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2.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7.xml" ContentType="application/vnd.openxmlformats-officedocument.presentationml.notesSlide+xml"/>
  <Override PartName="/ppt/charts/chart13.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5.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1.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0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rts/chart23.xml" ContentType="application/vnd.openxmlformats-officedocument.drawingml.chart+xml"/>
  <Override PartName="/ppt/drawings/drawing3.xml" ContentType="application/vnd.openxmlformats-officedocument.drawingml.chartshapes+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23.xml" ContentType="application/vnd.openxmlformats-officedocument.presentationml.notesSl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4.xml" ContentType="application/vnd.openxmlformats-officedocument.drawingml.chartshape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3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charts/chart29.xml" ContentType="application/vnd.openxmlformats-officedocument.drawingml.chart+xml"/>
  <Override PartName="/ppt/notesSlides/notesSlide144.xml" ContentType="application/vnd.openxmlformats-officedocument.presentationml.notesSlide+xml"/>
  <Override PartName="/ppt/charts/chart30.xml" ContentType="application/vnd.openxmlformats-officedocument.drawingml.chart+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4.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54.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notesSlides/notesSlide155.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notesSlides/notesSlide156.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notesSlides/notesSlide157.xml" ContentType="application/vnd.openxmlformats-officedocument.presentationml.notesSlide+xml"/>
  <Override PartName="/ppt/charts/chart42.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58.xml" ContentType="application/vnd.openxmlformats-officedocument.presentationml.notesSlide+xml"/>
  <Override PartName="/ppt/charts/chart4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4.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59.xml" ContentType="application/vnd.openxmlformats-officedocument.presentationml.notesSlide+xml"/>
  <Override PartName="/ppt/charts/chart45.xml" ContentType="application/vnd.openxmlformats-officedocument.drawingml.chart+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harts/chart4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7.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63.xml" ContentType="application/vnd.openxmlformats-officedocument.presentationml.notesSlide+xml"/>
  <Override PartName="/ppt/charts/chart48.xml" ContentType="application/vnd.openxmlformats-officedocument.drawingml.chart+xml"/>
  <Override PartName="/ppt/theme/themeOverride1.xml" ContentType="application/vnd.openxmlformats-officedocument.themeOverr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8" r:id="rId2"/>
  </p:sldMasterIdLst>
  <p:notesMasterIdLst>
    <p:notesMasterId r:id="rId170"/>
  </p:notesMasterIdLst>
  <p:sldIdLst>
    <p:sldId id="258" r:id="rId3"/>
    <p:sldId id="256" r:id="rId4"/>
    <p:sldId id="271" r:id="rId5"/>
    <p:sldId id="380" r:id="rId6"/>
    <p:sldId id="385" r:id="rId7"/>
    <p:sldId id="437" r:id="rId8"/>
    <p:sldId id="500" r:id="rId9"/>
    <p:sldId id="772" r:id="rId10"/>
    <p:sldId id="665" r:id="rId11"/>
    <p:sldId id="498" r:id="rId12"/>
    <p:sldId id="456" r:id="rId13"/>
    <p:sldId id="431" r:id="rId14"/>
    <p:sldId id="713" r:id="rId15"/>
    <p:sldId id="505" r:id="rId16"/>
    <p:sldId id="457" r:id="rId17"/>
    <p:sldId id="702" r:id="rId18"/>
    <p:sldId id="536" r:id="rId19"/>
    <p:sldId id="537" r:id="rId20"/>
    <p:sldId id="538" r:id="rId21"/>
    <p:sldId id="539" r:id="rId22"/>
    <p:sldId id="540" r:id="rId23"/>
    <p:sldId id="541" r:id="rId24"/>
    <p:sldId id="542" r:id="rId25"/>
    <p:sldId id="544" r:id="rId26"/>
    <p:sldId id="549" r:id="rId27"/>
    <p:sldId id="543" r:id="rId28"/>
    <p:sldId id="556" r:id="rId29"/>
    <p:sldId id="553" r:id="rId30"/>
    <p:sldId id="557" r:id="rId31"/>
    <p:sldId id="558" r:id="rId32"/>
    <p:sldId id="654" r:id="rId33"/>
    <p:sldId id="580" r:id="rId34"/>
    <p:sldId id="581" r:id="rId35"/>
    <p:sldId id="582" r:id="rId36"/>
    <p:sldId id="571" r:id="rId37"/>
    <p:sldId id="560" r:id="rId38"/>
    <p:sldId id="561" r:id="rId39"/>
    <p:sldId id="563" r:id="rId40"/>
    <p:sldId id="785" r:id="rId41"/>
    <p:sldId id="564" r:id="rId42"/>
    <p:sldId id="570" r:id="rId43"/>
    <p:sldId id="569" r:id="rId44"/>
    <p:sldId id="727" r:id="rId45"/>
    <p:sldId id="726" r:id="rId46"/>
    <p:sldId id="565" r:id="rId47"/>
    <p:sldId id="774" r:id="rId48"/>
    <p:sldId id="775" r:id="rId49"/>
    <p:sldId id="797" r:id="rId50"/>
    <p:sldId id="440" r:id="rId51"/>
    <p:sldId id="633" r:id="rId52"/>
    <p:sldId id="632" r:id="rId53"/>
    <p:sldId id="761" r:id="rId54"/>
    <p:sldId id="762" r:id="rId55"/>
    <p:sldId id="763" r:id="rId56"/>
    <p:sldId id="777" r:id="rId57"/>
    <p:sldId id="778" r:id="rId58"/>
    <p:sldId id="779" r:id="rId59"/>
    <p:sldId id="780" r:id="rId60"/>
    <p:sldId id="719" r:id="rId61"/>
    <p:sldId id="781" r:id="rId62"/>
    <p:sldId id="716" r:id="rId63"/>
    <p:sldId id="718" r:id="rId64"/>
    <p:sldId id="720" r:id="rId65"/>
    <p:sldId id="572" r:id="rId66"/>
    <p:sldId id="595" r:id="rId67"/>
    <p:sldId id="596" r:id="rId68"/>
    <p:sldId id="742" r:id="rId69"/>
    <p:sldId id="635" r:id="rId70"/>
    <p:sldId id="634" r:id="rId71"/>
    <p:sldId id="636" r:id="rId72"/>
    <p:sldId id="637" r:id="rId73"/>
    <p:sldId id="638" r:id="rId74"/>
    <p:sldId id="639" r:id="rId75"/>
    <p:sldId id="640" r:id="rId76"/>
    <p:sldId id="641" r:id="rId77"/>
    <p:sldId id="643" r:id="rId78"/>
    <p:sldId id="645" r:id="rId79"/>
    <p:sldId id="587" r:id="rId80"/>
    <p:sldId id="590" r:id="rId81"/>
    <p:sldId id="743" r:id="rId82"/>
    <p:sldId id="744" r:id="rId83"/>
    <p:sldId id="609" r:id="rId84"/>
    <p:sldId id="711" r:id="rId85"/>
    <p:sldId id="738" r:id="rId86"/>
    <p:sldId id="740" r:id="rId87"/>
    <p:sldId id="615" r:id="rId88"/>
    <p:sldId id="573" r:id="rId89"/>
    <p:sldId id="649" r:id="rId90"/>
    <p:sldId id="650" r:id="rId91"/>
    <p:sldId id="651" r:id="rId92"/>
    <p:sldId id="741" r:id="rId93"/>
    <p:sldId id="747" r:id="rId94"/>
    <p:sldId id="745" r:id="rId95"/>
    <p:sldId id="624" r:id="rId96"/>
    <p:sldId id="368" r:id="rId97"/>
    <p:sldId id="787" r:id="rId98"/>
    <p:sldId id="788" r:id="rId99"/>
    <p:sldId id="789" r:id="rId100"/>
    <p:sldId id="790" r:id="rId101"/>
    <p:sldId id="791" r:id="rId102"/>
    <p:sldId id="792" r:id="rId103"/>
    <p:sldId id="753" r:id="rId104"/>
    <p:sldId id="782" r:id="rId105"/>
    <p:sldId id="754" r:id="rId106"/>
    <p:sldId id="794" r:id="rId107"/>
    <p:sldId id="476" r:id="rId108"/>
    <p:sldId id="477" r:id="rId109"/>
    <p:sldId id="269" r:id="rId110"/>
    <p:sldId id="671" r:id="rId111"/>
    <p:sldId id="672" r:id="rId112"/>
    <p:sldId id="673" r:id="rId113"/>
    <p:sldId id="675" r:id="rId114"/>
    <p:sldId id="676" r:id="rId115"/>
    <p:sldId id="677" r:id="rId116"/>
    <p:sldId id="678" r:id="rId117"/>
    <p:sldId id="679" r:id="rId118"/>
    <p:sldId id="680" r:id="rId119"/>
    <p:sldId id="681" r:id="rId120"/>
    <p:sldId id="689" r:id="rId121"/>
    <p:sldId id="690" r:id="rId122"/>
    <p:sldId id="691" r:id="rId123"/>
    <p:sldId id="682" r:id="rId124"/>
    <p:sldId id="683" r:id="rId125"/>
    <p:sldId id="684" r:id="rId126"/>
    <p:sldId id="685" r:id="rId127"/>
    <p:sldId id="686" r:id="rId128"/>
    <p:sldId id="693" r:id="rId129"/>
    <p:sldId id="699" r:id="rId130"/>
    <p:sldId id="700" r:id="rId131"/>
    <p:sldId id="696" r:id="rId132"/>
    <p:sldId id="694" r:id="rId133"/>
    <p:sldId id="695" r:id="rId134"/>
    <p:sldId id="746" r:id="rId135"/>
    <p:sldId id="756" r:id="rId136"/>
    <p:sldId id="701" r:id="rId137"/>
    <p:sldId id="652" r:id="rId138"/>
    <p:sldId id="653" r:id="rId139"/>
    <p:sldId id="692" r:id="rId140"/>
    <p:sldId id="697" r:id="rId141"/>
    <p:sldId id="721" r:id="rId142"/>
    <p:sldId id="722" r:id="rId143"/>
    <p:sldId id="729" r:id="rId144"/>
    <p:sldId id="730" r:id="rId145"/>
    <p:sldId id="731" r:id="rId146"/>
    <p:sldId id="732" r:id="rId147"/>
    <p:sldId id="734" r:id="rId148"/>
    <p:sldId id="735" r:id="rId149"/>
    <p:sldId id="748" r:id="rId150"/>
    <p:sldId id="749" r:id="rId151"/>
    <p:sldId id="750" r:id="rId152"/>
    <p:sldId id="751" r:id="rId153"/>
    <p:sldId id="752" r:id="rId154"/>
    <p:sldId id="758" r:id="rId155"/>
    <p:sldId id="764" r:id="rId156"/>
    <p:sldId id="765" r:id="rId157"/>
    <p:sldId id="766" r:id="rId158"/>
    <p:sldId id="767" r:id="rId159"/>
    <p:sldId id="768" r:id="rId160"/>
    <p:sldId id="769" r:id="rId161"/>
    <p:sldId id="770" r:id="rId162"/>
    <p:sldId id="771" r:id="rId163"/>
    <p:sldId id="783" r:id="rId164"/>
    <p:sldId id="784" r:id="rId165"/>
    <p:sldId id="793" r:id="rId166"/>
    <p:sldId id="795" r:id="rId167"/>
    <p:sldId id="796" r:id="rId168"/>
    <p:sldId id="798"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D8508A00-01EE-4DB1-9060-18B49E916D1D}">
          <p14:sldIdLst>
            <p14:sldId id="258"/>
            <p14:sldId id="256"/>
            <p14:sldId id="271"/>
            <p14:sldId id="380"/>
            <p14:sldId id="385"/>
            <p14:sldId id="437"/>
            <p14:sldId id="500"/>
            <p14:sldId id="772"/>
            <p14:sldId id="665"/>
            <p14:sldId id="498"/>
            <p14:sldId id="456"/>
            <p14:sldId id="431"/>
            <p14:sldId id="713"/>
            <p14:sldId id="505"/>
            <p14:sldId id="457"/>
            <p14:sldId id="702"/>
            <p14:sldId id="536"/>
            <p14:sldId id="537"/>
            <p14:sldId id="538"/>
            <p14:sldId id="539"/>
            <p14:sldId id="540"/>
            <p14:sldId id="541"/>
            <p14:sldId id="542"/>
            <p14:sldId id="544"/>
            <p14:sldId id="549"/>
            <p14:sldId id="543"/>
            <p14:sldId id="556"/>
            <p14:sldId id="553"/>
            <p14:sldId id="557"/>
            <p14:sldId id="558"/>
            <p14:sldId id="654"/>
            <p14:sldId id="580"/>
            <p14:sldId id="581"/>
            <p14:sldId id="582"/>
            <p14:sldId id="571"/>
            <p14:sldId id="560"/>
            <p14:sldId id="561"/>
            <p14:sldId id="563"/>
            <p14:sldId id="785"/>
            <p14:sldId id="564"/>
            <p14:sldId id="570"/>
            <p14:sldId id="569"/>
            <p14:sldId id="727"/>
            <p14:sldId id="726"/>
            <p14:sldId id="565"/>
            <p14:sldId id="774"/>
            <p14:sldId id="775"/>
            <p14:sldId id="797"/>
            <p14:sldId id="440"/>
            <p14:sldId id="633"/>
            <p14:sldId id="632"/>
            <p14:sldId id="761"/>
            <p14:sldId id="762"/>
            <p14:sldId id="763"/>
            <p14:sldId id="777"/>
            <p14:sldId id="778"/>
            <p14:sldId id="779"/>
            <p14:sldId id="780"/>
            <p14:sldId id="719"/>
            <p14:sldId id="781"/>
            <p14:sldId id="716"/>
            <p14:sldId id="718"/>
            <p14:sldId id="720"/>
            <p14:sldId id="572"/>
            <p14:sldId id="595"/>
            <p14:sldId id="596"/>
            <p14:sldId id="742"/>
            <p14:sldId id="635"/>
            <p14:sldId id="634"/>
            <p14:sldId id="636"/>
            <p14:sldId id="637"/>
            <p14:sldId id="638"/>
            <p14:sldId id="639"/>
            <p14:sldId id="640"/>
            <p14:sldId id="641"/>
            <p14:sldId id="643"/>
            <p14:sldId id="645"/>
            <p14:sldId id="587"/>
            <p14:sldId id="590"/>
            <p14:sldId id="743"/>
            <p14:sldId id="744"/>
            <p14:sldId id="609"/>
            <p14:sldId id="711"/>
            <p14:sldId id="738"/>
            <p14:sldId id="740"/>
            <p14:sldId id="615"/>
            <p14:sldId id="573"/>
            <p14:sldId id="649"/>
            <p14:sldId id="650"/>
            <p14:sldId id="651"/>
            <p14:sldId id="741"/>
            <p14:sldId id="747"/>
            <p14:sldId id="745"/>
            <p14:sldId id="624"/>
            <p14:sldId id="368"/>
            <p14:sldId id="787"/>
            <p14:sldId id="788"/>
            <p14:sldId id="789"/>
            <p14:sldId id="790"/>
            <p14:sldId id="791"/>
            <p14:sldId id="792"/>
            <p14:sldId id="753"/>
            <p14:sldId id="782"/>
            <p14:sldId id="754"/>
            <p14:sldId id="794"/>
            <p14:sldId id="476"/>
            <p14:sldId id="477"/>
            <p14:sldId id="269"/>
          </p14:sldIdLst>
        </p14:section>
        <p14:section name="Department Information Slides" id="{7269B654-9D80-4B09-81A8-C49DCC40D3D3}">
          <p14:sldIdLst>
            <p14:sldId id="671"/>
            <p14:sldId id="672"/>
            <p14:sldId id="673"/>
            <p14:sldId id="675"/>
            <p14:sldId id="676"/>
            <p14:sldId id="677"/>
            <p14:sldId id="678"/>
            <p14:sldId id="679"/>
            <p14:sldId id="680"/>
            <p14:sldId id="681"/>
            <p14:sldId id="689"/>
            <p14:sldId id="690"/>
            <p14:sldId id="691"/>
            <p14:sldId id="682"/>
            <p14:sldId id="683"/>
            <p14:sldId id="684"/>
            <p14:sldId id="685"/>
            <p14:sldId id="686"/>
            <p14:sldId id="693"/>
            <p14:sldId id="699"/>
            <p14:sldId id="700"/>
            <p14:sldId id="696"/>
            <p14:sldId id="694"/>
            <p14:sldId id="695"/>
            <p14:sldId id="746"/>
            <p14:sldId id="756"/>
            <p14:sldId id="701"/>
          </p14:sldIdLst>
        </p14:section>
        <p14:section name="Extra Slides" id="{46531B01-131C-43A1-9806-7512A905CF0F}">
          <p14:sldIdLst>
            <p14:sldId id="652"/>
            <p14:sldId id="653"/>
            <p14:sldId id="692"/>
            <p14:sldId id="697"/>
            <p14:sldId id="721"/>
            <p14:sldId id="722"/>
            <p14:sldId id="729"/>
            <p14:sldId id="730"/>
            <p14:sldId id="731"/>
            <p14:sldId id="732"/>
            <p14:sldId id="734"/>
            <p14:sldId id="735"/>
            <p14:sldId id="748"/>
            <p14:sldId id="749"/>
            <p14:sldId id="750"/>
            <p14:sldId id="751"/>
            <p14:sldId id="752"/>
            <p14:sldId id="758"/>
            <p14:sldId id="764"/>
            <p14:sldId id="765"/>
            <p14:sldId id="766"/>
            <p14:sldId id="767"/>
            <p14:sldId id="768"/>
            <p14:sldId id="769"/>
            <p14:sldId id="770"/>
            <p14:sldId id="771"/>
            <p14:sldId id="783"/>
            <p14:sldId id="784"/>
            <p14:sldId id="793"/>
            <p14:sldId id="795"/>
            <p14:sldId id="796"/>
            <p14:sldId id="79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8" autoAdjust="0"/>
    <p:restoredTop sz="94434" autoAdjust="0"/>
  </p:normalViewPr>
  <p:slideViewPr>
    <p:cSldViewPr snapToGrid="0">
      <p:cViewPr varScale="1">
        <p:scale>
          <a:sx n="70" d="100"/>
          <a:sy n="70" d="100"/>
        </p:scale>
        <p:origin x="51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presProps" Target="pres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r.%20Vinayak%20Bharadi\OneDrive\TCET%20Data\NBA%20Data%20PEO%20CO%20PO%20Correlation\NBA%20CR%201\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docs.live.net/52f4b7aefbd851fb/TCET%20Data/NBA%20Data%20PEO%20CO%20PO%20Correlation/NBA%20CR%202/Validation%20Report123-ShriRadheGovind.xls"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1" Type="http://schemas.openxmlformats.org/officeDocument/2006/relationships/oleObject" Target="file:///C:\Users\Dr.%20Vinayak\Desktop\Book1.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TCET\Desktop\New%20Microsoft%20Office%20Excel%20Worksheet.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162.162.12.16\IT%20Department%20Storage\FL\Criteria%205\Website-Publication\publication(IT).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r.%20Vinayak\OneDrive\TCET%20Data\NBA%20Data%20PEO%20CO%20PO%20Correlation\NBA%20CR%201\Graph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r.%20Vinayak\OneDrive\TCET%20Data\NBA%20Data%20PEO%20CO%20PO%20Correlation\LIC%20Data\Project%20anlysis%20-Domainwise.xls"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oleObject" Target="file:///\\162.162.15.215\admin%20dept\vandana\IT%20Display%2014-15\Copy%20of%20Department%20Faculty%20Profile%20Experience.xlsx" TargetMode="External"/><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oleObject" Target="file:///\\162.162.15.215\admin%20dept\vandana\IT%20Display%2014-15\Copy%20of%20Department%20Faculty%20Profile%20Experience.xlsx" TargetMode="External"/><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4.xml"/></Relationships>
</file>

<file path=ppt/charts/_rels/chart29.xml.rels><?xml version="1.0" encoding="UTF-8" standalone="yes"?>
<Relationships xmlns="http://schemas.openxmlformats.org/package/2006/relationships"><Relationship Id="rId1" Type="http://schemas.openxmlformats.org/officeDocument/2006/relationships/oleObject" Target="file:///\\162.162.12.16\IT%20Department%20Storage\FL\External%20examiners-21STApril-STUDENTS%20NOTICE.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Dr.%20Vinayak\OneDrive\TCET%20Data\NBA%20Data%20PEO%20CO%20PO%20Correlation\NBA%20CR%201\Graph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162.162.12.16\IT%20Department%20Storage\Purvi\NBA\Criteria%209-updated-feb2016\Project%20file\PO-Projects-graph\all%20yearsl-Project%20-POS.xlsx"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27.xml"/><Relationship Id="rId1" Type="http://schemas.microsoft.com/office/2011/relationships/chartStyle" Target="style27.xml"/></Relationships>
</file>

<file path=ppt/charts/_rels/chart33.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28.xml"/><Relationship Id="rId1" Type="http://schemas.microsoft.com/office/2011/relationships/chartStyle" Target="style28.xml"/></Relationships>
</file>

<file path=ppt/charts/_rels/chart34.xml.rels><?xml version="1.0" encoding="UTF-8" standalone="yes"?>
<Relationships xmlns="http://schemas.openxmlformats.org/package/2006/relationships"><Relationship Id="rId3" Type="http://schemas.openxmlformats.org/officeDocument/2006/relationships/oleObject" Target="file:///\\162.162.12.16\IT%20Department%20Storage\IMC%20Bajaj%202015%20IT\IMC%20Points\p14%20Teacher%20Guardian\Teacher%20Guardian%20student%20analysis.xlsx" TargetMode="External"/><Relationship Id="rId2" Type="http://schemas.microsoft.com/office/2011/relationships/chartColorStyle" Target="colors29.xml"/><Relationship Id="rId1" Type="http://schemas.microsoft.com/office/2011/relationships/chartStyle" Target="style29.xml"/></Relationships>
</file>

<file path=ppt/charts/_rels/chart35.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30.xml"/><Relationship Id="rId1" Type="http://schemas.microsoft.com/office/2011/relationships/chartStyle" Target="style30.xml"/></Relationships>
</file>

<file path=ppt/charts/_rels/chart36.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Dr.%20Vinayak\OneDrive\TCET%20Data\NBA%20Data%20PEO%20CO%20PO%20Correlation\NBA%20CR%201\Graphs.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E:\IT%20Department%20Final%20NBA%20Criteria\NBA%20PPT\Graphs.xlsx" TargetMode="External"/></Relationships>
</file>

<file path=ppt/charts/_rels/chart42.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31.xml"/><Relationship Id="rId1" Type="http://schemas.microsoft.com/office/2011/relationships/chartStyle" Target="style31.xml"/></Relationships>
</file>

<file path=ppt/charts/_rels/chart43.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32.xml"/><Relationship Id="rId1" Type="http://schemas.microsoft.com/office/2011/relationships/chartStyle" Target="style32.xml"/></Relationships>
</file>

<file path=ppt/charts/_rels/chart44.xml.rels><?xml version="1.0" encoding="UTF-8" standalone="yes"?>
<Relationships xmlns="http://schemas.openxmlformats.org/package/2006/relationships"><Relationship Id="rId3" Type="http://schemas.openxmlformats.org/officeDocument/2006/relationships/oleObject" Target="file:///E:\IT%20Department%20Final%20NBA%20Criteria\NBA%20PPT\Graphs.xlsx" TargetMode="External"/><Relationship Id="rId2" Type="http://schemas.microsoft.com/office/2011/relationships/chartColorStyle" Target="colors33.xml"/><Relationship Id="rId1" Type="http://schemas.microsoft.com/office/2011/relationships/chartStyle" Target="style33.xml"/></Relationships>
</file>

<file path=ppt/charts/_rels/chart45.xml.rels><?xml version="1.0" encoding="UTF-8" standalone="yes"?>
<Relationships xmlns="http://schemas.openxmlformats.org/package/2006/relationships"><Relationship Id="rId1" Type="http://schemas.openxmlformats.org/officeDocument/2006/relationships/oleObject" Target="file:///\\162.162.12.16\IT%20Department%20Storage\FL\External%20examiners-21STApril-STUDENTS%20NOTICE.xls" TargetMode="External"/></Relationships>
</file>

<file path=ppt/charts/_rels/chart46.xml.rels><?xml version="1.0" encoding="UTF-8" standalone="yes"?>
<Relationships xmlns="http://schemas.openxmlformats.org/package/2006/relationships"><Relationship Id="rId3" Type="http://schemas.openxmlformats.org/officeDocument/2006/relationships/oleObject" Target="file:///C:\Users\dell\Desktop\New%20Microsoft%20Office%20Excel%20Worksheet.xlsx" TargetMode="External"/><Relationship Id="rId2" Type="http://schemas.microsoft.com/office/2011/relationships/chartColorStyle" Target="colors34.xml"/><Relationship Id="rId1" Type="http://schemas.microsoft.com/office/2011/relationships/chartStyle" Target="style34.xml"/></Relationships>
</file>

<file path=ppt/charts/_rels/chart47.xml.rels><?xml version="1.0" encoding="UTF-8" standalone="yes"?>
<Relationships xmlns="http://schemas.openxmlformats.org/package/2006/relationships"><Relationship Id="rId3" Type="http://schemas.openxmlformats.org/officeDocument/2006/relationships/oleObject" Target="file:///C:\Users\dell\Desktop\New%20Microsoft%20Office%20Excel%20Worksheet.xlsx" TargetMode="External"/><Relationship Id="rId2" Type="http://schemas.microsoft.com/office/2011/relationships/chartColorStyle" Target="colors35.xml"/><Relationship Id="rId1" Type="http://schemas.microsoft.com/office/2011/relationships/chartStyle" Target="style35.xml"/></Relationships>
</file>

<file path=ppt/charts/_rels/chart48.xml.rels><?xml version="1.0" encoding="UTF-8" standalone="yes"?>
<Relationships xmlns="http://schemas.openxmlformats.org/package/2006/relationships"><Relationship Id="rId2" Type="http://schemas.openxmlformats.org/officeDocument/2006/relationships/oleObject" Target="file:///C:\Users\admin\Desktop\Book1.xlsx" TargetMode="External"/><Relationship Id="rId1" Type="http://schemas.openxmlformats.org/officeDocument/2006/relationships/themeOverride" Target="../theme/themeOverride1.xml"/></Relationships>
</file>

<file path=ppt/charts/_rels/chart49.xml.rels><?xml version="1.0" encoding="UTF-8" standalone="yes"?>
<Relationships xmlns="http://schemas.openxmlformats.org/package/2006/relationships"><Relationship Id="rId3" Type="http://schemas.openxmlformats.org/officeDocument/2006/relationships/oleObject" Target="https://d.docs.live.net/52f4b7aefbd851fb/TCET%20Data/NBA%20Data%20PEO%20CO%20PO%20Correlation/NBA%20CR%202/Validation%20Report123-ShriRadheGovind.xls"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r.%20Vinayak%20Bharadi\OneDrive\TCET%20Data\NBA%20Data%20PEO%20CO%20PO%20Correlation\NBA%20CR%202\Validation%20Report123-ShriRadheGovind.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r.%20Vinayak%20Bharadi\OneDrive\TCET%20Data\NBA%20Data%20PEO%20CO%20PO%20Correlation\NBA%20CR%202\Validation%20Report123-ShriRadheGovind.xls"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52f4b7aefbd851fb/TCET%20Data/NBA%20Data%20PEO%20CO%20PO%20Correlation/NBA%20CR%202/Validation%20Report123-ShriRadheGovind.xl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52f4b7aefbd851fb/TCET%20Data/NBA%20Data%20PEO%20CO%20PO%20Correlation/NBA%20CR%202/Validation%20Report123-ShriRadheGovind.xls"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52f4b7aefbd851fb/TCET%20Data/NBA%20Data%20PEO%20CO%20PO%20Correlation/NBA%20CR%202/Validation%20Report123-ShriRadheGovind.xls"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r>
              <a:rPr lang="en-US"/>
              <a:t>% Contribution of Courses to the PEOs</a:t>
            </a:r>
          </a:p>
        </c:rich>
      </c:tx>
      <c:layout/>
      <c:overlay val="0"/>
      <c:spPr>
        <a:noFill/>
        <a:ln>
          <a:noFill/>
        </a:ln>
        <a:effectLst/>
      </c:spPr>
      <c:txPr>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v>% Contribution</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Sheet1!$E$6:$K$6</c:f>
              <c:strCache>
                <c:ptCount val="7"/>
                <c:pt idx="0">
                  <c:v>PEO1</c:v>
                </c:pt>
                <c:pt idx="1">
                  <c:v>PEO2</c:v>
                </c:pt>
                <c:pt idx="2">
                  <c:v>PEO3</c:v>
                </c:pt>
                <c:pt idx="3">
                  <c:v>PEO4</c:v>
                </c:pt>
                <c:pt idx="4">
                  <c:v>PEO5</c:v>
                </c:pt>
                <c:pt idx="5">
                  <c:v>PEO6</c:v>
                </c:pt>
                <c:pt idx="6">
                  <c:v>PEO7</c:v>
                </c:pt>
              </c:strCache>
            </c:strRef>
          </c:cat>
          <c:val>
            <c:numRef>
              <c:f>Sheet1!$E$7:$K$7</c:f>
              <c:numCache>
                <c:formatCode>General</c:formatCode>
                <c:ptCount val="7"/>
                <c:pt idx="0">
                  <c:v>34.799999999999997</c:v>
                </c:pt>
                <c:pt idx="1">
                  <c:v>81.400000000000006</c:v>
                </c:pt>
                <c:pt idx="2">
                  <c:v>91.8</c:v>
                </c:pt>
                <c:pt idx="3">
                  <c:v>65.2</c:v>
                </c:pt>
                <c:pt idx="4">
                  <c:v>64</c:v>
                </c:pt>
                <c:pt idx="5">
                  <c:v>60.5</c:v>
                </c:pt>
                <c:pt idx="6">
                  <c:v>8.1999999999999993</c:v>
                </c:pt>
              </c:numCache>
            </c:numRef>
          </c:val>
        </c:ser>
        <c:dLbls>
          <c:dLblPos val="outEnd"/>
          <c:showLegendKey val="0"/>
          <c:showVal val="1"/>
          <c:showCatName val="0"/>
          <c:showSerName val="0"/>
          <c:showPercent val="0"/>
          <c:showBubbleSize val="0"/>
        </c:dLbls>
        <c:gapWidth val="267"/>
        <c:overlap val="-43"/>
        <c:axId val="-1200896144"/>
        <c:axId val="-1426544816"/>
      </c:barChart>
      <c:catAx>
        <c:axId val="-12008961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mn-lt"/>
                <a:ea typeface="+mn-ea"/>
                <a:cs typeface="+mn-cs"/>
              </a:defRPr>
            </a:pPr>
            <a:endParaRPr lang="en-US"/>
          </a:p>
        </c:txPr>
        <c:crossAx val="-1426544816"/>
        <c:crosses val="autoZero"/>
        <c:auto val="1"/>
        <c:lblAlgn val="ctr"/>
        <c:lblOffset val="100"/>
        <c:noMultiLvlLbl val="0"/>
      </c:catAx>
      <c:valAx>
        <c:axId val="-142654481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a:t>% Contribution of Courses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crossAx val="-1200896144"/>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6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'[Validation Report123-ShriRadheGovind.xls]PO PEO Comparison'!$D$32</c:f>
              <c:strCache>
                <c:ptCount val="1"/>
                <c:pt idx="0">
                  <c:v>14-15</c:v>
                </c:pt>
              </c:strCache>
            </c:strRef>
          </c:tx>
          <c:spPr>
            <a:solidFill>
              <a:schemeClr val="accent1"/>
            </a:solidFill>
            <a:ln>
              <a:noFill/>
            </a:ln>
            <a:effectLst/>
          </c:spPr>
          <c:invertIfNegative val="0"/>
          <c:cat>
            <c:strRef>
              <c:f>'[Validation Report123-ShriRadheGovind.xls]PO PEO Comparison'!$C$33:$C$40</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Comparison'!$D$33:$D$40</c:f>
              <c:numCache>
                <c:formatCode>General</c:formatCode>
                <c:ptCount val="8"/>
                <c:pt idx="0">
                  <c:v>78.78</c:v>
                </c:pt>
                <c:pt idx="1">
                  <c:v>77</c:v>
                </c:pt>
                <c:pt idx="2">
                  <c:v>77.959999999999994</c:v>
                </c:pt>
                <c:pt idx="3">
                  <c:v>78.14</c:v>
                </c:pt>
                <c:pt idx="4">
                  <c:v>78.14</c:v>
                </c:pt>
                <c:pt idx="5">
                  <c:v>76.73</c:v>
                </c:pt>
                <c:pt idx="6">
                  <c:v>85.49</c:v>
                </c:pt>
                <c:pt idx="7">
                  <c:v>78.89</c:v>
                </c:pt>
              </c:numCache>
            </c:numRef>
          </c:val>
        </c:ser>
        <c:ser>
          <c:idx val="1"/>
          <c:order val="1"/>
          <c:tx>
            <c:strRef>
              <c:f>'[Validation Report123-ShriRadheGovind.xls]PO PEO Comparison'!$E$32</c:f>
              <c:strCache>
                <c:ptCount val="1"/>
                <c:pt idx="0">
                  <c:v>13-14</c:v>
                </c:pt>
              </c:strCache>
            </c:strRef>
          </c:tx>
          <c:spPr>
            <a:solidFill>
              <a:schemeClr val="accent2"/>
            </a:solidFill>
            <a:ln>
              <a:noFill/>
            </a:ln>
            <a:effectLst/>
          </c:spPr>
          <c:invertIfNegative val="0"/>
          <c:cat>
            <c:strRef>
              <c:f>'[Validation Report123-ShriRadheGovind.xls]PO PEO Comparison'!$C$33:$C$40</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Comparison'!$E$33:$E$40</c:f>
              <c:numCache>
                <c:formatCode>General</c:formatCode>
                <c:ptCount val="8"/>
                <c:pt idx="0">
                  <c:v>82.7</c:v>
                </c:pt>
                <c:pt idx="1">
                  <c:v>80.709999999999994</c:v>
                </c:pt>
                <c:pt idx="2">
                  <c:v>79.91</c:v>
                </c:pt>
                <c:pt idx="3">
                  <c:v>80.94</c:v>
                </c:pt>
                <c:pt idx="4">
                  <c:v>80.42</c:v>
                </c:pt>
                <c:pt idx="5">
                  <c:v>79.260000000000005</c:v>
                </c:pt>
                <c:pt idx="6">
                  <c:v>87.82</c:v>
                </c:pt>
                <c:pt idx="7">
                  <c:v>81.680000000000007</c:v>
                </c:pt>
              </c:numCache>
            </c:numRef>
          </c:val>
        </c:ser>
        <c:ser>
          <c:idx val="2"/>
          <c:order val="2"/>
          <c:tx>
            <c:strRef>
              <c:f>'[Validation Report123-ShriRadheGovind.xls]PO PEO Comparison'!$F$32</c:f>
              <c:strCache>
                <c:ptCount val="1"/>
                <c:pt idx="0">
                  <c:v>12-13</c:v>
                </c:pt>
              </c:strCache>
            </c:strRef>
          </c:tx>
          <c:spPr>
            <a:solidFill>
              <a:schemeClr val="accent3"/>
            </a:solidFill>
            <a:ln>
              <a:noFill/>
            </a:ln>
            <a:effectLst/>
          </c:spPr>
          <c:invertIfNegative val="0"/>
          <c:cat>
            <c:strRef>
              <c:f>'[Validation Report123-ShriRadheGovind.xls]PO PEO Comparison'!$C$33:$C$40</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Comparison'!$F$33:$F$40</c:f>
              <c:numCache>
                <c:formatCode>General</c:formatCode>
                <c:ptCount val="8"/>
                <c:pt idx="0">
                  <c:v>81.900000000000006</c:v>
                </c:pt>
                <c:pt idx="1">
                  <c:v>82.23</c:v>
                </c:pt>
                <c:pt idx="2">
                  <c:v>83.89</c:v>
                </c:pt>
                <c:pt idx="3">
                  <c:v>83.28</c:v>
                </c:pt>
                <c:pt idx="4">
                  <c:v>83.71</c:v>
                </c:pt>
                <c:pt idx="5">
                  <c:v>82.41</c:v>
                </c:pt>
                <c:pt idx="6">
                  <c:v>85.83</c:v>
                </c:pt>
                <c:pt idx="7">
                  <c:v>83.32</c:v>
                </c:pt>
              </c:numCache>
            </c:numRef>
          </c:val>
        </c:ser>
        <c:ser>
          <c:idx val="3"/>
          <c:order val="3"/>
          <c:tx>
            <c:strRef>
              <c:f>'[Validation Report123-ShriRadheGovind.xls]PO PEO Comparison'!$G$32</c:f>
              <c:strCache>
                <c:ptCount val="1"/>
                <c:pt idx="0">
                  <c:v>11-12</c:v>
                </c:pt>
              </c:strCache>
            </c:strRef>
          </c:tx>
          <c:spPr>
            <a:solidFill>
              <a:schemeClr val="accent4"/>
            </a:solidFill>
            <a:ln>
              <a:noFill/>
            </a:ln>
            <a:effectLst/>
          </c:spPr>
          <c:invertIfNegative val="0"/>
          <c:cat>
            <c:strRef>
              <c:f>'[Validation Report123-ShriRadheGovind.xls]PO PEO Comparison'!$C$33:$C$40</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Comparison'!$G$33:$G$40</c:f>
              <c:numCache>
                <c:formatCode>@</c:formatCode>
                <c:ptCount val="8"/>
                <c:pt idx="0">
                  <c:v>77.17</c:v>
                </c:pt>
                <c:pt idx="1">
                  <c:v>77.42</c:v>
                </c:pt>
                <c:pt idx="2">
                  <c:v>79.84</c:v>
                </c:pt>
                <c:pt idx="3">
                  <c:v>79.010000000000005</c:v>
                </c:pt>
                <c:pt idx="4">
                  <c:v>79.930000000000007</c:v>
                </c:pt>
                <c:pt idx="5">
                  <c:v>79.28</c:v>
                </c:pt>
                <c:pt idx="6">
                  <c:v>85.13</c:v>
                </c:pt>
                <c:pt idx="7" formatCode="General">
                  <c:v>79.680000000000007</c:v>
                </c:pt>
              </c:numCache>
            </c:numRef>
          </c:val>
        </c:ser>
        <c:dLbls>
          <c:showLegendKey val="0"/>
          <c:showVal val="0"/>
          <c:showCatName val="0"/>
          <c:showSerName val="0"/>
          <c:showPercent val="0"/>
          <c:showBubbleSize val="0"/>
        </c:dLbls>
        <c:gapWidth val="219"/>
        <c:axId val="-196394288"/>
        <c:axId val="-196397552"/>
      </c:barChart>
      <c:lineChart>
        <c:grouping val="standard"/>
        <c:varyColors val="0"/>
        <c:ser>
          <c:idx val="4"/>
          <c:order val="4"/>
          <c:tx>
            <c:strRef>
              <c:f>'[Validation Report123-ShriRadheGovind.xls]PO PEO Comparison'!$H$32</c:f>
              <c:strCache>
                <c:ptCount val="1"/>
                <c:pt idx="0">
                  <c:v>Average</c:v>
                </c:pt>
              </c:strCache>
            </c:strRef>
          </c:tx>
          <c:spPr>
            <a:ln w="28575" cap="rnd">
              <a:solidFill>
                <a:schemeClr val="accent5"/>
              </a:solidFill>
              <a:round/>
            </a:ln>
            <a:effectLst/>
          </c:spPr>
          <c:marker>
            <c:symbol val="none"/>
          </c:marker>
          <c:dLbls>
            <c:dLbl>
              <c:idx val="0"/>
              <c:layout>
                <c:manualLayout>
                  <c:x val="8.0468866468840373E-3"/>
                  <c:y val="-8.81338721505918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5982209410766047E-3"/>
                  <c:y val="-6.538964707947136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5.97035908116912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7477761763457562E-3"/>
                  <c:y val="-5.97035908116912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5982209410766889E-3"/>
                  <c:y val="-8.529084401670178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1495552352691512E-3"/>
                  <c:y val="-7.10757033472514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2991104705383024E-3"/>
                  <c:y val="-4.83314782761310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1495552352691512E-3"/>
                  <c:y val="-6.538964707947139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'[Validation Report123-ShriRadheGovind.xls]PO PEO Comparison'!$C$33:$C$40</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Comparison'!$H$33:$H$40</c:f>
              <c:numCache>
                <c:formatCode>General</c:formatCode>
                <c:ptCount val="8"/>
                <c:pt idx="0">
                  <c:v>80.14</c:v>
                </c:pt>
                <c:pt idx="1">
                  <c:v>79.34</c:v>
                </c:pt>
                <c:pt idx="2">
                  <c:v>80.400000000000006</c:v>
                </c:pt>
                <c:pt idx="3">
                  <c:v>80.34</c:v>
                </c:pt>
                <c:pt idx="4">
                  <c:v>80.55</c:v>
                </c:pt>
                <c:pt idx="5">
                  <c:v>79.42</c:v>
                </c:pt>
                <c:pt idx="6">
                  <c:v>86.07</c:v>
                </c:pt>
                <c:pt idx="7">
                  <c:v>80.89</c:v>
                </c:pt>
              </c:numCache>
            </c:numRef>
          </c:val>
          <c:smooth val="0"/>
        </c:ser>
        <c:dLbls>
          <c:showLegendKey val="0"/>
          <c:showVal val="0"/>
          <c:showCatName val="0"/>
          <c:showSerName val="0"/>
          <c:showPercent val="0"/>
          <c:showBubbleSize val="0"/>
        </c:dLbls>
        <c:marker val="1"/>
        <c:smooth val="0"/>
        <c:axId val="-196394288"/>
        <c:axId val="-196397552"/>
      </c:lineChart>
      <c:catAx>
        <c:axId val="-19639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6397552"/>
        <c:crosses val="autoZero"/>
        <c:auto val="1"/>
        <c:lblAlgn val="ctr"/>
        <c:lblOffset val="100"/>
        <c:noMultiLvlLbl val="0"/>
      </c:catAx>
      <c:valAx>
        <c:axId val="-19639755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63942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Curriculum Content R 2007(%of total number of credits of the programme) Total Credits 217.5</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Sheet1!$F$29:$F$33</c:f>
              <c:strCache>
                <c:ptCount val="5"/>
                <c:pt idx="0">
                  <c:v>Mathematics&amp; Basic Science</c:v>
                </c:pt>
                <c:pt idx="1">
                  <c:v>Basic engineering courses</c:v>
                </c:pt>
                <c:pt idx="2">
                  <c:v>Humanities</c:v>
                </c:pt>
                <c:pt idx="3">
                  <c:v>Professionalcore/ Computing</c:v>
                </c:pt>
                <c:pt idx="4">
                  <c:v>  Electives</c:v>
                </c:pt>
              </c:strCache>
            </c:strRef>
          </c:cat>
          <c:val>
            <c:numRef>
              <c:f>Sheet1!$G$29:$G$33</c:f>
              <c:numCache>
                <c:formatCode>General</c:formatCode>
                <c:ptCount val="5"/>
                <c:pt idx="0">
                  <c:v>17.14</c:v>
                </c:pt>
                <c:pt idx="1">
                  <c:v>9.52</c:v>
                </c:pt>
                <c:pt idx="2">
                  <c:v>2.38</c:v>
                </c:pt>
                <c:pt idx="3">
                  <c:v>66.19</c:v>
                </c:pt>
                <c:pt idx="4">
                  <c:v>4.76</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Curriculum Content R 2012(%of total number of credits of the programme) Total Credits 210</a:t>
            </a:r>
            <a:endParaRPr lang="en-US" sz="1400" dirty="0">
              <a:effectLst/>
            </a:endParaRP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Sheet1!$F$44:$F$48</c:f>
              <c:strCache>
                <c:ptCount val="5"/>
                <c:pt idx="0">
                  <c:v>Mathematics&amp; Basic Science</c:v>
                </c:pt>
                <c:pt idx="1">
                  <c:v>Basic engineering courses</c:v>
                </c:pt>
                <c:pt idx="2">
                  <c:v>Humanities</c:v>
                </c:pt>
                <c:pt idx="3">
                  <c:v>Professional core/ Computing</c:v>
                </c:pt>
                <c:pt idx="4">
                  <c:v>  Electives</c:v>
                </c:pt>
              </c:strCache>
            </c:strRef>
          </c:cat>
          <c:val>
            <c:numRef>
              <c:f>Sheet1!$G$44:$G$48</c:f>
              <c:numCache>
                <c:formatCode>General</c:formatCode>
                <c:ptCount val="5"/>
                <c:pt idx="0">
                  <c:v>17.93</c:v>
                </c:pt>
                <c:pt idx="1">
                  <c:v>9.19</c:v>
                </c:pt>
                <c:pt idx="2">
                  <c:v>1.37</c:v>
                </c:pt>
                <c:pt idx="3">
                  <c:v>66.930000000000007</c:v>
                </c:pt>
                <c:pt idx="4">
                  <c:v>4.59</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t>Contribution of Theory and Lab Courses  Towards attainment of POs</a:t>
            </a:r>
          </a:p>
        </c:rich>
      </c:tx>
      <c:layout/>
      <c:overlay val="0"/>
      <c:spPr>
        <a:noFill/>
        <a:ln>
          <a:noFill/>
        </a:ln>
        <a:effectLst/>
      </c:spPr>
    </c:title>
    <c:autoTitleDeleted val="0"/>
    <c:plotArea>
      <c:layout/>
      <c:barChart>
        <c:barDir val="col"/>
        <c:grouping val="clustered"/>
        <c:varyColors val="1"/>
        <c:ser>
          <c:idx val="0"/>
          <c:order val="0"/>
          <c:tx>
            <c:strRef>
              <c:f>Sheet2!$C$6</c:f>
              <c:strCache>
                <c:ptCount val="1"/>
                <c:pt idx="0">
                  <c:v>Theory</c:v>
                </c:pt>
              </c:strCache>
            </c:strRef>
          </c:tx>
          <c:spPr>
            <a:solidFill>
              <a:srgbClr val="5B9BD5"/>
            </a:solidFill>
            <a:ln>
              <a:noFill/>
            </a:ln>
            <a:effectLst/>
          </c:spPr>
          <c:invertIfNegative val="1"/>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val>
            <c:numRef>
              <c:f>Sheet2!$C$7:$C$18</c:f>
              <c:numCache>
                <c:formatCode>General</c:formatCode>
                <c:ptCount val="12"/>
                <c:pt idx="0">
                  <c:v>19</c:v>
                </c:pt>
                <c:pt idx="1">
                  <c:v>30</c:v>
                </c:pt>
                <c:pt idx="2">
                  <c:v>15</c:v>
                </c:pt>
                <c:pt idx="3">
                  <c:v>16</c:v>
                </c:pt>
                <c:pt idx="4">
                  <c:v>15</c:v>
                </c:pt>
                <c:pt idx="5">
                  <c:v>14</c:v>
                </c:pt>
                <c:pt idx="6">
                  <c:v>9</c:v>
                </c:pt>
                <c:pt idx="7">
                  <c:v>10</c:v>
                </c:pt>
                <c:pt idx="8">
                  <c:v>17</c:v>
                </c:pt>
                <c:pt idx="9">
                  <c:v>2</c:v>
                </c:pt>
                <c:pt idx="10">
                  <c:v>22</c:v>
                </c:pt>
                <c:pt idx="11">
                  <c:v>12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Lst>
        </c:ser>
        <c:ser>
          <c:idx val="1"/>
          <c:order val="1"/>
          <c:tx>
            <c:strRef>
              <c:f>Sheet2!$D$6</c:f>
              <c:strCache>
                <c:ptCount val="1"/>
                <c:pt idx="0">
                  <c:v>Lab</c:v>
                </c:pt>
              </c:strCache>
            </c:strRef>
          </c:tx>
          <c:spPr>
            <a:solidFill>
              <a:srgbClr val="ED7D31"/>
            </a:solidFill>
            <a:ln>
              <a:noFill/>
            </a:ln>
            <a:effectLst/>
          </c:spPr>
          <c:invertIfNegative val="1"/>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val>
            <c:numRef>
              <c:f>Sheet2!$D$7:$D$18</c:f>
              <c:numCache>
                <c:formatCode>General</c:formatCode>
                <c:ptCount val="12"/>
                <c:pt idx="0">
                  <c:v>16</c:v>
                </c:pt>
                <c:pt idx="1">
                  <c:v>28</c:v>
                </c:pt>
                <c:pt idx="2">
                  <c:v>16</c:v>
                </c:pt>
                <c:pt idx="3">
                  <c:v>18</c:v>
                </c:pt>
                <c:pt idx="4">
                  <c:v>16</c:v>
                </c:pt>
                <c:pt idx="5">
                  <c:v>12</c:v>
                </c:pt>
                <c:pt idx="6">
                  <c:v>8</c:v>
                </c:pt>
                <c:pt idx="7">
                  <c:v>6</c:v>
                </c:pt>
                <c:pt idx="8">
                  <c:v>14</c:v>
                </c:pt>
                <c:pt idx="9">
                  <c:v>1</c:v>
                </c:pt>
                <c:pt idx="10">
                  <c:v>18</c:v>
                </c:pt>
                <c:pt idx="11">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Lst>
        </c:ser>
        <c:dLbls>
          <c:showLegendKey val="0"/>
          <c:showVal val="1"/>
          <c:showCatName val="0"/>
          <c:showSerName val="0"/>
          <c:showPercent val="0"/>
          <c:showBubbleSize val="0"/>
        </c:dLbls>
        <c:gapWidth val="150"/>
        <c:axId val="-659270416"/>
        <c:axId val="-659280752"/>
      </c:barChart>
      <c:catAx>
        <c:axId val="-659270416"/>
        <c:scaling>
          <c:orientation val="minMax"/>
        </c:scaling>
        <c:delete val="0"/>
        <c:axPos val="b"/>
        <c:majorTickMark val="none"/>
        <c:minorTickMark val="none"/>
        <c:tickLblPos val="nextTo"/>
        <c:spPr>
          <a:noFill/>
          <a:ln w="9525" cap="flat" cmpd="sng" algn="ctr">
            <a:solidFill>
              <a:schemeClr val="dk1">
                <a:lumMod val="15000"/>
                <a:lumOff val="85000"/>
              </a:schemeClr>
            </a:solidFill>
            <a:round/>
          </a:ln>
          <a:effectLst/>
        </c:spPr>
        <c:txPr>
          <a:bodyPr rot="-60000000" vert="horz"/>
          <a:lstStyle/>
          <a:p>
            <a:pPr>
              <a:defRPr/>
            </a:pPr>
            <a:endParaRPr lang="en-US"/>
          </a:p>
        </c:txPr>
        <c:crossAx val="-659280752"/>
        <c:crosses val="autoZero"/>
        <c:auto val="1"/>
        <c:lblAlgn val="ctr"/>
        <c:lblOffset val="100"/>
        <c:noMultiLvlLbl val="1"/>
      </c:catAx>
      <c:valAx>
        <c:axId val="-6592807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vert="horz"/>
              <a:lstStyle/>
              <a:p>
                <a:pPr>
                  <a:defRPr/>
                </a:pPr>
                <a:r>
                  <a:rPr lang="en-US"/>
                  <a:t>Number of Courses</a:t>
                </a:r>
              </a:p>
            </c:rich>
          </c:tx>
          <c:layout/>
          <c:overlay val="1"/>
          <c:spPr>
            <a:noFill/>
            <a:ln>
              <a:noFill/>
            </a:ln>
            <a:effectLst/>
          </c:spPr>
        </c:title>
        <c:numFmt formatCode="General" sourceLinked="1"/>
        <c:majorTickMark val="none"/>
        <c:minorTickMark val="none"/>
        <c:tickLblPos val="nextTo"/>
        <c:spPr>
          <a:noFill/>
          <a:effectLst/>
        </c:spPr>
        <c:txPr>
          <a:bodyPr rot="-60000000" vert="horz"/>
          <a:lstStyle/>
          <a:p>
            <a:pPr>
              <a:defRPr/>
            </a:pPr>
            <a:endParaRPr lang="en-US"/>
          </a:p>
        </c:txPr>
        <c:crossAx val="-659270416"/>
        <c:crosses val="autoZero"/>
        <c:crossBetween val="between"/>
      </c:valAx>
      <c:dTable>
        <c:showHorzBorder val="1"/>
        <c:showVertBorder val="1"/>
        <c:showOutline val="1"/>
        <c:showKeys val="1"/>
      </c:dTable>
      <c:spPr>
        <a:pattFill prst="ltDnDiag">
          <a:fgClr>
            <a:schemeClr val="dk1">
              <a:lumMod val="15000"/>
              <a:lumOff val="85000"/>
            </a:schemeClr>
          </a:fgClr>
          <a:bgClr>
            <a:schemeClr val="lt1"/>
          </a:bgClr>
        </a:pattFill>
        <a:ln>
          <a:noFill/>
        </a:ln>
        <a:effectLst/>
      </c:spPr>
    </c:plotArea>
    <c:plotVisOnly val="1"/>
    <c:dispBlanksAs val="gap"/>
    <c:showDLblsOverMax val="1"/>
  </c:chart>
  <c:spPr>
    <a:solidFill>
      <a:schemeClr val="lt1"/>
    </a:solidFill>
    <a:ln w="9525" cap="flat" cmpd="sng" algn="ctr">
      <a:solidFill>
        <a:schemeClr val="dk1">
          <a:lumMod val="15000"/>
          <a:lumOff val="85000"/>
        </a:schemeClr>
      </a:solidFill>
      <a:round/>
    </a:ln>
    <a:effectLst/>
  </c:spPr>
  <c:txPr>
    <a:bodyPr/>
    <a:lstStyle/>
    <a:p>
      <a:pPr>
        <a:defRPr sz="12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r>
              <a:rPr lang="en-US"/>
              <a:t>Contribution of IOCC &amp; BC Towards attainment of POs</a:t>
            </a:r>
          </a:p>
        </c:rich>
      </c:tx>
      <c:layout/>
      <c:overlay val="0"/>
      <c:spPr>
        <a:noFill/>
        <a:ln>
          <a:noFill/>
        </a:ln>
        <a:effectLst/>
      </c:spPr>
      <c:txPr>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1"/>
        <c:ser>
          <c:idx val="1"/>
          <c:order val="1"/>
          <c:tx>
            <c:v>% of contribution of Campus Connect &amp; Bridge courses to PEOs</c:v>
          </c:tx>
          <c:spPr>
            <a:solidFill>
              <a:srgbClr val="00AEEF"/>
            </a:solidFill>
            <a:ln>
              <a:noFill/>
            </a:ln>
            <a:effectLst/>
          </c:spPr>
          <c:invertIfNegative val="1"/>
          <c:dLbls>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Sheet1!$C$17:$C$28</c:f>
              <c:numCache>
                <c:formatCode>General</c:formatCode>
                <c:ptCount val="12"/>
                <c:pt idx="0">
                  <c:v>0</c:v>
                </c:pt>
                <c:pt idx="1">
                  <c:v>0</c:v>
                </c:pt>
                <c:pt idx="2">
                  <c:v>0</c:v>
                </c:pt>
                <c:pt idx="3">
                  <c:v>81.960000000000022</c:v>
                </c:pt>
                <c:pt idx="4">
                  <c:v>100</c:v>
                </c:pt>
                <c:pt idx="5">
                  <c:v>100</c:v>
                </c:pt>
                <c:pt idx="6">
                  <c:v>94.19</c:v>
                </c:pt>
                <c:pt idx="7">
                  <c:v>94.19</c:v>
                </c:pt>
                <c:pt idx="8">
                  <c:v>100</c:v>
                </c:pt>
                <c:pt idx="9">
                  <c:v>0</c:v>
                </c:pt>
                <c:pt idx="10">
                  <c:v>0</c:v>
                </c:pt>
                <c:pt idx="11">
                  <c:v>65.75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Lst>
        </c:ser>
        <c:ser>
          <c:idx val="0"/>
          <c:order val="0"/>
          <c:spPr>
            <a:solidFill>
              <a:srgbClr val="FF8A00"/>
            </a:solidFill>
            <a:ln>
              <a:noFill/>
            </a:ln>
            <a:effectLst/>
          </c:spPr>
          <c:invertIfNegative val="1"/>
          <c:dLbls>
            <c:delete val="1"/>
          </c:dLbls>
          <c:val>
            <c:numRef>
              <c:f>Sheet1!$E$4:$E$13</c:f>
              <c:numCache>
                <c:formatCode>General</c:formatCode>
                <c:ptCount val="10"/>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Lst>
        </c:ser>
        <c:dLbls>
          <c:showLegendKey val="0"/>
          <c:showVal val="1"/>
          <c:showCatName val="0"/>
          <c:showSerName val="0"/>
          <c:showPercent val="0"/>
          <c:showBubbleSize val="0"/>
        </c:dLbls>
        <c:gapWidth val="267"/>
        <c:overlap val="-43"/>
        <c:axId val="-659281840"/>
        <c:axId val="-659285104"/>
      </c:barChart>
      <c:catAx>
        <c:axId val="-659281840"/>
        <c:scaling>
          <c:orientation val="minMax"/>
        </c:scaling>
        <c:delete val="0"/>
        <c:axPos val="b"/>
        <c:majorGridlines>
          <c:spPr>
            <a:ln w="9525" cap="flat" cmpd="sng" algn="ctr">
              <a:solidFill>
                <a:schemeClr val="dk1">
                  <a:lumMod val="15000"/>
                  <a:lumOff val="85000"/>
                </a:schemeClr>
              </a:solidFill>
              <a:round/>
            </a:ln>
            <a:effectLst/>
          </c:spPr>
        </c:majorGridlines>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mn-lt"/>
                <a:ea typeface="+mn-ea"/>
                <a:cs typeface="+mn-cs"/>
              </a:defRPr>
            </a:pPr>
            <a:endParaRPr lang="en-US"/>
          </a:p>
        </c:txPr>
        <c:crossAx val="-659285104"/>
        <c:crosses val="autoZero"/>
        <c:auto val="1"/>
        <c:lblAlgn val="ctr"/>
        <c:lblOffset val="100"/>
        <c:noMultiLvlLbl val="1"/>
      </c:catAx>
      <c:valAx>
        <c:axId val="-65928510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crossAx val="-659281840"/>
        <c:crosses val="autoZero"/>
        <c:crossBetween val="between"/>
      </c:valAx>
      <c:spPr>
        <a:pattFill prst="ltDnDiag">
          <a:fgClr>
            <a:schemeClr val="dk1">
              <a:lumMod val="15000"/>
              <a:lumOff val="85000"/>
            </a:schemeClr>
          </a:fgClr>
          <a:bgClr>
            <a:schemeClr val="lt1"/>
          </a:bgClr>
        </a:pattFill>
        <a:ln>
          <a:noFill/>
        </a:ln>
        <a:effectLst/>
      </c:spPr>
    </c:plotArea>
    <c:legend>
      <c:legendPos val="b"/>
      <c:legendEntry>
        <c:idx val="1"/>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1"/>
  </c:chart>
  <c:spPr>
    <a:solidFill>
      <a:schemeClr val="lt1"/>
    </a:solidFill>
    <a:ln w="9525" cap="flat" cmpd="sng" algn="ctr">
      <a:solidFill>
        <a:schemeClr val="dk1">
          <a:lumMod val="15000"/>
          <a:lumOff val="85000"/>
        </a:schemeClr>
      </a:solidFill>
      <a:round/>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Placement!$E$45</c:f>
              <c:strCache>
                <c:ptCount val="1"/>
                <c:pt idx="0">
                  <c:v>Total Students</c:v>
                </c:pt>
              </c:strCache>
            </c:strRef>
          </c:tx>
          <c:spPr>
            <a:solidFill>
              <a:schemeClr val="accent1"/>
            </a:solidFill>
            <a:ln>
              <a:noFill/>
            </a:ln>
            <a:effectLst/>
          </c:spPr>
          <c:invertIfNegative val="0"/>
          <c:cat>
            <c:numRef>
              <c:f>Placement!$D$46:$D$52</c:f>
              <c:numCache>
                <c:formatCode>General</c:formatCode>
                <c:ptCount val="7"/>
                <c:pt idx="0">
                  <c:v>2010</c:v>
                </c:pt>
                <c:pt idx="1">
                  <c:v>2011</c:v>
                </c:pt>
                <c:pt idx="2">
                  <c:v>2012</c:v>
                </c:pt>
                <c:pt idx="3">
                  <c:v>2013</c:v>
                </c:pt>
                <c:pt idx="4">
                  <c:v>2014</c:v>
                </c:pt>
                <c:pt idx="5">
                  <c:v>2015</c:v>
                </c:pt>
                <c:pt idx="6">
                  <c:v>2016</c:v>
                </c:pt>
              </c:numCache>
            </c:numRef>
          </c:cat>
          <c:val>
            <c:numRef>
              <c:f>Placement!$E$46:$E$52</c:f>
              <c:numCache>
                <c:formatCode>General</c:formatCode>
                <c:ptCount val="7"/>
                <c:pt idx="0">
                  <c:v>158</c:v>
                </c:pt>
                <c:pt idx="1">
                  <c:v>135</c:v>
                </c:pt>
                <c:pt idx="2">
                  <c:v>140</c:v>
                </c:pt>
                <c:pt idx="3">
                  <c:v>143</c:v>
                </c:pt>
                <c:pt idx="4">
                  <c:v>125</c:v>
                </c:pt>
                <c:pt idx="5">
                  <c:v>124</c:v>
                </c:pt>
                <c:pt idx="6">
                  <c:v>160</c:v>
                </c:pt>
              </c:numCache>
            </c:numRef>
          </c:val>
        </c:ser>
        <c:ser>
          <c:idx val="1"/>
          <c:order val="1"/>
          <c:tx>
            <c:strRef>
              <c:f>Placement!$F$45</c:f>
              <c:strCache>
                <c:ptCount val="1"/>
                <c:pt idx="0">
                  <c:v>Eligible</c:v>
                </c:pt>
              </c:strCache>
            </c:strRef>
          </c:tx>
          <c:spPr>
            <a:solidFill>
              <a:schemeClr val="accent2"/>
            </a:solidFill>
            <a:ln>
              <a:noFill/>
            </a:ln>
            <a:effectLst/>
          </c:spPr>
          <c:invertIfNegative val="0"/>
          <c:cat>
            <c:numRef>
              <c:f>Placement!$D$46:$D$52</c:f>
              <c:numCache>
                <c:formatCode>General</c:formatCode>
                <c:ptCount val="7"/>
                <c:pt idx="0">
                  <c:v>2010</c:v>
                </c:pt>
                <c:pt idx="1">
                  <c:v>2011</c:v>
                </c:pt>
                <c:pt idx="2">
                  <c:v>2012</c:v>
                </c:pt>
                <c:pt idx="3">
                  <c:v>2013</c:v>
                </c:pt>
                <c:pt idx="4">
                  <c:v>2014</c:v>
                </c:pt>
                <c:pt idx="5">
                  <c:v>2015</c:v>
                </c:pt>
                <c:pt idx="6">
                  <c:v>2016</c:v>
                </c:pt>
              </c:numCache>
            </c:numRef>
          </c:cat>
          <c:val>
            <c:numRef>
              <c:f>Placement!$F$46:$F$52</c:f>
              <c:numCache>
                <c:formatCode>General</c:formatCode>
                <c:ptCount val="7"/>
                <c:pt idx="0">
                  <c:v>113</c:v>
                </c:pt>
                <c:pt idx="1">
                  <c:v>123</c:v>
                </c:pt>
                <c:pt idx="2">
                  <c:v>128</c:v>
                </c:pt>
                <c:pt idx="3">
                  <c:v>119</c:v>
                </c:pt>
                <c:pt idx="4">
                  <c:v>105</c:v>
                </c:pt>
                <c:pt idx="5">
                  <c:v>103</c:v>
                </c:pt>
                <c:pt idx="6">
                  <c:v>105</c:v>
                </c:pt>
              </c:numCache>
            </c:numRef>
          </c:val>
        </c:ser>
        <c:ser>
          <c:idx val="3"/>
          <c:order val="3"/>
          <c:tx>
            <c:strRef>
              <c:f>Placement!$H$45</c:f>
              <c:strCache>
                <c:ptCount val="1"/>
                <c:pt idx="0">
                  <c:v>Placed Through Campus</c:v>
                </c:pt>
              </c:strCache>
            </c:strRef>
          </c:tx>
          <c:spPr>
            <a:solidFill>
              <a:schemeClr val="accent4"/>
            </a:solidFill>
            <a:ln>
              <a:noFill/>
            </a:ln>
            <a:effectLst/>
          </c:spPr>
          <c:invertIfNegative val="0"/>
          <c:cat>
            <c:numRef>
              <c:f>Placement!$D$46:$D$52</c:f>
              <c:numCache>
                <c:formatCode>General</c:formatCode>
                <c:ptCount val="7"/>
                <c:pt idx="0">
                  <c:v>2010</c:v>
                </c:pt>
                <c:pt idx="1">
                  <c:v>2011</c:v>
                </c:pt>
                <c:pt idx="2">
                  <c:v>2012</c:v>
                </c:pt>
                <c:pt idx="3">
                  <c:v>2013</c:v>
                </c:pt>
                <c:pt idx="4">
                  <c:v>2014</c:v>
                </c:pt>
                <c:pt idx="5">
                  <c:v>2015</c:v>
                </c:pt>
                <c:pt idx="6">
                  <c:v>2016</c:v>
                </c:pt>
              </c:numCache>
            </c:numRef>
          </c:cat>
          <c:val>
            <c:numRef>
              <c:f>Placement!$H$46:$H$52</c:f>
              <c:numCache>
                <c:formatCode>General</c:formatCode>
                <c:ptCount val="7"/>
                <c:pt idx="0">
                  <c:v>86</c:v>
                </c:pt>
                <c:pt idx="1">
                  <c:v>92</c:v>
                </c:pt>
                <c:pt idx="2">
                  <c:v>86</c:v>
                </c:pt>
                <c:pt idx="3">
                  <c:v>94</c:v>
                </c:pt>
                <c:pt idx="4">
                  <c:v>85</c:v>
                </c:pt>
                <c:pt idx="5">
                  <c:v>82</c:v>
                </c:pt>
                <c:pt idx="6">
                  <c:v>60</c:v>
                </c:pt>
              </c:numCache>
            </c:numRef>
          </c:val>
        </c:ser>
        <c:dLbls>
          <c:showLegendKey val="0"/>
          <c:showVal val="0"/>
          <c:showCatName val="0"/>
          <c:showSerName val="0"/>
          <c:showPercent val="0"/>
          <c:showBubbleSize val="0"/>
        </c:dLbls>
        <c:gapWidth val="247"/>
        <c:axId val="-659263344"/>
        <c:axId val="-659282928"/>
      </c:barChart>
      <c:lineChart>
        <c:grouping val="standard"/>
        <c:varyColors val="0"/>
        <c:ser>
          <c:idx val="2"/>
          <c:order val="2"/>
          <c:tx>
            <c:strRef>
              <c:f>Placement!$G$45</c:f>
              <c:strCache>
                <c:ptCount val="1"/>
                <c:pt idx="0">
                  <c:v>%  of Students</c:v>
                </c:pt>
              </c:strCache>
            </c:strRef>
          </c:tx>
          <c:spPr>
            <a:ln w="22225" cap="rnd">
              <a:solidFill>
                <a:schemeClr val="accent3"/>
              </a:solidFill>
              <a:round/>
            </a:ln>
            <a:effectLst/>
          </c:spPr>
          <c:marker>
            <c:symbol val="none"/>
          </c:marker>
          <c:cat>
            <c:numRef>
              <c:f>Placement!$D$46:$D$51</c:f>
              <c:numCache>
                <c:formatCode>General</c:formatCode>
                <c:ptCount val="6"/>
                <c:pt idx="0">
                  <c:v>2010</c:v>
                </c:pt>
                <c:pt idx="1">
                  <c:v>2011</c:v>
                </c:pt>
                <c:pt idx="2">
                  <c:v>2012</c:v>
                </c:pt>
                <c:pt idx="3">
                  <c:v>2013</c:v>
                </c:pt>
                <c:pt idx="4">
                  <c:v>2014</c:v>
                </c:pt>
                <c:pt idx="5">
                  <c:v>2015</c:v>
                </c:pt>
              </c:numCache>
            </c:numRef>
          </c:cat>
          <c:val>
            <c:numRef>
              <c:f>Placement!$G$46:$G$52</c:f>
              <c:numCache>
                <c:formatCode>General</c:formatCode>
                <c:ptCount val="7"/>
                <c:pt idx="0">
                  <c:v>71.52</c:v>
                </c:pt>
                <c:pt idx="1">
                  <c:v>91.11</c:v>
                </c:pt>
                <c:pt idx="2">
                  <c:v>91.43</c:v>
                </c:pt>
                <c:pt idx="3">
                  <c:v>83.22</c:v>
                </c:pt>
                <c:pt idx="4">
                  <c:v>84</c:v>
                </c:pt>
                <c:pt idx="5">
                  <c:v>83.06</c:v>
                </c:pt>
                <c:pt idx="6">
                  <c:v>65.63</c:v>
                </c:pt>
              </c:numCache>
            </c:numRef>
          </c:val>
          <c:smooth val="0"/>
        </c:ser>
        <c:ser>
          <c:idx val="4"/>
          <c:order val="4"/>
          <c:tx>
            <c:strRef>
              <c:f>Placement!$K$45</c:f>
              <c:strCache>
                <c:ptCount val="1"/>
                <c:pt idx="0">
                  <c:v>% Placed out of Eligible</c:v>
                </c:pt>
              </c:strCache>
            </c:strRef>
          </c:tx>
          <c:spPr>
            <a:ln w="22225" cap="rnd">
              <a:solidFill>
                <a:schemeClr val="accent5"/>
              </a:solidFill>
              <a:round/>
            </a:ln>
            <a:effectLst/>
          </c:spPr>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Placement!$D$46:$D$51</c:f>
              <c:numCache>
                <c:formatCode>General</c:formatCode>
                <c:ptCount val="6"/>
                <c:pt idx="0">
                  <c:v>2010</c:v>
                </c:pt>
                <c:pt idx="1">
                  <c:v>2011</c:v>
                </c:pt>
                <c:pt idx="2">
                  <c:v>2012</c:v>
                </c:pt>
                <c:pt idx="3">
                  <c:v>2013</c:v>
                </c:pt>
                <c:pt idx="4">
                  <c:v>2014</c:v>
                </c:pt>
                <c:pt idx="5">
                  <c:v>2015</c:v>
                </c:pt>
              </c:numCache>
            </c:numRef>
          </c:cat>
          <c:val>
            <c:numRef>
              <c:f>Placement!$K$46:$K$52</c:f>
              <c:numCache>
                <c:formatCode>General</c:formatCode>
                <c:ptCount val="7"/>
                <c:pt idx="0">
                  <c:v>76.11</c:v>
                </c:pt>
                <c:pt idx="1">
                  <c:v>82.93</c:v>
                </c:pt>
                <c:pt idx="2">
                  <c:v>81.25</c:v>
                </c:pt>
                <c:pt idx="3">
                  <c:v>92.44</c:v>
                </c:pt>
                <c:pt idx="4">
                  <c:v>83.81</c:v>
                </c:pt>
                <c:pt idx="5">
                  <c:v>90.29</c:v>
                </c:pt>
                <c:pt idx="6">
                  <c:v>57.14</c:v>
                </c:pt>
              </c:numCache>
            </c:numRef>
          </c:val>
          <c:smooth val="0"/>
        </c:ser>
        <c:dLbls>
          <c:showLegendKey val="0"/>
          <c:showVal val="0"/>
          <c:showCatName val="0"/>
          <c:showSerName val="0"/>
          <c:showPercent val="0"/>
          <c:showBubbleSize val="0"/>
        </c:dLbls>
        <c:marker val="1"/>
        <c:smooth val="0"/>
        <c:axId val="-659263344"/>
        <c:axId val="-659282928"/>
      </c:lineChart>
      <c:catAx>
        <c:axId val="-659263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mn-lt"/>
                <a:ea typeface="+mn-ea"/>
                <a:cs typeface="+mn-cs"/>
              </a:defRPr>
            </a:pPr>
            <a:endParaRPr lang="en-US"/>
          </a:p>
        </c:txPr>
        <c:crossAx val="-659282928"/>
        <c:crosses val="autoZero"/>
        <c:auto val="1"/>
        <c:lblAlgn val="ctr"/>
        <c:lblOffset val="100"/>
        <c:noMultiLvlLbl val="0"/>
      </c:catAx>
      <c:valAx>
        <c:axId val="-65928292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a:t>Count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659263344"/>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2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639680424048328"/>
          <c:y val="2.4907803129312438E-2"/>
        </c:manualLayout>
      </c:layout>
      <c:overlay val="0"/>
      <c:spPr>
        <a:noFill/>
        <a:ln>
          <a:noFill/>
        </a:ln>
        <a:effectLst/>
      </c:spPr>
      <c:txPr>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25049521620145243"/>
          <c:y val="0.14214584156136623"/>
          <c:w val="0.72825015129281723"/>
          <c:h val="0.55483847559341737"/>
        </c:manualLayout>
      </c:layout>
      <c:barChart>
        <c:barDir val="col"/>
        <c:grouping val="clustered"/>
        <c:varyColors val="0"/>
        <c:ser>
          <c:idx val="0"/>
          <c:order val="0"/>
          <c:tx>
            <c:strRef>
              <c:f>'[publication(IT).xlsx]Sheet3'!$B$12</c:f>
              <c:strCache>
                <c:ptCount val="1"/>
                <c:pt idx="0">
                  <c:v>Total Publication</c:v>
                </c:pt>
              </c:strCache>
            </c:strRef>
          </c:tx>
          <c:spPr>
            <a:solidFill>
              <a:schemeClr val="accent6"/>
            </a:solidFill>
            <a:ln>
              <a:noFill/>
            </a:ln>
            <a:effectLst/>
          </c:spPr>
          <c:invertIfNegative val="0"/>
          <c:dLbls>
            <c:dLbl>
              <c:idx val="0"/>
              <c:layout>
                <c:manualLayout>
                  <c:x val="1.7474882264700391E-3"/>
                  <c:y val="3.379246038264957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474882264700709E-3"/>
                  <c:y val="-1.49862215610011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747488226470007E-3"/>
                  <c:y val="1.072543307797138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4949644930487196E-3"/>
                  <c:y val="1.35235151970695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3.966941001441539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'[publication(IT).xlsx]Sheet3'!$C$11:$G$11</c:f>
              <c:strCache>
                <c:ptCount val="5"/>
                <c:pt idx="0">
                  <c:v> 2011-12</c:v>
                </c:pt>
                <c:pt idx="1">
                  <c:v> 2012-13</c:v>
                </c:pt>
                <c:pt idx="2">
                  <c:v> 2013-14</c:v>
                </c:pt>
                <c:pt idx="3">
                  <c:v> 2014-15</c:v>
                </c:pt>
                <c:pt idx="4">
                  <c:v> 2015-16                            (Current year)</c:v>
                </c:pt>
              </c:strCache>
            </c:strRef>
          </c:cat>
          <c:val>
            <c:numRef>
              <c:f>'[publication(IT).xlsx]Sheet3'!$C$12:$G$12</c:f>
              <c:numCache>
                <c:formatCode>General</c:formatCode>
                <c:ptCount val="5"/>
                <c:pt idx="0">
                  <c:v>33</c:v>
                </c:pt>
                <c:pt idx="1">
                  <c:v>40</c:v>
                </c:pt>
                <c:pt idx="2">
                  <c:v>85</c:v>
                </c:pt>
                <c:pt idx="3">
                  <c:v>101</c:v>
                </c:pt>
                <c:pt idx="4">
                  <c:v>30</c:v>
                </c:pt>
              </c:numCache>
            </c:numRef>
          </c:val>
        </c:ser>
        <c:dLbls>
          <c:showLegendKey val="0"/>
          <c:showVal val="0"/>
          <c:showCatName val="0"/>
          <c:showSerName val="0"/>
          <c:showPercent val="0"/>
          <c:showBubbleSize val="0"/>
        </c:dLbls>
        <c:gapWidth val="267"/>
        <c:overlap val="-43"/>
        <c:axId val="-659280208"/>
        <c:axId val="-659263888"/>
      </c:barChart>
      <c:catAx>
        <c:axId val="-65928020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mn-lt"/>
                <a:ea typeface="+mn-ea"/>
                <a:cs typeface="+mn-cs"/>
              </a:defRPr>
            </a:pPr>
            <a:endParaRPr lang="en-US"/>
          </a:p>
        </c:txPr>
        <c:crossAx val="-659263888"/>
        <c:crosses val="autoZero"/>
        <c:auto val="1"/>
        <c:lblAlgn val="ctr"/>
        <c:lblOffset val="100"/>
        <c:noMultiLvlLbl val="0"/>
      </c:catAx>
      <c:valAx>
        <c:axId val="-65926388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659280208"/>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legend>
      <c:legendPos val="b"/>
      <c:layout>
        <c:manualLayout>
          <c:xMode val="edge"/>
          <c:yMode val="edge"/>
          <c:x val="9.6286832437179996E-3"/>
          <c:y val="0.34367840692044677"/>
          <c:w val="0.18581921043893662"/>
          <c:h val="0.164392481275632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Feedback!$E$65</c:f>
              <c:strCache>
                <c:ptCount val="1"/>
                <c:pt idx="0">
                  <c:v>2015-2016</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Feedback!$F$64:$J$64</c:f>
              <c:strCache>
                <c:ptCount val="5"/>
                <c:pt idx="0">
                  <c:v>PhD Completed</c:v>
                </c:pt>
                <c:pt idx="1">
                  <c:v>PhD Pursuing</c:v>
                </c:pt>
                <c:pt idx="2">
                  <c:v>Post Graduates (PG) Completed</c:v>
                </c:pt>
                <c:pt idx="3">
                  <c:v>Post Graduates (PG) Pursuing</c:v>
                </c:pt>
                <c:pt idx="4">
                  <c:v>Graduates (BE)</c:v>
                </c:pt>
              </c:strCache>
            </c:strRef>
          </c:cat>
          <c:val>
            <c:numRef>
              <c:f>Feedback!$F$65:$J$65</c:f>
              <c:numCache>
                <c:formatCode>General</c:formatCode>
                <c:ptCount val="5"/>
                <c:pt idx="0">
                  <c:v>4</c:v>
                </c:pt>
                <c:pt idx="1">
                  <c:v>6</c:v>
                </c:pt>
                <c:pt idx="2">
                  <c:v>17</c:v>
                </c:pt>
                <c:pt idx="3">
                  <c:v>3</c:v>
                </c:pt>
                <c:pt idx="4">
                  <c:v>0</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Feedback!$E$58</c:f>
              <c:strCache>
                <c:ptCount val="1"/>
                <c:pt idx="0">
                  <c:v>2010-2011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Feedback!$F$57:$J$57</c:f>
              <c:strCache>
                <c:ptCount val="5"/>
                <c:pt idx="0">
                  <c:v>PhD Completed</c:v>
                </c:pt>
                <c:pt idx="1">
                  <c:v>PhD Pursuing</c:v>
                </c:pt>
                <c:pt idx="2">
                  <c:v>Post Graduates (PG) Completed</c:v>
                </c:pt>
                <c:pt idx="3">
                  <c:v>Post Graduates (PG) Pursuing</c:v>
                </c:pt>
                <c:pt idx="4">
                  <c:v>Graduates (BE)</c:v>
                </c:pt>
              </c:strCache>
            </c:strRef>
          </c:cat>
          <c:val>
            <c:numRef>
              <c:f>Feedback!$F$58:$J$58</c:f>
              <c:numCache>
                <c:formatCode>General</c:formatCode>
                <c:ptCount val="5"/>
                <c:pt idx="0">
                  <c:v>0</c:v>
                </c:pt>
                <c:pt idx="1">
                  <c:v>4</c:v>
                </c:pt>
                <c:pt idx="2">
                  <c:v>8</c:v>
                </c:pt>
                <c:pt idx="3">
                  <c:v>8</c:v>
                </c:pt>
                <c:pt idx="4">
                  <c:v>8</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83269146629792"/>
          <c:y val="6.1790033744278508E-2"/>
          <c:w val="0.70850469126125915"/>
          <c:h val="0.57464919314423168"/>
        </c:manualLayout>
      </c:layout>
      <c:barChart>
        <c:barDir val="col"/>
        <c:grouping val="clustered"/>
        <c:varyColors val="0"/>
        <c:ser>
          <c:idx val="0"/>
          <c:order val="0"/>
          <c:tx>
            <c:strRef>
              <c:f>Sheet1!$B$6:$B$7</c:f>
              <c:strCache>
                <c:ptCount val="1"/>
                <c:pt idx="0">
                  <c:v>FE Sem-I</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Sheet1!$A$8:$A$12</c:f>
              <c:strCache>
                <c:ptCount val="5"/>
                <c:pt idx="0">
                  <c:v>Attendance</c:v>
                </c:pt>
                <c:pt idx="1">
                  <c:v>TT-I</c:v>
                </c:pt>
                <c:pt idx="2">
                  <c:v>TT-II</c:v>
                </c:pt>
                <c:pt idx="3">
                  <c:v>University Result </c:v>
                </c:pt>
                <c:pt idx="4">
                  <c:v>AT/KT</c:v>
                </c:pt>
              </c:strCache>
            </c:strRef>
          </c:cat>
          <c:val>
            <c:numRef>
              <c:f>Sheet1!$B$8:$B$12</c:f>
              <c:numCache>
                <c:formatCode>General</c:formatCode>
                <c:ptCount val="5"/>
                <c:pt idx="0">
                  <c:v>63.4</c:v>
                </c:pt>
                <c:pt idx="1">
                  <c:v>49.6</c:v>
                </c:pt>
                <c:pt idx="2">
                  <c:v>54</c:v>
                </c:pt>
                <c:pt idx="3">
                  <c:v>59</c:v>
                </c:pt>
                <c:pt idx="4">
                  <c:v>2</c:v>
                </c:pt>
              </c:numCache>
            </c:numRef>
          </c:val>
        </c:ser>
        <c:ser>
          <c:idx val="1"/>
          <c:order val="1"/>
          <c:tx>
            <c:strRef>
              <c:f>Sheet1!$C$6:$C$7</c:f>
              <c:strCache>
                <c:ptCount val="1"/>
                <c:pt idx="0">
                  <c:v>FE Sem-II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Sheet1!$A$8:$A$12</c:f>
              <c:strCache>
                <c:ptCount val="5"/>
                <c:pt idx="0">
                  <c:v>Attendance</c:v>
                </c:pt>
                <c:pt idx="1">
                  <c:v>TT-I</c:v>
                </c:pt>
                <c:pt idx="2">
                  <c:v>TT-II</c:v>
                </c:pt>
                <c:pt idx="3">
                  <c:v>University Result </c:v>
                </c:pt>
                <c:pt idx="4">
                  <c:v>AT/KT</c:v>
                </c:pt>
              </c:strCache>
            </c:strRef>
          </c:cat>
          <c:val>
            <c:numRef>
              <c:f>Sheet1!$C$8:$C$12</c:f>
              <c:numCache>
                <c:formatCode>General</c:formatCode>
                <c:ptCount val="5"/>
                <c:pt idx="0">
                  <c:v>70</c:v>
                </c:pt>
                <c:pt idx="1">
                  <c:v>46</c:v>
                </c:pt>
                <c:pt idx="2">
                  <c:v>51</c:v>
                </c:pt>
                <c:pt idx="3">
                  <c:v>52</c:v>
                </c:pt>
              </c:numCache>
            </c:numRef>
          </c:val>
        </c:ser>
        <c:dLbls>
          <c:showLegendKey val="0"/>
          <c:showVal val="0"/>
          <c:showCatName val="0"/>
          <c:showSerName val="0"/>
          <c:showPercent val="0"/>
          <c:showBubbleSize val="0"/>
        </c:dLbls>
        <c:gapWidth val="150"/>
        <c:axId val="-659266608"/>
        <c:axId val="-659260624"/>
      </c:barChart>
      <c:catAx>
        <c:axId val="-65926660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60624"/>
        <c:crosses val="autoZero"/>
        <c:auto val="1"/>
        <c:lblAlgn val="ctr"/>
        <c:lblOffset val="100"/>
        <c:noMultiLvlLbl val="0"/>
      </c:catAx>
      <c:valAx>
        <c:axId val="-65926062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66608"/>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r>
              <a:rPr lang="en-US"/>
              <a:t>% Contribution of the Campus connect &amp;bridge course  tothe PEOs</a:t>
            </a:r>
          </a:p>
        </c:rich>
      </c:tx>
      <c:layout/>
      <c:overlay val="0"/>
      <c:spPr>
        <a:noFill/>
        <a:ln>
          <a:noFill/>
        </a:ln>
        <a:effectLst/>
      </c:spPr>
      <c:txPr>
        <a:bodyPr rot="0" spcFirstLastPara="1" vertOverflow="ellipsis" vert="horz" wrap="square" anchor="ctr" anchorCtr="1"/>
        <a:lstStyle/>
        <a:p>
          <a:pPr>
            <a:defRPr sz="192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dLbls>
            <c:dLbl>
              <c:idx val="0"/>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'PEO Achievement'!$E$15:$K$15</c:f>
              <c:strCache>
                <c:ptCount val="7"/>
                <c:pt idx="0">
                  <c:v>PEO1</c:v>
                </c:pt>
                <c:pt idx="1">
                  <c:v>PEO2</c:v>
                </c:pt>
                <c:pt idx="2">
                  <c:v>PEO3</c:v>
                </c:pt>
                <c:pt idx="3">
                  <c:v>PEO4</c:v>
                </c:pt>
                <c:pt idx="4">
                  <c:v>PEO5</c:v>
                </c:pt>
                <c:pt idx="5">
                  <c:v>PEO6</c:v>
                </c:pt>
                <c:pt idx="6">
                  <c:v>PEO7</c:v>
                </c:pt>
              </c:strCache>
            </c:strRef>
          </c:cat>
          <c:val>
            <c:numRef>
              <c:f>'PEO Achievement'!$E$16:$K$16</c:f>
              <c:numCache>
                <c:formatCode>General</c:formatCode>
                <c:ptCount val="7"/>
                <c:pt idx="0">
                  <c:v>0</c:v>
                </c:pt>
                <c:pt idx="1">
                  <c:v>0</c:v>
                </c:pt>
                <c:pt idx="2">
                  <c:v>0</c:v>
                </c:pt>
                <c:pt idx="3">
                  <c:v>0</c:v>
                </c:pt>
                <c:pt idx="4">
                  <c:v>94.197999999999993</c:v>
                </c:pt>
                <c:pt idx="5">
                  <c:v>87.77</c:v>
                </c:pt>
                <c:pt idx="6">
                  <c:v>65.75</c:v>
                </c:pt>
              </c:numCache>
            </c:numRef>
          </c:val>
        </c:ser>
        <c:dLbls>
          <c:showLegendKey val="0"/>
          <c:showVal val="0"/>
          <c:showCatName val="0"/>
          <c:showSerName val="0"/>
          <c:showPercent val="0"/>
          <c:showBubbleSize val="0"/>
        </c:dLbls>
        <c:gapWidth val="150"/>
        <c:axId val="-661391968"/>
        <c:axId val="-661377824"/>
      </c:barChart>
      <c:catAx>
        <c:axId val="-6613919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cap="none" spc="0" normalizeH="0" baseline="0">
                <a:solidFill>
                  <a:schemeClr val="dk1">
                    <a:lumMod val="65000"/>
                    <a:lumOff val="35000"/>
                  </a:schemeClr>
                </a:solidFill>
                <a:latin typeface="+mn-lt"/>
                <a:ea typeface="+mn-ea"/>
                <a:cs typeface="+mn-cs"/>
              </a:defRPr>
            </a:pPr>
            <a:endParaRPr lang="en-US"/>
          </a:p>
        </c:txPr>
        <c:crossAx val="-661377824"/>
        <c:crosses val="autoZero"/>
        <c:auto val="1"/>
        <c:lblAlgn val="ctr"/>
        <c:lblOffset val="100"/>
        <c:noMultiLvlLbl val="0"/>
      </c:catAx>
      <c:valAx>
        <c:axId val="-66137782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a:t>% Contribution</a:t>
                </a:r>
              </a:p>
            </c:rich>
          </c:tx>
          <c:layout>
            <c:manualLayout>
              <c:xMode val="edge"/>
              <c:yMode val="edge"/>
              <c:x val="3.3041955844459008E-2"/>
              <c:y val="0.3443677094780566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crossAx val="-661391968"/>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6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Sheet1!$F$6:$F$7</c:f>
              <c:strCache>
                <c:ptCount val="1"/>
                <c:pt idx="0">
                  <c:v>SE III</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Sheet1!$E$8:$E$12</c:f>
              <c:strCache>
                <c:ptCount val="5"/>
                <c:pt idx="0">
                  <c:v>Attendance</c:v>
                </c:pt>
                <c:pt idx="1">
                  <c:v>TT-I</c:v>
                </c:pt>
                <c:pt idx="2">
                  <c:v>TT-II</c:v>
                </c:pt>
                <c:pt idx="3">
                  <c:v>University Result </c:v>
                </c:pt>
                <c:pt idx="4">
                  <c:v>AT/KT</c:v>
                </c:pt>
              </c:strCache>
            </c:strRef>
          </c:cat>
          <c:val>
            <c:numRef>
              <c:f>Sheet1!$F$8:$F$12</c:f>
              <c:numCache>
                <c:formatCode>General</c:formatCode>
                <c:ptCount val="5"/>
                <c:pt idx="0">
                  <c:v>75</c:v>
                </c:pt>
                <c:pt idx="1">
                  <c:v>55</c:v>
                </c:pt>
                <c:pt idx="2">
                  <c:v>53.3</c:v>
                </c:pt>
                <c:pt idx="3">
                  <c:v>65.8</c:v>
                </c:pt>
                <c:pt idx="4">
                  <c:v>0</c:v>
                </c:pt>
              </c:numCache>
            </c:numRef>
          </c:val>
        </c:ser>
        <c:ser>
          <c:idx val="1"/>
          <c:order val="1"/>
          <c:tx>
            <c:strRef>
              <c:f>Sheet1!$G$6:$G$7</c:f>
              <c:strCache>
                <c:ptCount val="1"/>
                <c:pt idx="0">
                  <c:v>SE IV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Sheet1!$E$8:$E$12</c:f>
              <c:strCache>
                <c:ptCount val="5"/>
                <c:pt idx="0">
                  <c:v>Attendance</c:v>
                </c:pt>
                <c:pt idx="1">
                  <c:v>TT-I</c:v>
                </c:pt>
                <c:pt idx="2">
                  <c:v>TT-II</c:v>
                </c:pt>
                <c:pt idx="3">
                  <c:v>University Result </c:v>
                </c:pt>
                <c:pt idx="4">
                  <c:v>AT/KT</c:v>
                </c:pt>
              </c:strCache>
            </c:strRef>
          </c:cat>
          <c:val>
            <c:numRef>
              <c:f>Sheet1!$G$8:$G$12</c:f>
              <c:numCache>
                <c:formatCode>General</c:formatCode>
                <c:ptCount val="5"/>
                <c:pt idx="0">
                  <c:v>82</c:v>
                </c:pt>
                <c:pt idx="1">
                  <c:v>69.3</c:v>
                </c:pt>
                <c:pt idx="2">
                  <c:v>59.3</c:v>
                </c:pt>
                <c:pt idx="3">
                  <c:v>67.05</c:v>
                </c:pt>
              </c:numCache>
            </c:numRef>
          </c:val>
        </c:ser>
        <c:dLbls>
          <c:showLegendKey val="0"/>
          <c:showVal val="0"/>
          <c:showCatName val="0"/>
          <c:showSerName val="0"/>
          <c:showPercent val="0"/>
          <c:showBubbleSize val="0"/>
        </c:dLbls>
        <c:gapWidth val="150"/>
        <c:axId val="-659288368"/>
        <c:axId val="-659260080"/>
      </c:barChart>
      <c:catAx>
        <c:axId val="-65928836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60080"/>
        <c:crosses val="autoZero"/>
        <c:auto val="1"/>
        <c:lblAlgn val="ctr"/>
        <c:lblOffset val="100"/>
        <c:noMultiLvlLbl val="0"/>
      </c:catAx>
      <c:valAx>
        <c:axId val="-65926008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88368"/>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44539144541497"/>
          <c:y val="5.3431103471188984E-2"/>
          <c:w val="0.78971820746304999"/>
          <c:h val="0.63219047481473989"/>
        </c:manualLayout>
      </c:layout>
      <c:barChart>
        <c:barDir val="col"/>
        <c:grouping val="clustered"/>
        <c:varyColors val="0"/>
        <c:ser>
          <c:idx val="0"/>
          <c:order val="0"/>
          <c:tx>
            <c:strRef>
              <c:f>Sheet1!$N$6:$N$7</c:f>
              <c:strCache>
                <c:ptCount val="1"/>
                <c:pt idx="0">
                  <c:v>BE VII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Sheet1!$M$8:$M$12</c:f>
              <c:strCache>
                <c:ptCount val="5"/>
                <c:pt idx="0">
                  <c:v>Attendance</c:v>
                </c:pt>
                <c:pt idx="1">
                  <c:v>TT-I</c:v>
                </c:pt>
                <c:pt idx="2">
                  <c:v>TT-II</c:v>
                </c:pt>
                <c:pt idx="3">
                  <c:v>University Result </c:v>
                </c:pt>
                <c:pt idx="4">
                  <c:v>AT/KT</c:v>
                </c:pt>
              </c:strCache>
            </c:strRef>
          </c:cat>
          <c:val>
            <c:numRef>
              <c:f>Sheet1!$N$8:$N$12</c:f>
              <c:numCache>
                <c:formatCode>General</c:formatCode>
                <c:ptCount val="5"/>
                <c:pt idx="0">
                  <c:v>80.3</c:v>
                </c:pt>
                <c:pt idx="1">
                  <c:v>76.8</c:v>
                </c:pt>
                <c:pt idx="2">
                  <c:v>72.8</c:v>
                </c:pt>
                <c:pt idx="3">
                  <c:v>70</c:v>
                </c:pt>
                <c:pt idx="4">
                  <c:v>0</c:v>
                </c:pt>
              </c:numCache>
            </c:numRef>
          </c:val>
        </c:ser>
        <c:ser>
          <c:idx val="1"/>
          <c:order val="1"/>
          <c:tx>
            <c:strRef>
              <c:f>Sheet1!$O$6:$O$7</c:f>
              <c:strCache>
                <c:ptCount val="1"/>
                <c:pt idx="0">
                  <c:v>BE VIII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Sheet1!$M$8:$M$12</c:f>
              <c:strCache>
                <c:ptCount val="5"/>
                <c:pt idx="0">
                  <c:v>Attendance</c:v>
                </c:pt>
                <c:pt idx="1">
                  <c:v>TT-I</c:v>
                </c:pt>
                <c:pt idx="2">
                  <c:v>TT-II</c:v>
                </c:pt>
                <c:pt idx="3">
                  <c:v>University Result </c:v>
                </c:pt>
                <c:pt idx="4">
                  <c:v>AT/KT</c:v>
                </c:pt>
              </c:strCache>
            </c:strRef>
          </c:cat>
          <c:val>
            <c:numRef>
              <c:f>Sheet1!$O$8:$O$12</c:f>
              <c:numCache>
                <c:formatCode>General</c:formatCode>
                <c:ptCount val="5"/>
                <c:pt idx="0">
                  <c:v>84</c:v>
                </c:pt>
                <c:pt idx="1">
                  <c:v>71</c:v>
                </c:pt>
                <c:pt idx="2">
                  <c:v>72.5</c:v>
                </c:pt>
                <c:pt idx="3">
                  <c:v>72</c:v>
                </c:pt>
              </c:numCache>
            </c:numRef>
          </c:val>
        </c:ser>
        <c:dLbls>
          <c:showLegendKey val="0"/>
          <c:showVal val="0"/>
          <c:showCatName val="0"/>
          <c:showSerName val="0"/>
          <c:showPercent val="0"/>
          <c:showBubbleSize val="0"/>
        </c:dLbls>
        <c:gapWidth val="150"/>
        <c:axId val="-659278032"/>
        <c:axId val="-659264976"/>
      </c:barChart>
      <c:catAx>
        <c:axId val="-65927803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64976"/>
        <c:crosses val="autoZero"/>
        <c:auto val="1"/>
        <c:lblAlgn val="ctr"/>
        <c:lblOffset val="100"/>
        <c:noMultiLvlLbl val="0"/>
      </c:catAx>
      <c:valAx>
        <c:axId val="-65926497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78032"/>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layout>
        <c:manualLayout>
          <c:xMode val="edge"/>
          <c:yMode val="edge"/>
          <c:x val="0.81106252958758407"/>
          <c:y val="0.44419807300619701"/>
          <c:w val="0.10661177524360722"/>
          <c:h val="0.175812905369292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Sheet1!$J$6:$J$7</c:f>
              <c:strCache>
                <c:ptCount val="1"/>
                <c:pt idx="0">
                  <c:v>TE 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Sheet1!$I$8:$I$12</c:f>
              <c:strCache>
                <c:ptCount val="5"/>
                <c:pt idx="0">
                  <c:v>Attendance</c:v>
                </c:pt>
                <c:pt idx="1">
                  <c:v>TT-I</c:v>
                </c:pt>
                <c:pt idx="2">
                  <c:v>TT-II</c:v>
                </c:pt>
                <c:pt idx="3">
                  <c:v>University Result </c:v>
                </c:pt>
                <c:pt idx="4">
                  <c:v>AT/KT</c:v>
                </c:pt>
              </c:strCache>
            </c:strRef>
          </c:cat>
          <c:val>
            <c:numRef>
              <c:f>Sheet1!$J$8:$J$12</c:f>
              <c:numCache>
                <c:formatCode>General</c:formatCode>
                <c:ptCount val="5"/>
                <c:pt idx="0">
                  <c:v>84.6</c:v>
                </c:pt>
                <c:pt idx="1">
                  <c:v>80.3</c:v>
                </c:pt>
                <c:pt idx="2">
                  <c:v>64.3</c:v>
                </c:pt>
                <c:pt idx="3">
                  <c:v>75</c:v>
                </c:pt>
                <c:pt idx="4">
                  <c:v>0</c:v>
                </c:pt>
              </c:numCache>
            </c:numRef>
          </c:val>
        </c:ser>
        <c:ser>
          <c:idx val="1"/>
          <c:order val="1"/>
          <c:tx>
            <c:strRef>
              <c:f>Sheet1!$K$6:$K$7</c:f>
              <c:strCache>
                <c:ptCount val="1"/>
                <c:pt idx="0">
                  <c:v>TE VI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Sheet1!$I$8:$I$12</c:f>
              <c:strCache>
                <c:ptCount val="5"/>
                <c:pt idx="0">
                  <c:v>Attendance</c:v>
                </c:pt>
                <c:pt idx="1">
                  <c:v>TT-I</c:v>
                </c:pt>
                <c:pt idx="2">
                  <c:v>TT-II</c:v>
                </c:pt>
                <c:pt idx="3">
                  <c:v>University Result </c:v>
                </c:pt>
                <c:pt idx="4">
                  <c:v>AT/KT</c:v>
                </c:pt>
              </c:strCache>
            </c:strRef>
          </c:cat>
          <c:val>
            <c:numRef>
              <c:f>Sheet1!$K$8:$K$12</c:f>
              <c:numCache>
                <c:formatCode>General</c:formatCode>
                <c:ptCount val="5"/>
                <c:pt idx="0">
                  <c:v>89</c:v>
                </c:pt>
                <c:pt idx="1">
                  <c:v>83.3</c:v>
                </c:pt>
                <c:pt idx="2">
                  <c:v>76</c:v>
                </c:pt>
                <c:pt idx="3">
                  <c:v>75.2</c:v>
                </c:pt>
              </c:numCache>
            </c:numRef>
          </c:val>
        </c:ser>
        <c:dLbls>
          <c:showLegendKey val="0"/>
          <c:showVal val="0"/>
          <c:showCatName val="0"/>
          <c:showSerName val="0"/>
          <c:showPercent val="0"/>
          <c:showBubbleSize val="0"/>
        </c:dLbls>
        <c:gapWidth val="150"/>
        <c:axId val="-659287824"/>
        <c:axId val="-659273680"/>
      </c:barChart>
      <c:catAx>
        <c:axId val="-659287824"/>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73680"/>
        <c:crosses val="autoZero"/>
        <c:auto val="1"/>
        <c:lblAlgn val="ctr"/>
        <c:lblOffset val="100"/>
        <c:noMultiLvlLbl val="0"/>
      </c:catAx>
      <c:valAx>
        <c:axId val="-65927368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87824"/>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layout>
        <c:manualLayout>
          <c:xMode val="edge"/>
          <c:yMode val="edge"/>
          <c:x val="0.82925103885169138"/>
          <c:y val="0.40590405476135072"/>
          <c:w val="0.15525918541668107"/>
          <c:h val="0.188191890477298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vert="horz"/>
        <a:lstStyle/>
        <a:p>
          <a:pPr>
            <a:defRPr/>
          </a:pPr>
          <a:endParaRPr lang="en-US"/>
        </a:p>
      </c:txPr>
    </c:title>
    <c:autoTitleDeleted val="0"/>
    <c:plotArea>
      <c:layout/>
      <c:barChart>
        <c:barDir val="col"/>
        <c:grouping val="clustered"/>
        <c:varyColors val="0"/>
        <c:ser>
          <c:idx val="0"/>
          <c:order val="0"/>
          <c:tx>
            <c:strRef>
              <c:f>Summary!$J$10</c:f>
              <c:strCache>
                <c:ptCount val="1"/>
                <c:pt idx="0">
                  <c:v>Books</c:v>
                </c:pt>
              </c:strCache>
            </c:strRef>
          </c:tx>
          <c:spPr>
            <a:solidFill>
              <a:schemeClr val="accent1"/>
            </a:solidFill>
            <a:ln>
              <a:noFill/>
            </a:ln>
            <a:effectLst/>
          </c:spPr>
          <c:invertIfNegative val="0"/>
          <c:cat>
            <c:strRef>
              <c:f>Summary!$I$11:$I$15</c:f>
              <c:strCache>
                <c:ptCount val="5"/>
                <c:pt idx="0">
                  <c:v>2010-11</c:v>
                </c:pt>
                <c:pt idx="1">
                  <c:v>2011-12</c:v>
                </c:pt>
                <c:pt idx="2">
                  <c:v>2012-13</c:v>
                </c:pt>
                <c:pt idx="3">
                  <c:v>2013-14</c:v>
                </c:pt>
                <c:pt idx="4">
                  <c:v>2014-2015</c:v>
                </c:pt>
              </c:strCache>
            </c:strRef>
          </c:cat>
          <c:val>
            <c:numRef>
              <c:f>Summary!$J$11:$J$15</c:f>
              <c:numCache>
                <c:formatCode>General</c:formatCode>
                <c:ptCount val="5"/>
                <c:pt idx="0">
                  <c:v>206</c:v>
                </c:pt>
                <c:pt idx="1">
                  <c:v>280</c:v>
                </c:pt>
                <c:pt idx="2">
                  <c:v>320</c:v>
                </c:pt>
                <c:pt idx="3">
                  <c:v>450</c:v>
                </c:pt>
                <c:pt idx="4">
                  <c:v>500</c:v>
                </c:pt>
              </c:numCache>
            </c:numRef>
          </c:val>
        </c:ser>
        <c:dLbls>
          <c:showLegendKey val="0"/>
          <c:showVal val="0"/>
          <c:showCatName val="0"/>
          <c:showSerName val="0"/>
          <c:showPercent val="0"/>
          <c:showBubbleSize val="0"/>
        </c:dLbls>
        <c:gapWidth val="150"/>
        <c:axId val="-659312848"/>
        <c:axId val="-659311760"/>
      </c:barChart>
      <c:catAx>
        <c:axId val="-65931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659311760"/>
        <c:crosses val="autoZero"/>
        <c:auto val="1"/>
        <c:lblAlgn val="ctr"/>
        <c:lblOffset val="100"/>
        <c:noMultiLvlLbl val="0"/>
      </c:catAx>
      <c:valAx>
        <c:axId val="-659311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Books Count</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6593128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plotVisOnly val="1"/>
    <c:dispBlanksAs val="gap"/>
    <c:showDLblsOverMax val="0"/>
  </c:chart>
  <c:spPr>
    <a:noFill/>
    <a:ln>
      <a:solidFill>
        <a:schemeClr val="accent1"/>
      </a:solidFill>
    </a:ln>
    <a:effectLst/>
  </c:spPr>
  <c:txPr>
    <a:bodyPr/>
    <a:lstStyle/>
    <a:p>
      <a:pPr>
        <a:defRPr sz="1600"/>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Feedback!$E$65</c:f>
              <c:strCache>
                <c:ptCount val="1"/>
                <c:pt idx="0">
                  <c:v>2015-2016</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Feedback!$F$64:$J$64</c:f>
              <c:strCache>
                <c:ptCount val="5"/>
                <c:pt idx="0">
                  <c:v>PhD Completed</c:v>
                </c:pt>
                <c:pt idx="1">
                  <c:v>PhD Pursuing</c:v>
                </c:pt>
                <c:pt idx="2">
                  <c:v>Post Graduates (PG) Completed</c:v>
                </c:pt>
                <c:pt idx="3">
                  <c:v>Post Graduates (PG) Pursuing</c:v>
                </c:pt>
                <c:pt idx="4">
                  <c:v>Graduates (BE)</c:v>
                </c:pt>
              </c:strCache>
            </c:strRef>
          </c:cat>
          <c:val>
            <c:numRef>
              <c:f>Feedback!$F$65:$J$65</c:f>
              <c:numCache>
                <c:formatCode>General</c:formatCode>
                <c:ptCount val="5"/>
                <c:pt idx="0">
                  <c:v>4</c:v>
                </c:pt>
                <c:pt idx="1">
                  <c:v>6</c:v>
                </c:pt>
                <c:pt idx="2">
                  <c:v>17</c:v>
                </c:pt>
                <c:pt idx="3">
                  <c:v>3</c:v>
                </c:pt>
                <c:pt idx="4">
                  <c:v>0</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Feedback!$E$58</c:f>
              <c:strCache>
                <c:ptCount val="1"/>
                <c:pt idx="0">
                  <c:v>2010-2011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Feedback!$F$57:$J$57</c:f>
              <c:strCache>
                <c:ptCount val="5"/>
                <c:pt idx="0">
                  <c:v>PhD Completed</c:v>
                </c:pt>
                <c:pt idx="1">
                  <c:v>PhD Pursuing</c:v>
                </c:pt>
                <c:pt idx="2">
                  <c:v>Post Graduates (PG) Completed</c:v>
                </c:pt>
                <c:pt idx="3">
                  <c:v>Post Graduates (PG) Pursuing</c:v>
                </c:pt>
                <c:pt idx="4">
                  <c:v>Graduates (BE)</c:v>
                </c:pt>
              </c:strCache>
            </c:strRef>
          </c:cat>
          <c:val>
            <c:numRef>
              <c:f>Feedback!$F$58:$J$58</c:f>
              <c:numCache>
                <c:formatCode>General</c:formatCode>
                <c:ptCount val="5"/>
                <c:pt idx="0">
                  <c:v>0</c:v>
                </c:pt>
                <c:pt idx="1">
                  <c:v>4</c:v>
                </c:pt>
                <c:pt idx="2">
                  <c:v>8</c:v>
                </c:pt>
                <c:pt idx="3">
                  <c:v>8</c:v>
                </c:pt>
                <c:pt idx="4">
                  <c:v>8</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Sheet2!$F$5</c:f>
              <c:strCache>
                <c:ptCount val="1"/>
                <c:pt idx="0">
                  <c:v>Faculty Experience Total</c:v>
                </c:pt>
              </c:strCache>
            </c:strRef>
          </c:tx>
          <c:dPt>
            <c:idx val="0"/>
            <c:bubble3D val="0"/>
            <c:spPr>
              <a:solidFill>
                <a:schemeClr val="accent6"/>
              </a:solidFill>
              <a:ln>
                <a:noFill/>
              </a:ln>
              <a:effectLst/>
            </c:spPr>
          </c:dPt>
          <c:dPt>
            <c:idx val="1"/>
            <c:bubble3D val="0"/>
            <c:spPr>
              <a:solidFill>
                <a:schemeClr val="accent1">
                  <a:lumMod val="20000"/>
                  <a:lumOff val="80000"/>
                </a:schemeClr>
              </a:solidFill>
              <a:ln>
                <a:noFill/>
              </a:ln>
              <a:effectLst/>
            </c:spPr>
          </c:dPt>
          <c:dPt>
            <c:idx val="2"/>
            <c:bubble3D val="0"/>
            <c:spPr>
              <a:solidFill>
                <a:schemeClr val="accent4"/>
              </a:solidFill>
              <a:ln>
                <a:noFill/>
              </a:ln>
              <a:effectLst/>
            </c:spPr>
          </c:dPt>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Sheet2!$E$6:$E$8</c:f>
              <c:strCache>
                <c:ptCount val="3"/>
                <c:pt idx="0">
                  <c:v>0-3 years</c:v>
                </c:pt>
                <c:pt idx="1">
                  <c:v>3-5years</c:v>
                </c:pt>
                <c:pt idx="2">
                  <c:v>&gt;5 years</c:v>
                </c:pt>
              </c:strCache>
            </c:strRef>
          </c:cat>
          <c:val>
            <c:numRef>
              <c:f>Sheet2!$F$6:$F$8</c:f>
              <c:numCache>
                <c:formatCode>General</c:formatCode>
                <c:ptCount val="3"/>
                <c:pt idx="0">
                  <c:v>7</c:v>
                </c:pt>
                <c:pt idx="1">
                  <c:v>6</c:v>
                </c:pt>
                <c:pt idx="2">
                  <c:v>15</c:v>
                </c:pt>
              </c:numCache>
            </c:numRef>
          </c:val>
        </c:ser>
        <c:dLbls>
          <c:showLegendKey val="0"/>
          <c:showVal val="0"/>
          <c:showCatName val="0"/>
          <c:showSerName val="0"/>
          <c:showPercent val="1"/>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zero"/>
    <c:showDLblsOverMax val="0"/>
  </c:chart>
  <c:spPr>
    <a:solidFill>
      <a:schemeClr val="bg1"/>
    </a:solidFill>
    <a:ln w="9525" cap="flat" cmpd="sng" algn="ctr">
      <a:solidFill>
        <a:schemeClr val="tx2"/>
      </a:solidFill>
      <a:prstDash val="solid"/>
      <a:round/>
    </a:ln>
    <a:effectLst/>
  </c:spPr>
  <c:txPr>
    <a:bodyPr/>
    <a:lstStyle/>
    <a:p>
      <a:pPr>
        <a:defRPr sz="20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Sheet2!$G$5</c:f>
              <c:strCache>
                <c:ptCount val="1"/>
                <c:pt idx="0">
                  <c:v>In TCET</c:v>
                </c:pt>
              </c:strCache>
            </c:strRef>
          </c:tx>
          <c:dPt>
            <c:idx val="0"/>
            <c:bubble3D val="0"/>
            <c:spPr>
              <a:solidFill>
                <a:schemeClr val="accent6"/>
              </a:solidFill>
              <a:ln w="19050">
                <a:solidFill>
                  <a:schemeClr val="lt1"/>
                </a:solidFill>
              </a:ln>
              <a:effectLst/>
            </c:spPr>
          </c:dPt>
          <c:dPt>
            <c:idx val="1"/>
            <c:bubble3D val="0"/>
            <c:spPr>
              <a:solidFill>
                <a:schemeClr val="accent1">
                  <a:lumMod val="20000"/>
                  <a:lumOff val="80000"/>
                </a:schemeClr>
              </a:solidFill>
              <a:ln w="19050">
                <a:solidFill>
                  <a:schemeClr val="lt1"/>
                </a:solidFill>
              </a:ln>
              <a:effectLst/>
            </c:spPr>
          </c:dPt>
          <c:dPt>
            <c:idx val="2"/>
            <c:bubble3D val="0"/>
            <c:spPr>
              <a:solidFill>
                <a:schemeClr val="accent4"/>
              </a:solidFill>
              <a:ln w="19050">
                <a:solidFill>
                  <a:schemeClr val="lt1"/>
                </a:solidFill>
              </a:ln>
              <a:effectLst/>
            </c:spPr>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Sheet2!$E$6:$E$8</c:f>
              <c:strCache>
                <c:ptCount val="3"/>
                <c:pt idx="0">
                  <c:v>0-3 years</c:v>
                </c:pt>
                <c:pt idx="1">
                  <c:v>3-5years</c:v>
                </c:pt>
                <c:pt idx="2">
                  <c:v>&gt;5 years</c:v>
                </c:pt>
              </c:strCache>
            </c:strRef>
          </c:cat>
          <c:val>
            <c:numRef>
              <c:f>Sheet2!$G$6:$G$8</c:f>
              <c:numCache>
                <c:formatCode>General</c:formatCode>
                <c:ptCount val="3"/>
                <c:pt idx="0">
                  <c:v>12</c:v>
                </c:pt>
                <c:pt idx="1">
                  <c:v>5</c:v>
                </c:pt>
                <c:pt idx="2">
                  <c:v>13</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solidFill>
        <a:schemeClr val="tx2"/>
      </a:solidFill>
    </a:ln>
    <a:effectLst/>
  </c:spPr>
  <c:txPr>
    <a:bodyPr/>
    <a:lstStyle/>
    <a:p>
      <a:pPr>
        <a:defRPr sz="18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Students Distribution</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'Students Ratio'!$E$7</c:f>
              <c:strCache>
                <c:ptCount val="1"/>
                <c:pt idx="0">
                  <c:v>Boys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'Students Ratio'!$F$6:$K$6</c:f>
              <c:strCache>
                <c:ptCount val="6"/>
                <c:pt idx="0">
                  <c:v>15-16</c:v>
                </c:pt>
                <c:pt idx="1">
                  <c:v>14-15</c:v>
                </c:pt>
                <c:pt idx="2">
                  <c:v>13-14</c:v>
                </c:pt>
                <c:pt idx="3">
                  <c:v>12-13</c:v>
                </c:pt>
                <c:pt idx="4">
                  <c:v>11-12</c:v>
                </c:pt>
                <c:pt idx="5">
                  <c:v>10-11</c:v>
                </c:pt>
              </c:strCache>
            </c:strRef>
          </c:cat>
          <c:val>
            <c:numRef>
              <c:f>'Students Ratio'!$F$7:$K$7</c:f>
              <c:numCache>
                <c:formatCode>General</c:formatCode>
                <c:ptCount val="6"/>
                <c:pt idx="0">
                  <c:v>386</c:v>
                </c:pt>
                <c:pt idx="1">
                  <c:v>385</c:v>
                </c:pt>
                <c:pt idx="2">
                  <c:v>382</c:v>
                </c:pt>
                <c:pt idx="3">
                  <c:v>381</c:v>
                </c:pt>
                <c:pt idx="4">
                  <c:v>372</c:v>
                </c:pt>
                <c:pt idx="5">
                  <c:v>370</c:v>
                </c:pt>
              </c:numCache>
            </c:numRef>
          </c:val>
        </c:ser>
        <c:ser>
          <c:idx val="1"/>
          <c:order val="1"/>
          <c:tx>
            <c:strRef>
              <c:f>'Students Ratio'!$E$8</c:f>
              <c:strCache>
                <c:ptCount val="1"/>
                <c:pt idx="0">
                  <c:v>Girls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'Students Ratio'!$F$6:$K$6</c:f>
              <c:strCache>
                <c:ptCount val="6"/>
                <c:pt idx="0">
                  <c:v>15-16</c:v>
                </c:pt>
                <c:pt idx="1">
                  <c:v>14-15</c:v>
                </c:pt>
                <c:pt idx="2">
                  <c:v>13-14</c:v>
                </c:pt>
                <c:pt idx="3">
                  <c:v>12-13</c:v>
                </c:pt>
                <c:pt idx="4">
                  <c:v>11-12</c:v>
                </c:pt>
                <c:pt idx="5">
                  <c:v>10-11</c:v>
                </c:pt>
              </c:strCache>
            </c:strRef>
          </c:cat>
          <c:val>
            <c:numRef>
              <c:f>'Students Ratio'!$F$8:$K$8</c:f>
              <c:numCache>
                <c:formatCode>General</c:formatCode>
                <c:ptCount val="6"/>
                <c:pt idx="0">
                  <c:v>185</c:v>
                </c:pt>
                <c:pt idx="1">
                  <c:v>167</c:v>
                </c:pt>
                <c:pt idx="2">
                  <c:v>209</c:v>
                </c:pt>
                <c:pt idx="3">
                  <c:v>197</c:v>
                </c:pt>
                <c:pt idx="4">
                  <c:v>181</c:v>
                </c:pt>
                <c:pt idx="5">
                  <c:v>168</c:v>
                </c:pt>
              </c:numCache>
            </c:numRef>
          </c:val>
        </c:ser>
        <c:ser>
          <c:idx val="2"/>
          <c:order val="2"/>
          <c:tx>
            <c:strRef>
              <c:f>'Students Ratio'!$E$9</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'Students Ratio'!$F$6:$K$6</c:f>
              <c:strCache>
                <c:ptCount val="6"/>
                <c:pt idx="0">
                  <c:v>15-16</c:v>
                </c:pt>
                <c:pt idx="1">
                  <c:v>14-15</c:v>
                </c:pt>
                <c:pt idx="2">
                  <c:v>13-14</c:v>
                </c:pt>
                <c:pt idx="3">
                  <c:v>12-13</c:v>
                </c:pt>
                <c:pt idx="4">
                  <c:v>11-12</c:v>
                </c:pt>
                <c:pt idx="5">
                  <c:v>10-11</c:v>
                </c:pt>
              </c:strCache>
            </c:strRef>
          </c:cat>
          <c:val>
            <c:numRef>
              <c:f>'Students Ratio'!$F$9:$K$9</c:f>
              <c:numCache>
                <c:formatCode>General</c:formatCode>
                <c:ptCount val="6"/>
                <c:pt idx="0">
                  <c:v>570</c:v>
                </c:pt>
                <c:pt idx="1">
                  <c:v>552</c:v>
                </c:pt>
                <c:pt idx="2">
                  <c:v>591</c:v>
                </c:pt>
                <c:pt idx="3">
                  <c:v>578</c:v>
                </c:pt>
                <c:pt idx="4">
                  <c:v>553</c:v>
                </c:pt>
                <c:pt idx="5">
                  <c:v>538</c:v>
                </c:pt>
              </c:numCache>
            </c:numRef>
          </c:val>
        </c:ser>
        <c:dLbls>
          <c:showLegendKey val="0"/>
          <c:showVal val="0"/>
          <c:showCatName val="0"/>
          <c:showSerName val="0"/>
          <c:showPercent val="0"/>
          <c:showBubbleSize val="0"/>
        </c:dLbls>
        <c:gapWidth val="219"/>
        <c:axId val="-659317744"/>
        <c:axId val="-659321552"/>
      </c:barChart>
      <c:lineChart>
        <c:grouping val="standard"/>
        <c:varyColors val="0"/>
        <c:ser>
          <c:idx val="3"/>
          <c:order val="3"/>
          <c:tx>
            <c:strRef>
              <c:f>'Students Ratio'!$E$10</c:f>
              <c:strCache>
                <c:ptCount val="1"/>
                <c:pt idx="0">
                  <c:v>Girls %</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'Students Ratio'!$F$6:$K$6</c:f>
              <c:strCache>
                <c:ptCount val="6"/>
                <c:pt idx="0">
                  <c:v>15-16</c:v>
                </c:pt>
                <c:pt idx="1">
                  <c:v>14-15</c:v>
                </c:pt>
                <c:pt idx="2">
                  <c:v>13-14</c:v>
                </c:pt>
                <c:pt idx="3">
                  <c:v>12-13</c:v>
                </c:pt>
                <c:pt idx="4">
                  <c:v>11-12</c:v>
                </c:pt>
                <c:pt idx="5">
                  <c:v>10-11</c:v>
                </c:pt>
              </c:strCache>
            </c:strRef>
          </c:cat>
          <c:val>
            <c:numRef>
              <c:f>'Students Ratio'!$F$10:$K$10</c:f>
              <c:numCache>
                <c:formatCode>General</c:formatCode>
                <c:ptCount val="6"/>
                <c:pt idx="0">
                  <c:v>32</c:v>
                </c:pt>
                <c:pt idx="1">
                  <c:v>30</c:v>
                </c:pt>
                <c:pt idx="2">
                  <c:v>35</c:v>
                </c:pt>
                <c:pt idx="3">
                  <c:v>34</c:v>
                </c:pt>
                <c:pt idx="4">
                  <c:v>33</c:v>
                </c:pt>
                <c:pt idx="5">
                  <c:v>31</c:v>
                </c:pt>
              </c:numCache>
            </c:numRef>
          </c:val>
          <c:smooth val="0"/>
        </c:ser>
        <c:dLbls>
          <c:showLegendKey val="0"/>
          <c:showVal val="0"/>
          <c:showCatName val="0"/>
          <c:showSerName val="0"/>
          <c:showPercent val="0"/>
          <c:showBubbleSize val="0"/>
        </c:dLbls>
        <c:marker val="1"/>
        <c:smooth val="0"/>
        <c:axId val="-659292720"/>
        <c:axId val="-659304688"/>
      </c:lineChart>
      <c:catAx>
        <c:axId val="-65931774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smtClean="0"/>
                  <a:t>Year Wise</a:t>
                </a:r>
                <a:r>
                  <a:rPr lang="en-US" baseline="0" dirty="0" smtClean="0"/>
                  <a:t> Students Distribution</a:t>
                </a:r>
                <a:endParaRPr lang="en-US" dirty="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9321552"/>
        <c:crosses val="autoZero"/>
        <c:auto val="1"/>
        <c:lblAlgn val="ctr"/>
        <c:lblOffset val="100"/>
        <c:noMultiLvlLbl val="0"/>
      </c:catAx>
      <c:valAx>
        <c:axId val="-659321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smtClean="0"/>
                  <a:t>No of Students</a:t>
                </a:r>
                <a:endParaRPr lang="en-US"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9317744"/>
        <c:crosses val="autoZero"/>
        <c:crossBetween val="between"/>
      </c:valAx>
      <c:valAx>
        <c:axId val="-659304688"/>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smtClean="0"/>
                  <a:t>% of Girls</a:t>
                </a:r>
                <a:endParaRPr lang="en-US"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59292720"/>
        <c:crosses val="max"/>
        <c:crossBetween val="between"/>
      </c:valAx>
      <c:catAx>
        <c:axId val="-659292720"/>
        <c:scaling>
          <c:orientation val="minMax"/>
        </c:scaling>
        <c:delete val="1"/>
        <c:axPos val="b"/>
        <c:numFmt formatCode="General" sourceLinked="1"/>
        <c:majorTickMark val="out"/>
        <c:minorTickMark val="none"/>
        <c:tickLblPos val="nextTo"/>
        <c:crossAx val="-65930468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400"/>
            </a:pPr>
            <a:r>
              <a:rPr lang="en-US" sz="2400"/>
              <a:t>Project Analysis Summary</a:t>
            </a:r>
          </a:p>
        </c:rich>
      </c:tx>
      <c:overlay val="0"/>
    </c:title>
    <c:autoTitleDeleted val="0"/>
    <c:plotArea>
      <c:layout/>
      <c:barChart>
        <c:barDir val="col"/>
        <c:grouping val="clustered"/>
        <c:varyColors val="0"/>
        <c:ser>
          <c:idx val="0"/>
          <c:order val="0"/>
          <c:tx>
            <c:strRef>
              <c:f>Sheet2!$A$3</c:f>
              <c:strCache>
                <c:ptCount val="1"/>
                <c:pt idx="0">
                  <c:v>2010-11</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Sheet2!$B$3:$H$3</c:f>
              <c:numCache>
                <c:formatCode>General</c:formatCode>
                <c:ptCount val="7"/>
                <c:pt idx="0">
                  <c:v>26</c:v>
                </c:pt>
                <c:pt idx="1">
                  <c:v>1</c:v>
                </c:pt>
                <c:pt idx="2">
                  <c:v>24</c:v>
                </c:pt>
                <c:pt idx="3">
                  <c:v>9</c:v>
                </c:pt>
                <c:pt idx="4">
                  <c:v>34</c:v>
                </c:pt>
                <c:pt idx="5">
                  <c:v>8</c:v>
                </c:pt>
                <c:pt idx="6">
                  <c:v>0</c:v>
                </c:pt>
              </c:numCache>
            </c:numRef>
          </c:val>
        </c:ser>
        <c:ser>
          <c:idx val="1"/>
          <c:order val="1"/>
          <c:tx>
            <c:strRef>
              <c:f>Sheet2!$A$4</c:f>
              <c:strCache>
                <c:ptCount val="1"/>
                <c:pt idx="0">
                  <c:v>2011-12</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Sheet2!$B$4:$H$4</c:f>
              <c:numCache>
                <c:formatCode>General</c:formatCode>
                <c:ptCount val="7"/>
                <c:pt idx="0">
                  <c:v>28</c:v>
                </c:pt>
                <c:pt idx="1">
                  <c:v>2</c:v>
                </c:pt>
                <c:pt idx="2">
                  <c:v>17</c:v>
                </c:pt>
                <c:pt idx="3">
                  <c:v>18</c:v>
                </c:pt>
                <c:pt idx="4">
                  <c:v>18</c:v>
                </c:pt>
                <c:pt idx="5">
                  <c:v>11</c:v>
                </c:pt>
                <c:pt idx="6">
                  <c:v>0</c:v>
                </c:pt>
              </c:numCache>
            </c:numRef>
          </c:val>
        </c:ser>
        <c:ser>
          <c:idx val="2"/>
          <c:order val="2"/>
          <c:tx>
            <c:strRef>
              <c:f>Sheet2!$A$5</c:f>
              <c:strCache>
                <c:ptCount val="1"/>
                <c:pt idx="0">
                  <c:v>2012-13</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Sheet2!$B$5:$H$5</c:f>
              <c:numCache>
                <c:formatCode>General</c:formatCode>
                <c:ptCount val="7"/>
                <c:pt idx="0">
                  <c:v>24</c:v>
                </c:pt>
                <c:pt idx="1">
                  <c:v>3</c:v>
                </c:pt>
                <c:pt idx="2">
                  <c:v>20</c:v>
                </c:pt>
                <c:pt idx="3">
                  <c:v>16</c:v>
                </c:pt>
                <c:pt idx="4">
                  <c:v>25</c:v>
                </c:pt>
                <c:pt idx="5">
                  <c:v>5</c:v>
                </c:pt>
                <c:pt idx="6">
                  <c:v>0</c:v>
                </c:pt>
              </c:numCache>
            </c:numRef>
          </c:val>
        </c:ser>
        <c:ser>
          <c:idx val="3"/>
          <c:order val="3"/>
          <c:tx>
            <c:strRef>
              <c:f>Sheet2!$A$6</c:f>
              <c:strCache>
                <c:ptCount val="1"/>
                <c:pt idx="0">
                  <c:v>2013-14</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Sheet2!$B$6:$H$6</c:f>
              <c:numCache>
                <c:formatCode>General</c:formatCode>
                <c:ptCount val="7"/>
                <c:pt idx="0">
                  <c:v>31</c:v>
                </c:pt>
                <c:pt idx="1">
                  <c:v>3</c:v>
                </c:pt>
                <c:pt idx="2">
                  <c:v>14</c:v>
                </c:pt>
                <c:pt idx="3">
                  <c:v>23</c:v>
                </c:pt>
                <c:pt idx="4">
                  <c:v>12</c:v>
                </c:pt>
                <c:pt idx="5">
                  <c:v>5</c:v>
                </c:pt>
                <c:pt idx="6">
                  <c:v>5</c:v>
                </c:pt>
              </c:numCache>
            </c:numRef>
          </c:val>
        </c:ser>
        <c:ser>
          <c:idx val="4"/>
          <c:order val="4"/>
          <c:tx>
            <c:strRef>
              <c:f>Sheet2!$A$7</c:f>
              <c:strCache>
                <c:ptCount val="1"/>
                <c:pt idx="0">
                  <c:v>2014-15</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Sheet2!$B$7:$H$7</c:f>
              <c:numCache>
                <c:formatCode>General</c:formatCode>
                <c:ptCount val="7"/>
                <c:pt idx="0">
                  <c:v>33</c:v>
                </c:pt>
                <c:pt idx="1">
                  <c:v>0</c:v>
                </c:pt>
                <c:pt idx="2">
                  <c:v>21</c:v>
                </c:pt>
                <c:pt idx="3">
                  <c:v>10</c:v>
                </c:pt>
                <c:pt idx="4">
                  <c:v>27</c:v>
                </c:pt>
                <c:pt idx="5">
                  <c:v>11</c:v>
                </c:pt>
                <c:pt idx="6">
                  <c:v>6</c:v>
                </c:pt>
              </c:numCache>
            </c:numRef>
          </c:val>
        </c:ser>
        <c:ser>
          <c:idx val="5"/>
          <c:order val="5"/>
          <c:tx>
            <c:strRef>
              <c:f>Sheet2!$A$8</c:f>
              <c:strCache>
                <c:ptCount val="1"/>
                <c:pt idx="0">
                  <c:v>2015-16</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Sheet2!$B$8:$H$8</c:f>
              <c:numCache>
                <c:formatCode>General</c:formatCode>
                <c:ptCount val="7"/>
                <c:pt idx="0">
                  <c:v>43</c:v>
                </c:pt>
                <c:pt idx="1">
                  <c:v>0</c:v>
                </c:pt>
                <c:pt idx="2">
                  <c:v>12</c:v>
                </c:pt>
              </c:numCache>
            </c:numRef>
          </c:val>
        </c:ser>
        <c:dLbls>
          <c:showLegendKey val="0"/>
          <c:showVal val="0"/>
          <c:showCatName val="0"/>
          <c:showSerName val="0"/>
          <c:showPercent val="0"/>
          <c:showBubbleSize val="0"/>
        </c:dLbls>
        <c:gapWidth val="150"/>
        <c:axId val="-659298704"/>
        <c:axId val="-659318288"/>
      </c:barChart>
      <c:catAx>
        <c:axId val="-659298704"/>
        <c:scaling>
          <c:orientation val="minMax"/>
        </c:scaling>
        <c:delete val="0"/>
        <c:axPos val="b"/>
        <c:numFmt formatCode="General" sourceLinked="1"/>
        <c:majorTickMark val="none"/>
        <c:minorTickMark val="none"/>
        <c:tickLblPos val="nextTo"/>
        <c:txPr>
          <a:bodyPr/>
          <a:lstStyle/>
          <a:p>
            <a:pPr>
              <a:defRPr sz="1400"/>
            </a:pPr>
            <a:endParaRPr lang="en-US"/>
          </a:p>
        </c:txPr>
        <c:crossAx val="-659318288"/>
        <c:crosses val="autoZero"/>
        <c:auto val="1"/>
        <c:lblAlgn val="ctr"/>
        <c:lblOffset val="100"/>
        <c:noMultiLvlLbl val="0"/>
      </c:catAx>
      <c:valAx>
        <c:axId val="-659318288"/>
        <c:scaling>
          <c:orientation val="minMax"/>
        </c:scaling>
        <c:delete val="0"/>
        <c:axPos val="l"/>
        <c:majorGridlines/>
        <c:title>
          <c:tx>
            <c:rich>
              <a:bodyPr/>
              <a:lstStyle/>
              <a:p>
                <a:pPr>
                  <a:defRPr sz="2400"/>
                </a:pPr>
                <a:r>
                  <a:rPr lang="en-US" sz="2400"/>
                  <a:t>Count</a:t>
                </a:r>
              </a:p>
            </c:rich>
          </c:tx>
          <c:overlay val="0"/>
        </c:title>
        <c:numFmt formatCode="General" sourceLinked="1"/>
        <c:majorTickMark val="out"/>
        <c:minorTickMark val="none"/>
        <c:tickLblPos val="nextTo"/>
        <c:txPr>
          <a:bodyPr/>
          <a:lstStyle/>
          <a:p>
            <a:pPr>
              <a:defRPr sz="1400"/>
            </a:pPr>
            <a:endParaRPr lang="en-US"/>
          </a:p>
        </c:txPr>
        <c:crossAx val="-659298704"/>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cap="none" spc="0" normalizeH="0" baseline="0">
                <a:solidFill>
                  <a:schemeClr val="dk1">
                    <a:lumMod val="50000"/>
                    <a:lumOff val="50000"/>
                  </a:schemeClr>
                </a:solidFill>
                <a:latin typeface="+mj-lt"/>
                <a:ea typeface="+mj-ea"/>
                <a:cs typeface="+mj-cs"/>
              </a:defRPr>
            </a:pPr>
            <a:r>
              <a:rPr lang="en-US"/>
              <a:t>% Percentage Contribution of Co-curricular Activities</a:t>
            </a:r>
          </a:p>
        </c:rich>
      </c:tx>
      <c:layout>
        <c:manualLayout>
          <c:xMode val="edge"/>
          <c:yMode val="edge"/>
          <c:x val="0.21436772575073418"/>
          <c:y val="2.4885004418492323E-2"/>
        </c:manualLayout>
      </c:layout>
      <c:overlay val="0"/>
      <c:spPr>
        <a:noFill/>
        <a:ln>
          <a:noFill/>
        </a:ln>
        <a:effectLst/>
      </c:spPr>
      <c:txPr>
        <a:bodyPr rot="0" spcFirstLastPara="1" vertOverflow="ellipsis" vert="horz" wrap="square" anchor="ctr" anchorCtr="1"/>
        <a:lstStyle/>
        <a:p>
          <a:pPr>
            <a:defRPr sz="216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Sheet1!$C$31</c:f>
              <c:strCache>
                <c:ptCount val="1"/>
                <c:pt idx="0">
                  <c:v>% Contribution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Sheet1!$D$30:$J$30</c:f>
              <c:strCache>
                <c:ptCount val="7"/>
                <c:pt idx="0">
                  <c:v>PEO1</c:v>
                </c:pt>
                <c:pt idx="1">
                  <c:v>PEO2</c:v>
                </c:pt>
                <c:pt idx="2">
                  <c:v>PEO3</c:v>
                </c:pt>
                <c:pt idx="3">
                  <c:v>PEO4</c:v>
                </c:pt>
                <c:pt idx="4">
                  <c:v>PEO5</c:v>
                </c:pt>
                <c:pt idx="5">
                  <c:v>PEO6</c:v>
                </c:pt>
                <c:pt idx="6">
                  <c:v>PEO7</c:v>
                </c:pt>
              </c:strCache>
            </c:strRef>
          </c:cat>
          <c:val>
            <c:numRef>
              <c:f>Sheet1!$D$31:$J$31</c:f>
              <c:numCache>
                <c:formatCode>General</c:formatCode>
                <c:ptCount val="7"/>
                <c:pt idx="0">
                  <c:v>38</c:v>
                </c:pt>
                <c:pt idx="1">
                  <c:v>62</c:v>
                </c:pt>
                <c:pt idx="2">
                  <c:v>38</c:v>
                </c:pt>
                <c:pt idx="3">
                  <c:v>62</c:v>
                </c:pt>
                <c:pt idx="4">
                  <c:v>88</c:v>
                </c:pt>
                <c:pt idx="5">
                  <c:v>62</c:v>
                </c:pt>
                <c:pt idx="6">
                  <c:v>75</c:v>
                </c:pt>
              </c:numCache>
            </c:numRef>
          </c:val>
        </c:ser>
        <c:dLbls>
          <c:dLblPos val="outEnd"/>
          <c:showLegendKey val="0"/>
          <c:showVal val="1"/>
          <c:showCatName val="0"/>
          <c:showSerName val="0"/>
          <c:showPercent val="0"/>
          <c:showBubbleSize val="0"/>
        </c:dLbls>
        <c:gapWidth val="267"/>
        <c:overlap val="-43"/>
        <c:axId val="-661385984"/>
        <c:axId val="-661389248"/>
      </c:barChart>
      <c:catAx>
        <c:axId val="-66138598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dk1">
                    <a:lumMod val="65000"/>
                    <a:lumOff val="35000"/>
                  </a:schemeClr>
                </a:solidFill>
                <a:latin typeface="+mn-lt"/>
                <a:ea typeface="+mn-ea"/>
                <a:cs typeface="+mn-cs"/>
              </a:defRPr>
            </a:pPr>
            <a:endParaRPr lang="en-US"/>
          </a:p>
        </c:txPr>
        <c:crossAx val="-661389248"/>
        <c:crosses val="autoZero"/>
        <c:auto val="1"/>
        <c:lblAlgn val="ctr"/>
        <c:lblOffset val="100"/>
        <c:noMultiLvlLbl val="0"/>
      </c:catAx>
      <c:valAx>
        <c:axId val="-661389248"/>
        <c:scaling>
          <c:orientation val="minMax"/>
        </c:scaling>
        <c:delete val="0"/>
        <c:axPos val="l"/>
        <c:majorGridlines>
          <c:spPr>
            <a:ln w="9525" cap="flat" cmpd="sng" algn="ctr">
              <a:solidFill>
                <a:schemeClr val="dk1">
                  <a:lumMod val="15000"/>
                  <a:lumOff val="85000"/>
                </a:schemeClr>
              </a:solidFill>
              <a:round/>
            </a:ln>
            <a:effectLst/>
          </c:spPr>
        </c:majorGridlines>
        <c:title>
          <c:layout/>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crossAx val="-661385984"/>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8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68621893111118E-2"/>
          <c:y val="2.644886141769796E-2"/>
          <c:w val="0.86239840606698503"/>
          <c:h val="0.53433617229418728"/>
        </c:manualLayout>
      </c:layout>
      <c:barChart>
        <c:barDir val="col"/>
        <c:grouping val="clustered"/>
        <c:varyColors val="0"/>
        <c:ser>
          <c:idx val="0"/>
          <c:order val="0"/>
          <c:tx>
            <c:strRef>
              <c:f>Sheet1!$A$10</c:f>
              <c:strCache>
                <c:ptCount val="1"/>
                <c:pt idx="0">
                  <c:v>2011-12</c:v>
                </c:pt>
              </c:strCache>
            </c:strRef>
          </c:tx>
          <c:spPr>
            <a:solidFill>
              <a:schemeClr val="accent1"/>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Sheet1!$B$8:$M$9</c:f>
              <c:multiLvlStrCache>
                <c:ptCount val="12"/>
                <c:lvl>
                  <c:pt idx="0">
                    <c:v>PO1</c:v>
                  </c:pt>
                  <c:pt idx="1">
                    <c:v>PO2</c:v>
                  </c:pt>
                  <c:pt idx="2">
                    <c:v>PO3</c:v>
                  </c:pt>
                  <c:pt idx="3">
                    <c:v>PO4</c:v>
                  </c:pt>
                  <c:pt idx="4">
                    <c:v>PO5</c:v>
                  </c:pt>
                  <c:pt idx="5">
                    <c:v>PO6</c:v>
                  </c:pt>
                  <c:pt idx="6">
                    <c:v>PO7</c:v>
                  </c:pt>
                  <c:pt idx="7">
                    <c:v>PO8</c:v>
                  </c:pt>
                  <c:pt idx="8">
                    <c:v>PO9</c:v>
                  </c:pt>
                  <c:pt idx="9">
                    <c:v>PO10</c:v>
                  </c:pt>
                  <c:pt idx="10">
                    <c:v>PO11</c:v>
                  </c:pt>
                  <c:pt idx="11">
                    <c:v>PO12</c:v>
                  </c:pt>
                </c:lvl>
                <c:lvl>
                  <c:pt idx="0">
                    <c:v>Project Type</c:v>
                  </c:pt>
                </c:lvl>
              </c:multiLvlStrCache>
            </c:multiLvlStrRef>
          </c:cat>
          <c:val>
            <c:numRef>
              <c:f>Sheet1!$B$10:$M$10</c:f>
              <c:numCache>
                <c:formatCode>General</c:formatCode>
                <c:ptCount val="12"/>
                <c:pt idx="0">
                  <c:v>1</c:v>
                </c:pt>
                <c:pt idx="1">
                  <c:v>47</c:v>
                </c:pt>
                <c:pt idx="2">
                  <c:v>1</c:v>
                </c:pt>
                <c:pt idx="3">
                  <c:v>13</c:v>
                </c:pt>
                <c:pt idx="4">
                  <c:v>12</c:v>
                </c:pt>
                <c:pt idx="5">
                  <c:v>8</c:v>
                </c:pt>
                <c:pt idx="6">
                  <c:v>9</c:v>
                </c:pt>
                <c:pt idx="7">
                  <c:v>11</c:v>
                </c:pt>
                <c:pt idx="8">
                  <c:v>47</c:v>
                </c:pt>
                <c:pt idx="9">
                  <c:v>10</c:v>
                </c:pt>
                <c:pt idx="10">
                  <c:v>5</c:v>
                </c:pt>
                <c:pt idx="11">
                  <c:v>47</c:v>
                </c:pt>
              </c:numCache>
            </c:numRef>
          </c:val>
        </c:ser>
        <c:ser>
          <c:idx val="1"/>
          <c:order val="1"/>
          <c:tx>
            <c:strRef>
              <c:f>Sheet1!$A$11</c:f>
              <c:strCache>
                <c:ptCount val="1"/>
                <c:pt idx="0">
                  <c:v>2012-13</c:v>
                </c:pt>
              </c:strCache>
            </c:strRef>
          </c:tx>
          <c:spPr>
            <a:solidFill>
              <a:schemeClr val="accent2"/>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Sheet1!$B$8:$M$9</c:f>
              <c:multiLvlStrCache>
                <c:ptCount val="12"/>
                <c:lvl>
                  <c:pt idx="0">
                    <c:v>PO1</c:v>
                  </c:pt>
                  <c:pt idx="1">
                    <c:v>PO2</c:v>
                  </c:pt>
                  <c:pt idx="2">
                    <c:v>PO3</c:v>
                  </c:pt>
                  <c:pt idx="3">
                    <c:v>PO4</c:v>
                  </c:pt>
                  <c:pt idx="4">
                    <c:v>PO5</c:v>
                  </c:pt>
                  <c:pt idx="5">
                    <c:v>PO6</c:v>
                  </c:pt>
                  <c:pt idx="6">
                    <c:v>PO7</c:v>
                  </c:pt>
                  <c:pt idx="7">
                    <c:v>PO8</c:v>
                  </c:pt>
                  <c:pt idx="8">
                    <c:v>PO9</c:v>
                  </c:pt>
                  <c:pt idx="9">
                    <c:v>PO10</c:v>
                  </c:pt>
                  <c:pt idx="10">
                    <c:v>PO11</c:v>
                  </c:pt>
                  <c:pt idx="11">
                    <c:v>PO12</c:v>
                  </c:pt>
                </c:lvl>
                <c:lvl>
                  <c:pt idx="0">
                    <c:v>Project Type</c:v>
                  </c:pt>
                </c:lvl>
              </c:multiLvlStrCache>
            </c:multiLvlStrRef>
          </c:cat>
          <c:val>
            <c:numRef>
              <c:f>Sheet1!$B$11:$M$11</c:f>
              <c:numCache>
                <c:formatCode>General</c:formatCode>
                <c:ptCount val="12"/>
                <c:pt idx="0">
                  <c:v>0</c:v>
                </c:pt>
                <c:pt idx="1">
                  <c:v>47</c:v>
                </c:pt>
                <c:pt idx="2">
                  <c:v>0</c:v>
                </c:pt>
                <c:pt idx="3">
                  <c:v>20</c:v>
                </c:pt>
                <c:pt idx="4">
                  <c:v>5</c:v>
                </c:pt>
                <c:pt idx="5">
                  <c:v>7</c:v>
                </c:pt>
                <c:pt idx="6">
                  <c:v>10</c:v>
                </c:pt>
                <c:pt idx="7">
                  <c:v>8</c:v>
                </c:pt>
                <c:pt idx="8">
                  <c:v>47</c:v>
                </c:pt>
                <c:pt idx="9">
                  <c:v>10</c:v>
                </c:pt>
                <c:pt idx="10">
                  <c:v>6</c:v>
                </c:pt>
                <c:pt idx="11">
                  <c:v>47</c:v>
                </c:pt>
              </c:numCache>
            </c:numRef>
          </c:val>
        </c:ser>
        <c:ser>
          <c:idx val="2"/>
          <c:order val="2"/>
          <c:tx>
            <c:strRef>
              <c:f>Sheet1!$A$12</c:f>
              <c:strCache>
                <c:ptCount val="1"/>
                <c:pt idx="0">
                  <c:v>2013-14</c:v>
                </c:pt>
              </c:strCache>
            </c:strRef>
          </c:tx>
          <c:spPr>
            <a:solidFill>
              <a:schemeClr val="accent3"/>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Sheet1!$B$8:$M$9</c:f>
              <c:multiLvlStrCache>
                <c:ptCount val="12"/>
                <c:lvl>
                  <c:pt idx="0">
                    <c:v>PO1</c:v>
                  </c:pt>
                  <c:pt idx="1">
                    <c:v>PO2</c:v>
                  </c:pt>
                  <c:pt idx="2">
                    <c:v>PO3</c:v>
                  </c:pt>
                  <c:pt idx="3">
                    <c:v>PO4</c:v>
                  </c:pt>
                  <c:pt idx="4">
                    <c:v>PO5</c:v>
                  </c:pt>
                  <c:pt idx="5">
                    <c:v>PO6</c:v>
                  </c:pt>
                  <c:pt idx="6">
                    <c:v>PO7</c:v>
                  </c:pt>
                  <c:pt idx="7">
                    <c:v>PO8</c:v>
                  </c:pt>
                  <c:pt idx="8">
                    <c:v>PO9</c:v>
                  </c:pt>
                  <c:pt idx="9">
                    <c:v>PO10</c:v>
                  </c:pt>
                  <c:pt idx="10">
                    <c:v>PO11</c:v>
                  </c:pt>
                  <c:pt idx="11">
                    <c:v>PO12</c:v>
                  </c:pt>
                </c:lvl>
                <c:lvl>
                  <c:pt idx="0">
                    <c:v>Project Type</c:v>
                  </c:pt>
                </c:lvl>
              </c:multiLvlStrCache>
            </c:multiLvlStrRef>
          </c:cat>
          <c:val>
            <c:numRef>
              <c:f>Sheet1!$B$12:$M$12</c:f>
              <c:numCache>
                <c:formatCode>General</c:formatCode>
                <c:ptCount val="12"/>
                <c:pt idx="0">
                  <c:v>0</c:v>
                </c:pt>
                <c:pt idx="1">
                  <c:v>50</c:v>
                </c:pt>
                <c:pt idx="2">
                  <c:v>0</c:v>
                </c:pt>
                <c:pt idx="3">
                  <c:v>18</c:v>
                </c:pt>
                <c:pt idx="4">
                  <c:v>4</c:v>
                </c:pt>
                <c:pt idx="5">
                  <c:v>3</c:v>
                </c:pt>
                <c:pt idx="6">
                  <c:v>9</c:v>
                </c:pt>
                <c:pt idx="7">
                  <c:v>6</c:v>
                </c:pt>
                <c:pt idx="8">
                  <c:v>50</c:v>
                </c:pt>
                <c:pt idx="9">
                  <c:v>14</c:v>
                </c:pt>
                <c:pt idx="10">
                  <c:v>6</c:v>
                </c:pt>
                <c:pt idx="11">
                  <c:v>50</c:v>
                </c:pt>
              </c:numCache>
            </c:numRef>
          </c:val>
        </c:ser>
        <c:ser>
          <c:idx val="3"/>
          <c:order val="3"/>
          <c:tx>
            <c:strRef>
              <c:f>Sheet1!$A$13</c:f>
              <c:strCache>
                <c:ptCount val="1"/>
                <c:pt idx="0">
                  <c:v>2014-15</c:v>
                </c:pt>
              </c:strCache>
            </c:strRef>
          </c:tx>
          <c:spPr>
            <a:solidFill>
              <a:schemeClr val="accent4"/>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Sheet1!$B$8:$M$9</c:f>
              <c:multiLvlStrCache>
                <c:ptCount val="12"/>
                <c:lvl>
                  <c:pt idx="0">
                    <c:v>PO1</c:v>
                  </c:pt>
                  <c:pt idx="1">
                    <c:v>PO2</c:v>
                  </c:pt>
                  <c:pt idx="2">
                    <c:v>PO3</c:v>
                  </c:pt>
                  <c:pt idx="3">
                    <c:v>PO4</c:v>
                  </c:pt>
                  <c:pt idx="4">
                    <c:v>PO5</c:v>
                  </c:pt>
                  <c:pt idx="5">
                    <c:v>PO6</c:v>
                  </c:pt>
                  <c:pt idx="6">
                    <c:v>PO7</c:v>
                  </c:pt>
                  <c:pt idx="7">
                    <c:v>PO8</c:v>
                  </c:pt>
                  <c:pt idx="8">
                    <c:v>PO9</c:v>
                  </c:pt>
                  <c:pt idx="9">
                    <c:v>PO10</c:v>
                  </c:pt>
                  <c:pt idx="10">
                    <c:v>PO11</c:v>
                  </c:pt>
                  <c:pt idx="11">
                    <c:v>PO12</c:v>
                  </c:pt>
                </c:lvl>
                <c:lvl>
                  <c:pt idx="0">
                    <c:v>Project Type</c:v>
                  </c:pt>
                </c:lvl>
              </c:multiLvlStrCache>
            </c:multiLvlStrRef>
          </c:cat>
          <c:val>
            <c:numRef>
              <c:f>Sheet1!$B$13:$M$13</c:f>
              <c:numCache>
                <c:formatCode>General</c:formatCode>
                <c:ptCount val="12"/>
                <c:pt idx="0">
                  <c:v>0</c:v>
                </c:pt>
                <c:pt idx="1">
                  <c:v>54</c:v>
                </c:pt>
                <c:pt idx="2">
                  <c:v>0</c:v>
                </c:pt>
                <c:pt idx="3">
                  <c:v>12</c:v>
                </c:pt>
                <c:pt idx="4">
                  <c:v>2</c:v>
                </c:pt>
                <c:pt idx="5">
                  <c:v>3</c:v>
                </c:pt>
                <c:pt idx="6">
                  <c:v>11</c:v>
                </c:pt>
                <c:pt idx="7">
                  <c:v>11</c:v>
                </c:pt>
                <c:pt idx="8">
                  <c:v>54</c:v>
                </c:pt>
                <c:pt idx="9">
                  <c:v>16</c:v>
                </c:pt>
                <c:pt idx="10">
                  <c:v>5</c:v>
                </c:pt>
                <c:pt idx="11">
                  <c:v>54</c:v>
                </c:pt>
              </c:numCache>
            </c:numRef>
          </c:val>
        </c:ser>
        <c:dLbls>
          <c:showLegendKey val="0"/>
          <c:showVal val="1"/>
          <c:showCatName val="0"/>
          <c:showSerName val="0"/>
          <c:showPercent val="0"/>
          <c:showBubbleSize val="0"/>
        </c:dLbls>
        <c:gapWidth val="219"/>
        <c:overlap val="-28"/>
        <c:axId val="-659295984"/>
        <c:axId val="-659297616"/>
      </c:barChart>
      <c:catAx>
        <c:axId val="-65929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659297616"/>
        <c:crosses val="autoZero"/>
        <c:auto val="1"/>
        <c:lblAlgn val="ctr"/>
        <c:lblOffset val="100"/>
        <c:noMultiLvlLbl val="0"/>
      </c:catAx>
      <c:valAx>
        <c:axId val="-659297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Project Count</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659295984"/>
        <c:crosses val="autoZero"/>
        <c:crossBetween val="between"/>
      </c:valAx>
      <c:dTable>
        <c:showHorzBorder val="1"/>
        <c:showVertBorder val="1"/>
        <c:showOutline val="1"/>
        <c:showKeys val="1"/>
      </c:dTable>
      <c:spPr>
        <a:noFill/>
        <a:ln>
          <a:noFill/>
        </a:ln>
        <a:effectLst/>
      </c:spPr>
    </c:plotArea>
    <c:legend>
      <c:legendPos val="b"/>
      <c:layout>
        <c:manualLayout>
          <c:xMode val="edge"/>
          <c:yMode val="edge"/>
          <c:x val="0.38922182481051154"/>
          <c:y val="0.20440381137002742"/>
          <c:w val="0.13234095248671809"/>
          <c:h val="0.17876521797684525"/>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83269146629792"/>
          <c:y val="6.1790033744278508E-2"/>
          <c:w val="0.70850469126125915"/>
          <c:h val="0.57464919314423168"/>
        </c:manualLayout>
      </c:layout>
      <c:barChart>
        <c:barDir val="col"/>
        <c:grouping val="clustered"/>
        <c:varyColors val="0"/>
        <c:ser>
          <c:idx val="0"/>
          <c:order val="0"/>
          <c:tx>
            <c:strRef>
              <c:f>Sheet1!$B$6:$B$7</c:f>
              <c:strCache>
                <c:ptCount val="1"/>
                <c:pt idx="0">
                  <c:v>FE Sem-I</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Sheet1!$A$8:$A$12</c:f>
              <c:strCache>
                <c:ptCount val="5"/>
                <c:pt idx="0">
                  <c:v>Attendance</c:v>
                </c:pt>
                <c:pt idx="1">
                  <c:v>TT-I</c:v>
                </c:pt>
                <c:pt idx="2">
                  <c:v>TT-II</c:v>
                </c:pt>
                <c:pt idx="3">
                  <c:v>University Result </c:v>
                </c:pt>
                <c:pt idx="4">
                  <c:v>AT/KT</c:v>
                </c:pt>
              </c:strCache>
            </c:strRef>
          </c:cat>
          <c:val>
            <c:numRef>
              <c:f>Sheet1!$B$8:$B$12</c:f>
              <c:numCache>
                <c:formatCode>General</c:formatCode>
                <c:ptCount val="5"/>
                <c:pt idx="0">
                  <c:v>63.4</c:v>
                </c:pt>
                <c:pt idx="1">
                  <c:v>49.6</c:v>
                </c:pt>
                <c:pt idx="2">
                  <c:v>54</c:v>
                </c:pt>
                <c:pt idx="3">
                  <c:v>59</c:v>
                </c:pt>
                <c:pt idx="4">
                  <c:v>2</c:v>
                </c:pt>
              </c:numCache>
            </c:numRef>
          </c:val>
        </c:ser>
        <c:ser>
          <c:idx val="1"/>
          <c:order val="1"/>
          <c:tx>
            <c:strRef>
              <c:f>Sheet1!$C$6:$C$7</c:f>
              <c:strCache>
                <c:ptCount val="1"/>
                <c:pt idx="0">
                  <c:v>FE Sem-II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Sheet1!$A$8:$A$12</c:f>
              <c:strCache>
                <c:ptCount val="5"/>
                <c:pt idx="0">
                  <c:v>Attendance</c:v>
                </c:pt>
                <c:pt idx="1">
                  <c:v>TT-I</c:v>
                </c:pt>
                <c:pt idx="2">
                  <c:v>TT-II</c:v>
                </c:pt>
                <c:pt idx="3">
                  <c:v>University Result </c:v>
                </c:pt>
                <c:pt idx="4">
                  <c:v>AT/KT</c:v>
                </c:pt>
              </c:strCache>
            </c:strRef>
          </c:cat>
          <c:val>
            <c:numRef>
              <c:f>Sheet1!$C$8:$C$12</c:f>
              <c:numCache>
                <c:formatCode>General</c:formatCode>
                <c:ptCount val="5"/>
                <c:pt idx="0">
                  <c:v>70</c:v>
                </c:pt>
                <c:pt idx="1">
                  <c:v>46</c:v>
                </c:pt>
                <c:pt idx="2">
                  <c:v>51</c:v>
                </c:pt>
                <c:pt idx="3">
                  <c:v>52</c:v>
                </c:pt>
              </c:numCache>
            </c:numRef>
          </c:val>
        </c:ser>
        <c:dLbls>
          <c:showLegendKey val="0"/>
          <c:showVal val="0"/>
          <c:showCatName val="0"/>
          <c:showSerName val="0"/>
          <c:showPercent val="0"/>
          <c:showBubbleSize val="0"/>
        </c:dLbls>
        <c:gapWidth val="150"/>
        <c:axId val="-659315568"/>
        <c:axId val="-659324816"/>
      </c:barChart>
      <c:catAx>
        <c:axId val="-65931556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324816"/>
        <c:crosses val="autoZero"/>
        <c:auto val="1"/>
        <c:lblAlgn val="ctr"/>
        <c:lblOffset val="100"/>
        <c:noMultiLvlLbl val="0"/>
      </c:catAx>
      <c:valAx>
        <c:axId val="-659324816"/>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315568"/>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Sheet1!$F$6:$F$7</c:f>
              <c:strCache>
                <c:ptCount val="1"/>
                <c:pt idx="0">
                  <c:v>SE III</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Sheet1!$E$8:$E$12</c:f>
              <c:strCache>
                <c:ptCount val="5"/>
                <c:pt idx="0">
                  <c:v>Attendance</c:v>
                </c:pt>
                <c:pt idx="1">
                  <c:v>TT-I</c:v>
                </c:pt>
                <c:pt idx="2">
                  <c:v>TT-II</c:v>
                </c:pt>
                <c:pt idx="3">
                  <c:v>University Result </c:v>
                </c:pt>
                <c:pt idx="4">
                  <c:v>AT/KT</c:v>
                </c:pt>
              </c:strCache>
            </c:strRef>
          </c:cat>
          <c:val>
            <c:numRef>
              <c:f>Sheet1!$F$8:$F$12</c:f>
              <c:numCache>
                <c:formatCode>General</c:formatCode>
                <c:ptCount val="5"/>
                <c:pt idx="0">
                  <c:v>75</c:v>
                </c:pt>
                <c:pt idx="1">
                  <c:v>55</c:v>
                </c:pt>
                <c:pt idx="2">
                  <c:v>53.3</c:v>
                </c:pt>
                <c:pt idx="3">
                  <c:v>65.8</c:v>
                </c:pt>
                <c:pt idx="4">
                  <c:v>0</c:v>
                </c:pt>
              </c:numCache>
            </c:numRef>
          </c:val>
        </c:ser>
        <c:ser>
          <c:idx val="1"/>
          <c:order val="1"/>
          <c:tx>
            <c:strRef>
              <c:f>Sheet1!$G$6:$G$7</c:f>
              <c:strCache>
                <c:ptCount val="1"/>
                <c:pt idx="0">
                  <c:v>SE IV</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Sheet1!$E$8:$E$12</c:f>
              <c:strCache>
                <c:ptCount val="5"/>
                <c:pt idx="0">
                  <c:v>Attendance</c:v>
                </c:pt>
                <c:pt idx="1">
                  <c:v>TT-I</c:v>
                </c:pt>
                <c:pt idx="2">
                  <c:v>TT-II</c:v>
                </c:pt>
                <c:pt idx="3">
                  <c:v>University Result </c:v>
                </c:pt>
                <c:pt idx="4">
                  <c:v>AT/KT</c:v>
                </c:pt>
              </c:strCache>
            </c:strRef>
          </c:cat>
          <c:val>
            <c:numRef>
              <c:f>Sheet1!$G$8:$G$12</c:f>
              <c:numCache>
                <c:formatCode>General</c:formatCode>
                <c:ptCount val="5"/>
                <c:pt idx="0">
                  <c:v>82</c:v>
                </c:pt>
                <c:pt idx="1">
                  <c:v>69.3</c:v>
                </c:pt>
                <c:pt idx="2">
                  <c:v>59.3</c:v>
                </c:pt>
                <c:pt idx="3">
                  <c:v>67.05</c:v>
                </c:pt>
              </c:numCache>
            </c:numRef>
          </c:val>
        </c:ser>
        <c:dLbls>
          <c:showLegendKey val="0"/>
          <c:showVal val="0"/>
          <c:showCatName val="0"/>
          <c:showSerName val="0"/>
          <c:showPercent val="0"/>
          <c:showBubbleSize val="0"/>
        </c:dLbls>
        <c:gapWidth val="150"/>
        <c:axId val="-659297072"/>
        <c:axId val="-659302512"/>
      </c:barChart>
      <c:catAx>
        <c:axId val="-65929707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302512"/>
        <c:crosses val="autoZero"/>
        <c:auto val="1"/>
        <c:lblAlgn val="ctr"/>
        <c:lblOffset val="100"/>
        <c:noMultiLvlLbl val="0"/>
      </c:catAx>
      <c:valAx>
        <c:axId val="-65930251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97072"/>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44539144541497"/>
          <c:y val="5.3431103471188984E-2"/>
          <c:w val="0.78971820746304999"/>
          <c:h val="0.63219047481473989"/>
        </c:manualLayout>
      </c:layout>
      <c:barChart>
        <c:barDir val="col"/>
        <c:grouping val="clustered"/>
        <c:varyColors val="0"/>
        <c:ser>
          <c:idx val="0"/>
          <c:order val="0"/>
          <c:tx>
            <c:strRef>
              <c:f>Sheet1!$N$6:$N$7</c:f>
              <c:strCache>
                <c:ptCount val="1"/>
                <c:pt idx="0">
                  <c:v>BE VII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Sheet1!$M$8:$M$12</c:f>
              <c:strCache>
                <c:ptCount val="5"/>
                <c:pt idx="0">
                  <c:v>Attendance</c:v>
                </c:pt>
                <c:pt idx="1">
                  <c:v>TT-I</c:v>
                </c:pt>
                <c:pt idx="2">
                  <c:v>TT-II</c:v>
                </c:pt>
                <c:pt idx="3">
                  <c:v>University Result </c:v>
                </c:pt>
                <c:pt idx="4">
                  <c:v>AT/KT</c:v>
                </c:pt>
              </c:strCache>
            </c:strRef>
          </c:cat>
          <c:val>
            <c:numRef>
              <c:f>Sheet1!$N$8:$N$12</c:f>
              <c:numCache>
                <c:formatCode>General</c:formatCode>
                <c:ptCount val="5"/>
                <c:pt idx="0">
                  <c:v>80.3</c:v>
                </c:pt>
                <c:pt idx="1">
                  <c:v>76.8</c:v>
                </c:pt>
                <c:pt idx="2">
                  <c:v>72.8</c:v>
                </c:pt>
                <c:pt idx="3">
                  <c:v>70</c:v>
                </c:pt>
                <c:pt idx="4">
                  <c:v>0</c:v>
                </c:pt>
              </c:numCache>
            </c:numRef>
          </c:val>
        </c:ser>
        <c:ser>
          <c:idx val="1"/>
          <c:order val="1"/>
          <c:tx>
            <c:strRef>
              <c:f>Sheet1!$O$6:$O$7</c:f>
              <c:strCache>
                <c:ptCount val="1"/>
                <c:pt idx="0">
                  <c:v>BE VIII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Sheet1!$M$8:$M$12</c:f>
              <c:strCache>
                <c:ptCount val="5"/>
                <c:pt idx="0">
                  <c:v>Attendance</c:v>
                </c:pt>
                <c:pt idx="1">
                  <c:v>TT-I</c:v>
                </c:pt>
                <c:pt idx="2">
                  <c:v>TT-II</c:v>
                </c:pt>
                <c:pt idx="3">
                  <c:v>University Result </c:v>
                </c:pt>
                <c:pt idx="4">
                  <c:v>AT/KT</c:v>
                </c:pt>
              </c:strCache>
            </c:strRef>
          </c:cat>
          <c:val>
            <c:numRef>
              <c:f>Sheet1!$O$8:$O$12</c:f>
              <c:numCache>
                <c:formatCode>General</c:formatCode>
                <c:ptCount val="5"/>
                <c:pt idx="0">
                  <c:v>84</c:v>
                </c:pt>
                <c:pt idx="1">
                  <c:v>71</c:v>
                </c:pt>
                <c:pt idx="2">
                  <c:v>72.5</c:v>
                </c:pt>
                <c:pt idx="3">
                  <c:v>72</c:v>
                </c:pt>
              </c:numCache>
            </c:numRef>
          </c:val>
        </c:ser>
        <c:dLbls>
          <c:showLegendKey val="0"/>
          <c:showVal val="0"/>
          <c:showCatName val="0"/>
          <c:showSerName val="0"/>
          <c:showPercent val="0"/>
          <c:showBubbleSize val="0"/>
        </c:dLbls>
        <c:gapWidth val="150"/>
        <c:axId val="-659296528"/>
        <c:axId val="-659312304"/>
      </c:barChart>
      <c:catAx>
        <c:axId val="-65929652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312304"/>
        <c:crosses val="autoZero"/>
        <c:auto val="1"/>
        <c:lblAlgn val="ctr"/>
        <c:lblOffset val="100"/>
        <c:noMultiLvlLbl val="0"/>
      </c:catAx>
      <c:valAx>
        <c:axId val="-65931230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296528"/>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layout>
        <c:manualLayout>
          <c:xMode val="edge"/>
          <c:yMode val="edge"/>
          <c:x val="0.81106252958758407"/>
          <c:y val="0.44419807300619701"/>
          <c:w val="0.10661177524360722"/>
          <c:h val="0.175812905369292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Sheet1!$J$6:$J$7</c:f>
              <c:strCache>
                <c:ptCount val="1"/>
                <c:pt idx="0">
                  <c:v>TE 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Sheet1!$I$8:$I$12</c:f>
              <c:strCache>
                <c:ptCount val="5"/>
                <c:pt idx="0">
                  <c:v>Attendance</c:v>
                </c:pt>
                <c:pt idx="1">
                  <c:v>TT-I</c:v>
                </c:pt>
                <c:pt idx="2">
                  <c:v>TT-II</c:v>
                </c:pt>
                <c:pt idx="3">
                  <c:v>University Result </c:v>
                </c:pt>
                <c:pt idx="4">
                  <c:v>AT/KT</c:v>
                </c:pt>
              </c:strCache>
            </c:strRef>
          </c:cat>
          <c:val>
            <c:numRef>
              <c:f>Sheet1!$J$8:$J$12</c:f>
              <c:numCache>
                <c:formatCode>General</c:formatCode>
                <c:ptCount val="5"/>
                <c:pt idx="0">
                  <c:v>84.6</c:v>
                </c:pt>
                <c:pt idx="1">
                  <c:v>80.3</c:v>
                </c:pt>
                <c:pt idx="2">
                  <c:v>64.3</c:v>
                </c:pt>
                <c:pt idx="3">
                  <c:v>75</c:v>
                </c:pt>
                <c:pt idx="4">
                  <c:v>0</c:v>
                </c:pt>
              </c:numCache>
            </c:numRef>
          </c:val>
        </c:ser>
        <c:ser>
          <c:idx val="1"/>
          <c:order val="1"/>
          <c:tx>
            <c:strRef>
              <c:f>Sheet1!$K$6:$K$7</c:f>
              <c:strCache>
                <c:ptCount val="1"/>
                <c:pt idx="0">
                  <c:v>TE VI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Sheet1!$I$8:$I$12</c:f>
              <c:strCache>
                <c:ptCount val="5"/>
                <c:pt idx="0">
                  <c:v>Attendance</c:v>
                </c:pt>
                <c:pt idx="1">
                  <c:v>TT-I</c:v>
                </c:pt>
                <c:pt idx="2">
                  <c:v>TT-II</c:v>
                </c:pt>
                <c:pt idx="3">
                  <c:v>University Result </c:v>
                </c:pt>
                <c:pt idx="4">
                  <c:v>AT/KT</c:v>
                </c:pt>
              </c:strCache>
            </c:strRef>
          </c:cat>
          <c:val>
            <c:numRef>
              <c:f>Sheet1!$K$8:$K$12</c:f>
              <c:numCache>
                <c:formatCode>General</c:formatCode>
                <c:ptCount val="5"/>
                <c:pt idx="0">
                  <c:v>89</c:v>
                </c:pt>
                <c:pt idx="1">
                  <c:v>83.3</c:v>
                </c:pt>
                <c:pt idx="2">
                  <c:v>76</c:v>
                </c:pt>
                <c:pt idx="3">
                  <c:v>75.2</c:v>
                </c:pt>
              </c:numCache>
            </c:numRef>
          </c:val>
        </c:ser>
        <c:dLbls>
          <c:showLegendKey val="0"/>
          <c:showVal val="0"/>
          <c:showCatName val="0"/>
          <c:showSerName val="0"/>
          <c:showPercent val="0"/>
          <c:showBubbleSize val="0"/>
        </c:dLbls>
        <c:gapWidth val="150"/>
        <c:axId val="-659323728"/>
        <c:axId val="-659300880"/>
      </c:barChart>
      <c:catAx>
        <c:axId val="-659323728"/>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300880"/>
        <c:crosses val="autoZero"/>
        <c:auto val="1"/>
        <c:lblAlgn val="ctr"/>
        <c:lblOffset val="100"/>
        <c:noMultiLvlLbl val="0"/>
      </c:catAx>
      <c:valAx>
        <c:axId val="-659300880"/>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59323728"/>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en-US"/>
          </a:p>
        </c:txPr>
      </c:dTable>
      <c:spPr>
        <a:noFill/>
        <a:ln>
          <a:noFill/>
        </a:ln>
        <a:effectLst/>
      </c:spPr>
    </c:plotArea>
    <c:legend>
      <c:legendPos val="r"/>
      <c:layout>
        <c:manualLayout>
          <c:xMode val="edge"/>
          <c:yMode val="edge"/>
          <c:x val="0.82925103885169138"/>
          <c:y val="0.40590405476135072"/>
          <c:w val="0.15525918541668107"/>
          <c:h val="0.188191890477298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IN"/>
              <a:t>FE Result Overall, with First Class and University</a:t>
            </a:r>
            <a:endParaRPr lang="en-US"/>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955080864885084"/>
          <c:y val="5.3442730164577498E-2"/>
          <c:w val="0.77620378055051731"/>
          <c:h val="0.46010902761875366"/>
        </c:manualLayout>
      </c:layout>
      <c:barChart>
        <c:barDir val="col"/>
        <c:grouping val="clustered"/>
        <c:varyColors val="0"/>
        <c:ser>
          <c:idx val="0"/>
          <c:order val="0"/>
          <c:tx>
            <c:strRef>
              <c:f>Results!$D$289</c:f>
              <c:strCache>
                <c:ptCount val="1"/>
                <c:pt idx="0">
                  <c:v>TCET Passing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Results!$E$289:$I$289</c:f>
              <c:numCache>
                <c:formatCode>General</c:formatCode>
                <c:ptCount val="5"/>
                <c:pt idx="0">
                  <c:v>79.8</c:v>
                </c:pt>
                <c:pt idx="1">
                  <c:v>81.55</c:v>
                </c:pt>
                <c:pt idx="2">
                  <c:v>80.2</c:v>
                </c:pt>
                <c:pt idx="3">
                  <c:v>78.23</c:v>
                </c:pt>
                <c:pt idx="4">
                  <c:v>77.81</c:v>
                </c:pt>
              </c:numCache>
            </c:numRef>
          </c:val>
        </c:ser>
        <c:ser>
          <c:idx val="3"/>
          <c:order val="3"/>
          <c:tx>
            <c:strRef>
              <c:f>Results!$D$292</c:f>
              <c:strCache>
                <c:ptCount val="1"/>
                <c:pt idx="0">
                  <c:v>IT Dept First Class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Results!$E$292:$I$292</c:f>
              <c:numCache>
                <c:formatCode>General</c:formatCode>
                <c:ptCount val="5"/>
                <c:pt idx="0">
                  <c:v>78.87</c:v>
                </c:pt>
                <c:pt idx="1">
                  <c:v>80.760000000000005</c:v>
                </c:pt>
                <c:pt idx="2">
                  <c:v>85.71</c:v>
                </c:pt>
                <c:pt idx="3">
                  <c:v>89.35</c:v>
                </c:pt>
                <c:pt idx="4">
                  <c:v>78.34</c:v>
                </c:pt>
              </c:numCache>
            </c:numRef>
          </c:val>
        </c:ser>
        <c:ser>
          <c:idx val="6"/>
          <c:order val="6"/>
          <c:tx>
            <c:strRef>
              <c:f>Results!$D$295</c:f>
              <c:strCache>
                <c:ptCount val="1"/>
                <c:pt idx="0">
                  <c:v>University Results FE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Results!$E$295:$I$295</c:f>
              <c:numCache>
                <c:formatCode>General</c:formatCode>
                <c:ptCount val="5"/>
                <c:pt idx="0">
                  <c:v>29.96</c:v>
                </c:pt>
                <c:pt idx="1">
                  <c:v>39.35</c:v>
                </c:pt>
                <c:pt idx="2">
                  <c:v>45.65</c:v>
                </c:pt>
                <c:pt idx="3">
                  <c:v>42.87</c:v>
                </c:pt>
                <c:pt idx="4">
                  <c:v>43</c:v>
                </c:pt>
              </c:numCache>
            </c:numRef>
          </c:val>
        </c:ser>
        <c:dLbls>
          <c:showLegendKey val="0"/>
          <c:showVal val="0"/>
          <c:showCatName val="0"/>
          <c:showSerName val="0"/>
          <c:showPercent val="0"/>
          <c:showBubbleSize val="0"/>
        </c:dLbls>
        <c:gapWidth val="219"/>
        <c:axId val="-659322096"/>
        <c:axId val="-659309584"/>
      </c:barChart>
      <c:lineChart>
        <c:grouping val="standard"/>
        <c:varyColors val="0"/>
        <c:ser>
          <c:idx val="1"/>
          <c:order val="1"/>
          <c:tx>
            <c:strRef>
              <c:f>Results!$D$290</c:f>
              <c:strCache>
                <c:ptCount val="1"/>
                <c:pt idx="0">
                  <c:v>TCET First Class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Results!$E$290:$I$290</c:f>
              <c:numCache>
                <c:formatCode>General</c:formatCode>
                <c:ptCount val="5"/>
                <c:pt idx="0">
                  <c:v>73.92</c:v>
                </c:pt>
                <c:pt idx="1">
                  <c:v>61.39</c:v>
                </c:pt>
                <c:pt idx="2">
                  <c:v>84.58</c:v>
                </c:pt>
                <c:pt idx="3">
                  <c:v>87.8</c:v>
                </c:pt>
                <c:pt idx="4">
                  <c:v>79</c:v>
                </c:pt>
              </c:numCache>
            </c:numRef>
          </c:val>
          <c:smooth val="0"/>
        </c:ser>
        <c:ser>
          <c:idx val="2"/>
          <c:order val="2"/>
          <c:tx>
            <c:strRef>
              <c:f>Results!$D$291</c:f>
              <c:strCache>
                <c:ptCount val="1"/>
                <c:pt idx="0">
                  <c:v>IT Dept Passing %</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Results!$E$291:$I$291</c:f>
              <c:numCache>
                <c:formatCode>General</c:formatCode>
                <c:ptCount val="5"/>
                <c:pt idx="0">
                  <c:v>92.98</c:v>
                </c:pt>
                <c:pt idx="1">
                  <c:v>93.97</c:v>
                </c:pt>
                <c:pt idx="2">
                  <c:v>92.03</c:v>
                </c:pt>
                <c:pt idx="3">
                  <c:v>89.35</c:v>
                </c:pt>
                <c:pt idx="4">
                  <c:v>91.77</c:v>
                </c:pt>
              </c:numCache>
            </c:numRef>
          </c:val>
          <c:smooth val="0"/>
        </c:ser>
        <c:ser>
          <c:idx val="4"/>
          <c:order val="4"/>
          <c:tx>
            <c:strRef>
              <c:f>Results!$D$293</c:f>
              <c:strCache>
                <c:ptCount val="1"/>
                <c:pt idx="0">
                  <c:v>FE Results</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Results!$E$293:$I$293</c:f>
              <c:numCache>
                <c:formatCode>General</c:formatCode>
                <c:ptCount val="5"/>
                <c:pt idx="0">
                  <c:v>51.9</c:v>
                </c:pt>
                <c:pt idx="1">
                  <c:v>62.99</c:v>
                </c:pt>
                <c:pt idx="2">
                  <c:v>61.14</c:v>
                </c:pt>
                <c:pt idx="3">
                  <c:v>67.959999999999994</c:v>
                </c:pt>
                <c:pt idx="4">
                  <c:v>55.28</c:v>
                </c:pt>
              </c:numCache>
            </c:numRef>
          </c:val>
          <c:smooth val="0"/>
        </c:ser>
        <c:ser>
          <c:idx val="5"/>
          <c:order val="5"/>
          <c:tx>
            <c:strRef>
              <c:f>Results!$D$294</c:f>
              <c:strCache>
                <c:ptCount val="1"/>
                <c:pt idx="0">
                  <c:v>FE-First Class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Results!$E$288:$I$288</c:f>
              <c:strCache>
                <c:ptCount val="5"/>
                <c:pt idx="0">
                  <c:v>May 2011</c:v>
                </c:pt>
                <c:pt idx="1">
                  <c:v>May 2012</c:v>
                </c:pt>
                <c:pt idx="2">
                  <c:v>May 2013</c:v>
                </c:pt>
                <c:pt idx="3">
                  <c:v>May2014</c:v>
                </c:pt>
                <c:pt idx="4">
                  <c:v>May2015</c:v>
                </c:pt>
              </c:strCache>
            </c:strRef>
          </c:cat>
          <c:val>
            <c:numRef>
              <c:f>Results!$E$294:$I$294</c:f>
              <c:numCache>
                <c:formatCode>General</c:formatCode>
                <c:ptCount val="5"/>
                <c:pt idx="0">
                  <c:v>50.69</c:v>
                </c:pt>
                <c:pt idx="1">
                  <c:v>63.5</c:v>
                </c:pt>
                <c:pt idx="2">
                  <c:v>98.87</c:v>
                </c:pt>
                <c:pt idx="3">
                  <c:v>96.65</c:v>
                </c:pt>
                <c:pt idx="4">
                  <c:v>81.569999999999993</c:v>
                </c:pt>
              </c:numCache>
            </c:numRef>
          </c:val>
          <c:smooth val="0"/>
        </c:ser>
        <c:dLbls>
          <c:showLegendKey val="0"/>
          <c:showVal val="0"/>
          <c:showCatName val="0"/>
          <c:showSerName val="0"/>
          <c:showPercent val="0"/>
          <c:showBubbleSize val="0"/>
        </c:dLbls>
        <c:marker val="1"/>
        <c:smooth val="0"/>
        <c:axId val="-659322096"/>
        <c:axId val="-659309584"/>
      </c:lineChart>
      <c:catAx>
        <c:axId val="-659322096"/>
        <c:scaling>
          <c:orientation val="minMax"/>
        </c:scaling>
        <c:delete val="0"/>
        <c:axPos val="b"/>
        <c:title>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9309584"/>
        <c:crosses val="autoZero"/>
        <c:auto val="1"/>
        <c:lblAlgn val="ctr"/>
        <c:lblOffset val="100"/>
        <c:noMultiLvlLbl val="0"/>
      </c:catAx>
      <c:valAx>
        <c:axId val="-659309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 Results</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93220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SE Results</a:t>
            </a:r>
          </a:p>
        </c:rich>
      </c:tx>
      <c:overlay val="0"/>
      <c:spPr>
        <a:noFill/>
        <a:ln>
          <a:noFill/>
        </a:ln>
        <a:effectLst/>
      </c:spPr>
    </c:title>
    <c:autoTitleDeleted val="0"/>
    <c:plotArea>
      <c:layout/>
      <c:barChart>
        <c:barDir val="col"/>
        <c:grouping val="clustered"/>
        <c:varyColors val="0"/>
        <c:ser>
          <c:idx val="0"/>
          <c:order val="0"/>
          <c:tx>
            <c:strRef>
              <c:f>Results!$D$213</c:f>
              <c:strCache>
                <c:ptCount val="1"/>
                <c:pt idx="0">
                  <c:v>SE Result</c:v>
                </c:pt>
              </c:strCache>
            </c:strRef>
          </c:tx>
          <c:spPr>
            <a:solidFill>
              <a:schemeClr val="accent1"/>
            </a:solidFill>
            <a:ln>
              <a:noFill/>
            </a:ln>
            <a:effectLst/>
          </c:spPr>
          <c:invertIfNegative val="0"/>
          <c:cat>
            <c:strRef>
              <c:f>Results!$E$212:$I$212</c:f>
              <c:strCache>
                <c:ptCount val="5"/>
                <c:pt idx="0">
                  <c:v>May 2011</c:v>
                </c:pt>
                <c:pt idx="1">
                  <c:v>May 2012</c:v>
                </c:pt>
                <c:pt idx="2">
                  <c:v>May 2013</c:v>
                </c:pt>
                <c:pt idx="3">
                  <c:v>May 2014</c:v>
                </c:pt>
                <c:pt idx="4">
                  <c:v>May 2015</c:v>
                </c:pt>
              </c:strCache>
            </c:strRef>
          </c:cat>
          <c:val>
            <c:numRef>
              <c:f>Results!$E$213:$I$213</c:f>
              <c:numCache>
                <c:formatCode>General</c:formatCode>
                <c:ptCount val="5"/>
                <c:pt idx="0">
                  <c:v>78.52</c:v>
                </c:pt>
                <c:pt idx="1">
                  <c:v>84.11</c:v>
                </c:pt>
                <c:pt idx="2">
                  <c:v>82.69</c:v>
                </c:pt>
                <c:pt idx="3">
                  <c:v>72.149999999999991</c:v>
                </c:pt>
                <c:pt idx="4">
                  <c:v>82.53</c:v>
                </c:pt>
              </c:numCache>
            </c:numRef>
          </c:val>
        </c:ser>
        <c:dLbls>
          <c:showLegendKey val="0"/>
          <c:showVal val="0"/>
          <c:showCatName val="0"/>
          <c:showSerName val="0"/>
          <c:showPercent val="0"/>
          <c:showBubbleSize val="0"/>
        </c:dLbls>
        <c:gapWidth val="269"/>
        <c:axId val="-659294352"/>
        <c:axId val="-659307952"/>
      </c:barChart>
      <c:lineChart>
        <c:grouping val="standard"/>
        <c:varyColors val="0"/>
        <c:ser>
          <c:idx val="1"/>
          <c:order val="1"/>
          <c:tx>
            <c:strRef>
              <c:f>Results!$D$214</c:f>
              <c:strCache>
                <c:ptCount val="1"/>
                <c:pt idx="0">
                  <c:v>ISO Req- P</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Results!$E$212:$I$212</c:f>
              <c:strCache>
                <c:ptCount val="5"/>
                <c:pt idx="0">
                  <c:v>May 2011</c:v>
                </c:pt>
                <c:pt idx="1">
                  <c:v>May 2012</c:v>
                </c:pt>
                <c:pt idx="2">
                  <c:v>May 2013</c:v>
                </c:pt>
                <c:pt idx="3">
                  <c:v>May 2014</c:v>
                </c:pt>
                <c:pt idx="4">
                  <c:v>May 2015</c:v>
                </c:pt>
              </c:strCache>
            </c:strRef>
          </c:cat>
          <c:val>
            <c:numRef>
              <c:f>Results!$E$214:$I$214</c:f>
              <c:numCache>
                <c:formatCode>General</c:formatCode>
                <c:ptCount val="5"/>
                <c:pt idx="0">
                  <c:v>75</c:v>
                </c:pt>
                <c:pt idx="1">
                  <c:v>75</c:v>
                </c:pt>
                <c:pt idx="2">
                  <c:v>75</c:v>
                </c:pt>
                <c:pt idx="3">
                  <c:v>75</c:v>
                </c:pt>
                <c:pt idx="4">
                  <c:v>75</c:v>
                </c:pt>
              </c:numCache>
            </c:numRef>
          </c:val>
          <c:smooth val="0"/>
        </c:ser>
        <c:ser>
          <c:idx val="2"/>
          <c:order val="2"/>
          <c:tx>
            <c:strRef>
              <c:f>Results!$D$215</c:f>
              <c:strCache>
                <c:ptCount val="1"/>
                <c:pt idx="0">
                  <c:v>TCET Results</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Results!$E$212:$I$212</c:f>
              <c:strCache>
                <c:ptCount val="5"/>
                <c:pt idx="0">
                  <c:v>May 2011</c:v>
                </c:pt>
                <c:pt idx="1">
                  <c:v>May 2012</c:v>
                </c:pt>
                <c:pt idx="2">
                  <c:v>May 2013</c:v>
                </c:pt>
                <c:pt idx="3">
                  <c:v>May 2014</c:v>
                </c:pt>
                <c:pt idx="4">
                  <c:v>May 2015</c:v>
                </c:pt>
              </c:strCache>
            </c:strRef>
          </c:cat>
          <c:val>
            <c:numRef>
              <c:f>Results!$E$215:$I$215</c:f>
              <c:numCache>
                <c:formatCode>General</c:formatCode>
                <c:ptCount val="5"/>
                <c:pt idx="0">
                  <c:v>79.8</c:v>
                </c:pt>
                <c:pt idx="1">
                  <c:v>81.55</c:v>
                </c:pt>
                <c:pt idx="2">
                  <c:v>80.2</c:v>
                </c:pt>
                <c:pt idx="3">
                  <c:v>78.23</c:v>
                </c:pt>
                <c:pt idx="4">
                  <c:v>77.81</c:v>
                </c:pt>
              </c:numCache>
            </c:numRef>
          </c:val>
          <c:smooth val="0"/>
        </c:ser>
        <c:dLbls>
          <c:showLegendKey val="0"/>
          <c:showVal val="0"/>
          <c:showCatName val="0"/>
          <c:showSerName val="0"/>
          <c:showPercent val="0"/>
          <c:showBubbleSize val="0"/>
        </c:dLbls>
        <c:marker val="1"/>
        <c:smooth val="0"/>
        <c:axId val="-659294352"/>
        <c:axId val="-659307952"/>
      </c:lineChart>
      <c:catAx>
        <c:axId val="-659294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9307952"/>
        <c:crosses val="autoZero"/>
        <c:auto val="1"/>
        <c:lblAlgn val="ctr"/>
        <c:lblOffset val="100"/>
        <c:noMultiLvlLbl val="0"/>
      </c:catAx>
      <c:valAx>
        <c:axId val="-6593079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929435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SE Results with First Class</a:t>
            </a:r>
          </a:p>
        </c:rich>
      </c:tx>
      <c:overlay val="0"/>
      <c:spPr>
        <a:noFill/>
        <a:ln>
          <a:noFill/>
        </a:ln>
        <a:effectLst/>
      </c:spPr>
    </c:title>
    <c:autoTitleDeleted val="0"/>
    <c:plotArea>
      <c:layout/>
      <c:barChart>
        <c:barDir val="col"/>
        <c:grouping val="clustered"/>
        <c:varyColors val="0"/>
        <c:ser>
          <c:idx val="0"/>
          <c:order val="0"/>
          <c:tx>
            <c:strRef>
              <c:f>Results!$K$213</c:f>
              <c:strCache>
                <c:ptCount val="1"/>
                <c:pt idx="0">
                  <c:v>SE-First Class</c:v>
                </c:pt>
              </c:strCache>
            </c:strRef>
          </c:tx>
          <c:spPr>
            <a:solidFill>
              <a:schemeClr val="accent1"/>
            </a:solidFill>
            <a:ln>
              <a:noFill/>
            </a:ln>
            <a:effectLst/>
          </c:spPr>
          <c:invertIfNegative val="0"/>
          <c:cat>
            <c:strRef>
              <c:f>Results!$L$212:$P$212</c:f>
              <c:strCache>
                <c:ptCount val="5"/>
                <c:pt idx="0">
                  <c:v>May 2011</c:v>
                </c:pt>
                <c:pt idx="1">
                  <c:v>May 2012</c:v>
                </c:pt>
                <c:pt idx="2">
                  <c:v>May 2013</c:v>
                </c:pt>
                <c:pt idx="3">
                  <c:v>May 2014</c:v>
                </c:pt>
                <c:pt idx="4">
                  <c:v>May 2015</c:v>
                </c:pt>
              </c:strCache>
            </c:strRef>
          </c:cat>
          <c:val>
            <c:numRef>
              <c:f>Results!$L$213:$P$213</c:f>
              <c:numCache>
                <c:formatCode>General</c:formatCode>
                <c:ptCount val="5"/>
                <c:pt idx="0">
                  <c:v>64.910000000000025</c:v>
                </c:pt>
                <c:pt idx="1">
                  <c:v>63.2</c:v>
                </c:pt>
                <c:pt idx="2">
                  <c:v>71.319999999999993</c:v>
                </c:pt>
                <c:pt idx="3">
                  <c:v>94.740000000000023</c:v>
                </c:pt>
                <c:pt idx="4">
                  <c:v>70.069999999999993</c:v>
                </c:pt>
              </c:numCache>
            </c:numRef>
          </c:val>
        </c:ser>
        <c:dLbls>
          <c:showLegendKey val="0"/>
          <c:showVal val="0"/>
          <c:showCatName val="0"/>
          <c:showSerName val="0"/>
          <c:showPercent val="0"/>
          <c:showBubbleSize val="0"/>
        </c:dLbls>
        <c:gapWidth val="269"/>
        <c:axId val="-659304144"/>
        <c:axId val="-659303056"/>
      </c:barChart>
      <c:lineChart>
        <c:grouping val="standard"/>
        <c:varyColors val="0"/>
        <c:ser>
          <c:idx val="1"/>
          <c:order val="1"/>
          <c:tx>
            <c:strRef>
              <c:f>Results!$K$214</c:f>
              <c:strCache>
                <c:ptCount val="1"/>
                <c:pt idx="0">
                  <c:v>ISO Req- F</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Results!$L$212:$P$212</c:f>
              <c:strCache>
                <c:ptCount val="5"/>
                <c:pt idx="0">
                  <c:v>May 2011</c:v>
                </c:pt>
                <c:pt idx="1">
                  <c:v>May 2012</c:v>
                </c:pt>
                <c:pt idx="2">
                  <c:v>May 2013</c:v>
                </c:pt>
                <c:pt idx="3">
                  <c:v>May 2014</c:v>
                </c:pt>
                <c:pt idx="4">
                  <c:v>May 2015</c:v>
                </c:pt>
              </c:strCache>
            </c:strRef>
          </c:cat>
          <c:val>
            <c:numRef>
              <c:f>Results!$L$214:$P$214</c:f>
              <c:numCache>
                <c:formatCode>General</c:formatCode>
                <c:ptCount val="5"/>
                <c:pt idx="0">
                  <c:v>50</c:v>
                </c:pt>
                <c:pt idx="1">
                  <c:v>50</c:v>
                </c:pt>
                <c:pt idx="2">
                  <c:v>50</c:v>
                </c:pt>
                <c:pt idx="3">
                  <c:v>50</c:v>
                </c:pt>
                <c:pt idx="4">
                  <c:v>50</c:v>
                </c:pt>
              </c:numCache>
            </c:numRef>
          </c:val>
          <c:smooth val="0"/>
        </c:ser>
        <c:ser>
          <c:idx val="2"/>
          <c:order val="2"/>
          <c:tx>
            <c:strRef>
              <c:f>Results!$K$215</c:f>
              <c:strCache>
                <c:ptCount val="1"/>
                <c:pt idx="0">
                  <c:v>TCET First Class</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Results!$L$212:$P$212</c:f>
              <c:strCache>
                <c:ptCount val="5"/>
                <c:pt idx="0">
                  <c:v>May 2011</c:v>
                </c:pt>
                <c:pt idx="1">
                  <c:v>May 2012</c:v>
                </c:pt>
                <c:pt idx="2">
                  <c:v>May 2013</c:v>
                </c:pt>
                <c:pt idx="3">
                  <c:v>May 2014</c:v>
                </c:pt>
                <c:pt idx="4">
                  <c:v>May 2015</c:v>
                </c:pt>
              </c:strCache>
            </c:strRef>
          </c:cat>
          <c:val>
            <c:numRef>
              <c:f>Results!$L$215:$P$215</c:f>
              <c:numCache>
                <c:formatCode>General</c:formatCode>
                <c:ptCount val="5"/>
                <c:pt idx="0">
                  <c:v>73.92</c:v>
                </c:pt>
                <c:pt idx="1">
                  <c:v>61.39</c:v>
                </c:pt>
                <c:pt idx="2">
                  <c:v>84.58</c:v>
                </c:pt>
                <c:pt idx="3">
                  <c:v>87.8</c:v>
                </c:pt>
                <c:pt idx="4">
                  <c:v>79</c:v>
                </c:pt>
              </c:numCache>
            </c:numRef>
          </c:val>
          <c:smooth val="0"/>
        </c:ser>
        <c:dLbls>
          <c:showLegendKey val="0"/>
          <c:showVal val="0"/>
          <c:showCatName val="0"/>
          <c:showSerName val="0"/>
          <c:showPercent val="0"/>
          <c:showBubbleSize val="0"/>
        </c:dLbls>
        <c:marker val="1"/>
        <c:smooth val="0"/>
        <c:axId val="-659304144"/>
        <c:axId val="-659303056"/>
      </c:lineChart>
      <c:catAx>
        <c:axId val="-6593041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9303056"/>
        <c:crosses val="autoZero"/>
        <c:auto val="1"/>
        <c:lblAlgn val="ctr"/>
        <c:lblOffset val="100"/>
        <c:noMultiLvlLbl val="0"/>
      </c:catAx>
      <c:valAx>
        <c:axId val="-6593030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Results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930414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TE Results</a:t>
            </a:r>
          </a:p>
        </c:rich>
      </c:tx>
      <c:overlay val="0"/>
      <c:spPr>
        <a:noFill/>
        <a:ln>
          <a:noFill/>
        </a:ln>
        <a:effectLst/>
      </c:spPr>
    </c:title>
    <c:autoTitleDeleted val="0"/>
    <c:plotArea>
      <c:layout>
        <c:manualLayout>
          <c:layoutTarget val="inner"/>
          <c:xMode val="edge"/>
          <c:yMode val="edge"/>
          <c:x val="0.27173393236120524"/>
          <c:y val="0.12088844365254794"/>
          <c:w val="0.70247158082721706"/>
          <c:h val="0.52694909132003964"/>
        </c:manualLayout>
      </c:layout>
      <c:barChart>
        <c:barDir val="col"/>
        <c:grouping val="clustered"/>
        <c:varyColors val="0"/>
        <c:ser>
          <c:idx val="0"/>
          <c:order val="0"/>
          <c:tx>
            <c:strRef>
              <c:f>Results!$D$220</c:f>
              <c:strCache>
                <c:ptCount val="1"/>
                <c:pt idx="0">
                  <c:v>TE Result</c:v>
                </c:pt>
              </c:strCache>
            </c:strRef>
          </c:tx>
          <c:spPr>
            <a:solidFill>
              <a:schemeClr val="accent1"/>
            </a:solidFill>
            <a:ln>
              <a:noFill/>
            </a:ln>
            <a:effectLst/>
          </c:spPr>
          <c:invertIfNegative val="0"/>
          <c:cat>
            <c:strRef>
              <c:f>Results!$E$219:$I$219</c:f>
              <c:strCache>
                <c:ptCount val="5"/>
                <c:pt idx="0">
                  <c:v>May 2011</c:v>
                </c:pt>
                <c:pt idx="1">
                  <c:v>May 2012</c:v>
                </c:pt>
                <c:pt idx="2">
                  <c:v>May 2013</c:v>
                </c:pt>
                <c:pt idx="3">
                  <c:v>May 2014</c:v>
                </c:pt>
                <c:pt idx="4">
                  <c:v>May 2015</c:v>
                </c:pt>
              </c:strCache>
            </c:strRef>
          </c:cat>
          <c:val>
            <c:numRef>
              <c:f>Results!$E$220:$I$220</c:f>
              <c:numCache>
                <c:formatCode>General</c:formatCode>
                <c:ptCount val="5"/>
                <c:pt idx="0">
                  <c:v>100</c:v>
                </c:pt>
                <c:pt idx="1">
                  <c:v>99.31</c:v>
                </c:pt>
                <c:pt idx="2">
                  <c:v>95.86</c:v>
                </c:pt>
                <c:pt idx="3">
                  <c:v>90.57</c:v>
                </c:pt>
                <c:pt idx="4">
                  <c:v>96.89</c:v>
                </c:pt>
              </c:numCache>
            </c:numRef>
          </c:val>
        </c:ser>
        <c:dLbls>
          <c:showLegendKey val="0"/>
          <c:showVal val="0"/>
          <c:showCatName val="0"/>
          <c:showSerName val="0"/>
          <c:showPercent val="0"/>
          <c:showBubbleSize val="0"/>
        </c:dLbls>
        <c:gapWidth val="269"/>
        <c:axId val="-652790944"/>
        <c:axId val="-652788768"/>
      </c:barChart>
      <c:lineChart>
        <c:grouping val="standard"/>
        <c:varyColors val="0"/>
        <c:ser>
          <c:idx val="1"/>
          <c:order val="1"/>
          <c:tx>
            <c:strRef>
              <c:f>Results!$D$221</c:f>
              <c:strCache>
                <c:ptCount val="1"/>
                <c:pt idx="0">
                  <c:v>ISO Req- P</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Results!$E$219:$I$219</c:f>
              <c:strCache>
                <c:ptCount val="5"/>
                <c:pt idx="0">
                  <c:v>May 2011</c:v>
                </c:pt>
                <c:pt idx="1">
                  <c:v>May 2012</c:v>
                </c:pt>
                <c:pt idx="2">
                  <c:v>May 2013</c:v>
                </c:pt>
                <c:pt idx="3">
                  <c:v>May 2014</c:v>
                </c:pt>
                <c:pt idx="4">
                  <c:v>May 2015</c:v>
                </c:pt>
              </c:strCache>
            </c:strRef>
          </c:cat>
          <c:val>
            <c:numRef>
              <c:f>Results!$E$221:$I$221</c:f>
              <c:numCache>
                <c:formatCode>General</c:formatCode>
                <c:ptCount val="5"/>
                <c:pt idx="0">
                  <c:v>85</c:v>
                </c:pt>
                <c:pt idx="1">
                  <c:v>85</c:v>
                </c:pt>
                <c:pt idx="2">
                  <c:v>85</c:v>
                </c:pt>
                <c:pt idx="3">
                  <c:v>85</c:v>
                </c:pt>
                <c:pt idx="4">
                  <c:v>85</c:v>
                </c:pt>
              </c:numCache>
            </c:numRef>
          </c:val>
          <c:smooth val="0"/>
        </c:ser>
        <c:ser>
          <c:idx val="2"/>
          <c:order val="2"/>
          <c:tx>
            <c:strRef>
              <c:f>Results!$D$222</c:f>
              <c:strCache>
                <c:ptCount val="1"/>
                <c:pt idx="0">
                  <c:v>TCET Results</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Results!$E$219:$I$219</c:f>
              <c:strCache>
                <c:ptCount val="5"/>
                <c:pt idx="0">
                  <c:v>May 2011</c:v>
                </c:pt>
                <c:pt idx="1">
                  <c:v>May 2012</c:v>
                </c:pt>
                <c:pt idx="2">
                  <c:v>May 2013</c:v>
                </c:pt>
                <c:pt idx="3">
                  <c:v>May 2014</c:v>
                </c:pt>
                <c:pt idx="4">
                  <c:v>May 2015</c:v>
                </c:pt>
              </c:strCache>
            </c:strRef>
          </c:cat>
          <c:val>
            <c:numRef>
              <c:f>Results!$E$222:$I$222</c:f>
              <c:numCache>
                <c:formatCode>General</c:formatCode>
                <c:ptCount val="5"/>
                <c:pt idx="0">
                  <c:v>79.8</c:v>
                </c:pt>
                <c:pt idx="1">
                  <c:v>81.55</c:v>
                </c:pt>
                <c:pt idx="2">
                  <c:v>80.2</c:v>
                </c:pt>
                <c:pt idx="3">
                  <c:v>78.23</c:v>
                </c:pt>
                <c:pt idx="4">
                  <c:v>77.81</c:v>
                </c:pt>
              </c:numCache>
            </c:numRef>
          </c:val>
          <c:smooth val="0"/>
        </c:ser>
        <c:dLbls>
          <c:showLegendKey val="0"/>
          <c:showVal val="0"/>
          <c:showCatName val="0"/>
          <c:showSerName val="0"/>
          <c:showPercent val="0"/>
          <c:showBubbleSize val="0"/>
        </c:dLbls>
        <c:marker val="1"/>
        <c:smooth val="0"/>
        <c:axId val="-652790944"/>
        <c:axId val="-652788768"/>
      </c:lineChart>
      <c:catAx>
        <c:axId val="-6527909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2788768"/>
        <c:crosses val="autoZero"/>
        <c:auto val="1"/>
        <c:lblAlgn val="ctr"/>
        <c:lblOffset val="100"/>
        <c:noMultiLvlLbl val="0"/>
      </c:catAx>
      <c:valAx>
        <c:axId val="-652788768"/>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Results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79094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TE Results with First Class</a:t>
            </a:r>
          </a:p>
        </c:rich>
      </c:tx>
      <c:overlay val="0"/>
      <c:spPr>
        <a:noFill/>
        <a:ln>
          <a:noFill/>
        </a:ln>
        <a:effectLst/>
      </c:spPr>
    </c:title>
    <c:autoTitleDeleted val="0"/>
    <c:plotArea>
      <c:layout/>
      <c:barChart>
        <c:barDir val="col"/>
        <c:grouping val="clustered"/>
        <c:varyColors val="0"/>
        <c:ser>
          <c:idx val="0"/>
          <c:order val="0"/>
          <c:tx>
            <c:strRef>
              <c:f>Results!$K$220</c:f>
              <c:strCache>
                <c:ptCount val="1"/>
                <c:pt idx="0">
                  <c:v>TE-First Class</c:v>
                </c:pt>
              </c:strCache>
            </c:strRef>
          </c:tx>
          <c:spPr>
            <a:solidFill>
              <a:schemeClr val="accent1"/>
            </a:solidFill>
            <a:ln>
              <a:noFill/>
            </a:ln>
            <a:effectLst/>
          </c:spPr>
          <c:invertIfNegative val="0"/>
          <c:cat>
            <c:strRef>
              <c:f>Results!$L$219:$P$219</c:f>
              <c:strCache>
                <c:ptCount val="5"/>
                <c:pt idx="0">
                  <c:v>May 2011</c:v>
                </c:pt>
                <c:pt idx="1">
                  <c:v>May 2012</c:v>
                </c:pt>
                <c:pt idx="2">
                  <c:v>May 2013</c:v>
                </c:pt>
                <c:pt idx="3">
                  <c:v>May 2014</c:v>
                </c:pt>
                <c:pt idx="4">
                  <c:v>May 2015</c:v>
                </c:pt>
              </c:strCache>
            </c:strRef>
          </c:cat>
          <c:val>
            <c:numRef>
              <c:f>Results!$L$220:$P$220</c:f>
              <c:numCache>
                <c:formatCode>General</c:formatCode>
                <c:ptCount val="5"/>
                <c:pt idx="0">
                  <c:v>84.169999999999987</c:v>
                </c:pt>
                <c:pt idx="1">
                  <c:v>89.509999999999991</c:v>
                </c:pt>
                <c:pt idx="2">
                  <c:v>87.05</c:v>
                </c:pt>
                <c:pt idx="3">
                  <c:v>83.34</c:v>
                </c:pt>
                <c:pt idx="4">
                  <c:v>78.849999999999994</c:v>
                </c:pt>
              </c:numCache>
            </c:numRef>
          </c:val>
        </c:ser>
        <c:dLbls>
          <c:showLegendKey val="0"/>
          <c:showVal val="0"/>
          <c:showCatName val="0"/>
          <c:showSerName val="0"/>
          <c:showPercent val="0"/>
          <c:showBubbleSize val="0"/>
        </c:dLbls>
        <c:gapWidth val="269"/>
        <c:axId val="-652787136"/>
        <c:axId val="-652790400"/>
      </c:barChart>
      <c:lineChart>
        <c:grouping val="standard"/>
        <c:varyColors val="0"/>
        <c:ser>
          <c:idx val="1"/>
          <c:order val="1"/>
          <c:tx>
            <c:strRef>
              <c:f>Results!$K$221</c:f>
              <c:strCache>
                <c:ptCount val="1"/>
                <c:pt idx="0">
                  <c:v>ISO Req- F</c:v>
                </c:pt>
              </c:strCache>
            </c:strRef>
          </c:tx>
          <c:spPr>
            <a:ln w="38100" cap="rnd">
              <a:solidFill>
                <a:schemeClr val="accent2"/>
              </a:solidFill>
              <a:round/>
            </a:ln>
            <a:effectLst/>
          </c:spPr>
          <c:marker>
            <c:symbol val="none"/>
          </c:marker>
          <c:cat>
            <c:strRef>
              <c:f>Results!$L$219:$P$219</c:f>
              <c:strCache>
                <c:ptCount val="5"/>
                <c:pt idx="0">
                  <c:v>May 2011</c:v>
                </c:pt>
                <c:pt idx="1">
                  <c:v>May 2012</c:v>
                </c:pt>
                <c:pt idx="2">
                  <c:v>May 2013</c:v>
                </c:pt>
                <c:pt idx="3">
                  <c:v>May 2014</c:v>
                </c:pt>
                <c:pt idx="4">
                  <c:v>May 2015</c:v>
                </c:pt>
              </c:strCache>
            </c:strRef>
          </c:cat>
          <c:val>
            <c:numRef>
              <c:f>Results!$L$221:$P$221</c:f>
              <c:numCache>
                <c:formatCode>General</c:formatCode>
                <c:ptCount val="5"/>
                <c:pt idx="0">
                  <c:v>50</c:v>
                </c:pt>
                <c:pt idx="1">
                  <c:v>50</c:v>
                </c:pt>
                <c:pt idx="2">
                  <c:v>50</c:v>
                </c:pt>
                <c:pt idx="3">
                  <c:v>50</c:v>
                </c:pt>
                <c:pt idx="4">
                  <c:v>50</c:v>
                </c:pt>
              </c:numCache>
            </c:numRef>
          </c:val>
          <c:smooth val="0"/>
        </c:ser>
        <c:ser>
          <c:idx val="2"/>
          <c:order val="2"/>
          <c:tx>
            <c:strRef>
              <c:f>Results!$K$222</c:f>
              <c:strCache>
                <c:ptCount val="1"/>
                <c:pt idx="0">
                  <c:v>TCET First Class</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Results!$L$219:$P$219</c:f>
              <c:strCache>
                <c:ptCount val="5"/>
                <c:pt idx="0">
                  <c:v>May 2011</c:v>
                </c:pt>
                <c:pt idx="1">
                  <c:v>May 2012</c:v>
                </c:pt>
                <c:pt idx="2">
                  <c:v>May 2013</c:v>
                </c:pt>
                <c:pt idx="3">
                  <c:v>May 2014</c:v>
                </c:pt>
                <c:pt idx="4">
                  <c:v>May 2015</c:v>
                </c:pt>
              </c:strCache>
            </c:strRef>
          </c:cat>
          <c:val>
            <c:numRef>
              <c:f>Results!$L$222:$P$222</c:f>
              <c:numCache>
                <c:formatCode>General</c:formatCode>
                <c:ptCount val="5"/>
                <c:pt idx="0">
                  <c:v>73.92</c:v>
                </c:pt>
                <c:pt idx="1">
                  <c:v>61.39</c:v>
                </c:pt>
                <c:pt idx="2">
                  <c:v>84.58</c:v>
                </c:pt>
                <c:pt idx="3">
                  <c:v>87.8</c:v>
                </c:pt>
                <c:pt idx="4">
                  <c:v>79</c:v>
                </c:pt>
              </c:numCache>
            </c:numRef>
          </c:val>
          <c:smooth val="0"/>
        </c:ser>
        <c:dLbls>
          <c:showLegendKey val="0"/>
          <c:showVal val="0"/>
          <c:showCatName val="0"/>
          <c:showSerName val="0"/>
          <c:showPercent val="0"/>
          <c:showBubbleSize val="0"/>
        </c:dLbls>
        <c:marker val="1"/>
        <c:smooth val="0"/>
        <c:axId val="-652787136"/>
        <c:axId val="-652790400"/>
      </c:lineChart>
      <c:catAx>
        <c:axId val="-652787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2790400"/>
        <c:crosses val="autoZero"/>
        <c:auto val="1"/>
        <c:lblAlgn val="ctr"/>
        <c:lblOffset val="100"/>
        <c:noMultiLvlLbl val="0"/>
      </c:catAx>
      <c:valAx>
        <c:axId val="-6527904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Results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78713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r>
              <a:rPr lang="en-US"/>
              <a:t>% Contribution of Curriculum, Campus Connect, Bridge Course and Co-curricular to PEOs</a:t>
            </a:r>
          </a:p>
        </c:rich>
      </c:tx>
      <c:layout/>
      <c:overlay val="0"/>
      <c:spPr>
        <a:noFill/>
        <a:ln>
          <a:noFill/>
        </a:ln>
        <a:effectLst/>
      </c:spPr>
      <c:txPr>
        <a:bodyPr rot="0" spcFirstLastPara="1" vertOverflow="ellipsis" vert="horz" wrap="square" anchor="ctr" anchorCtr="1"/>
        <a:lstStyle/>
        <a:p>
          <a:pPr>
            <a:defRPr sz="144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'PEO Achievement'!$E$55</c:f>
              <c:strCache>
                <c:ptCount val="1"/>
                <c:pt idx="0">
                  <c:v>% contribution of curriculum to PEOs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'PEO Achievement'!$D$56:$D$62</c:f>
              <c:strCache>
                <c:ptCount val="7"/>
                <c:pt idx="0">
                  <c:v>PEO 1</c:v>
                </c:pt>
                <c:pt idx="1">
                  <c:v>PEO 2</c:v>
                </c:pt>
                <c:pt idx="2">
                  <c:v>PEO 3</c:v>
                </c:pt>
                <c:pt idx="3">
                  <c:v>PEO 4</c:v>
                </c:pt>
                <c:pt idx="4">
                  <c:v>PEO 5</c:v>
                </c:pt>
                <c:pt idx="5">
                  <c:v>PEO 6</c:v>
                </c:pt>
                <c:pt idx="6">
                  <c:v>PEO 7</c:v>
                </c:pt>
              </c:strCache>
            </c:strRef>
          </c:cat>
          <c:val>
            <c:numRef>
              <c:f>'PEO Achievement'!$E$56:$E$62</c:f>
              <c:numCache>
                <c:formatCode>General</c:formatCode>
                <c:ptCount val="7"/>
                <c:pt idx="0">
                  <c:v>34.799999999999997</c:v>
                </c:pt>
                <c:pt idx="1">
                  <c:v>81.400000000000006</c:v>
                </c:pt>
                <c:pt idx="2">
                  <c:v>91.8</c:v>
                </c:pt>
                <c:pt idx="3">
                  <c:v>65.2</c:v>
                </c:pt>
                <c:pt idx="4">
                  <c:v>64</c:v>
                </c:pt>
                <c:pt idx="5">
                  <c:v>60.5</c:v>
                </c:pt>
                <c:pt idx="6">
                  <c:v>8.1999999999999993</c:v>
                </c:pt>
              </c:numCache>
            </c:numRef>
          </c:val>
        </c:ser>
        <c:ser>
          <c:idx val="1"/>
          <c:order val="1"/>
          <c:tx>
            <c:strRef>
              <c:f>'PEO Achievement'!$F$55</c:f>
              <c:strCache>
                <c:ptCount val="1"/>
                <c:pt idx="0">
                  <c:v>% Contribution of the Campus connect &amp;bridge course  to the PEOs</c:v>
                </c:pt>
              </c:strCache>
            </c:strRef>
          </c:tx>
          <c:spPr>
            <a:solidFill>
              <a:schemeClr val="accent2"/>
            </a:solidFill>
            <a:ln>
              <a:noFill/>
            </a:ln>
            <a:effectLst/>
          </c:spPr>
          <c:invertIfNegative val="0"/>
          <c:dLbls>
            <c:dLbl>
              <c:idx val="0"/>
              <c:layout/>
              <c:tx>
                <c:rich>
                  <a:bodyPr/>
                  <a:lstStyle/>
                  <a:p>
                    <a:r>
                      <a:rPr lang="en-US" dirty="0"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smtClean="0"/>
                      <a:t>NQ</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'PEO Achievement'!$D$56:$D$62</c:f>
              <c:strCache>
                <c:ptCount val="7"/>
                <c:pt idx="0">
                  <c:v>PEO 1</c:v>
                </c:pt>
                <c:pt idx="1">
                  <c:v>PEO 2</c:v>
                </c:pt>
                <c:pt idx="2">
                  <c:v>PEO 3</c:v>
                </c:pt>
                <c:pt idx="3">
                  <c:v>PEO 4</c:v>
                </c:pt>
                <c:pt idx="4">
                  <c:v>PEO 5</c:v>
                </c:pt>
                <c:pt idx="5">
                  <c:v>PEO 6</c:v>
                </c:pt>
                <c:pt idx="6">
                  <c:v>PEO 7</c:v>
                </c:pt>
              </c:strCache>
            </c:strRef>
          </c:cat>
          <c:val>
            <c:numRef>
              <c:f>'PEO Achievement'!$F$56:$F$62</c:f>
              <c:numCache>
                <c:formatCode>General</c:formatCode>
                <c:ptCount val="7"/>
                <c:pt idx="0">
                  <c:v>0</c:v>
                </c:pt>
                <c:pt idx="1">
                  <c:v>0</c:v>
                </c:pt>
                <c:pt idx="2">
                  <c:v>0</c:v>
                </c:pt>
                <c:pt idx="3">
                  <c:v>0</c:v>
                </c:pt>
                <c:pt idx="4">
                  <c:v>94.2</c:v>
                </c:pt>
                <c:pt idx="5">
                  <c:v>87.77</c:v>
                </c:pt>
                <c:pt idx="6">
                  <c:v>65.75</c:v>
                </c:pt>
              </c:numCache>
            </c:numRef>
          </c:val>
        </c:ser>
        <c:ser>
          <c:idx val="2"/>
          <c:order val="2"/>
          <c:tx>
            <c:strRef>
              <c:f>'PEO Achievement'!$G$55</c:f>
              <c:strCache>
                <c:ptCount val="1"/>
                <c:pt idx="0">
                  <c:v>% Contribution of co curricular activity to PEOs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'PEO Achievement'!$D$56:$D$62</c:f>
              <c:strCache>
                <c:ptCount val="7"/>
                <c:pt idx="0">
                  <c:v>PEO 1</c:v>
                </c:pt>
                <c:pt idx="1">
                  <c:v>PEO 2</c:v>
                </c:pt>
                <c:pt idx="2">
                  <c:v>PEO 3</c:v>
                </c:pt>
                <c:pt idx="3">
                  <c:v>PEO 4</c:v>
                </c:pt>
                <c:pt idx="4">
                  <c:v>PEO 5</c:v>
                </c:pt>
                <c:pt idx="5">
                  <c:v>PEO 6</c:v>
                </c:pt>
                <c:pt idx="6">
                  <c:v>PEO 7</c:v>
                </c:pt>
              </c:strCache>
            </c:strRef>
          </c:cat>
          <c:val>
            <c:numRef>
              <c:f>'PEO Achievement'!$G$56:$G$62</c:f>
              <c:numCache>
                <c:formatCode>General</c:formatCode>
                <c:ptCount val="7"/>
                <c:pt idx="0">
                  <c:v>38</c:v>
                </c:pt>
                <c:pt idx="1">
                  <c:v>62</c:v>
                </c:pt>
                <c:pt idx="2">
                  <c:v>38</c:v>
                </c:pt>
                <c:pt idx="3">
                  <c:v>62</c:v>
                </c:pt>
                <c:pt idx="4">
                  <c:v>88</c:v>
                </c:pt>
                <c:pt idx="5">
                  <c:v>62</c:v>
                </c:pt>
                <c:pt idx="6">
                  <c:v>75</c:v>
                </c:pt>
              </c:numCache>
            </c:numRef>
          </c:val>
        </c:ser>
        <c:dLbls>
          <c:dLblPos val="outEnd"/>
          <c:showLegendKey val="0"/>
          <c:showVal val="1"/>
          <c:showCatName val="0"/>
          <c:showSerName val="0"/>
          <c:showPercent val="0"/>
          <c:showBubbleSize val="0"/>
        </c:dLbls>
        <c:gapWidth val="267"/>
        <c:overlap val="-43"/>
        <c:axId val="-661393056"/>
        <c:axId val="-661378368"/>
      </c:barChart>
      <c:catAx>
        <c:axId val="-66139305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dk1">
                    <a:lumMod val="65000"/>
                    <a:lumOff val="35000"/>
                  </a:schemeClr>
                </a:solidFill>
                <a:latin typeface="+mn-lt"/>
                <a:ea typeface="+mn-ea"/>
                <a:cs typeface="+mn-cs"/>
              </a:defRPr>
            </a:pPr>
            <a:endParaRPr lang="en-US"/>
          </a:p>
        </c:txPr>
        <c:crossAx val="-661378368"/>
        <c:crosses val="autoZero"/>
        <c:auto val="1"/>
        <c:lblAlgn val="ctr"/>
        <c:lblOffset val="100"/>
        <c:noMultiLvlLbl val="0"/>
      </c:catAx>
      <c:valAx>
        <c:axId val="-66137836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661393056"/>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2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BE Results</a:t>
            </a:r>
          </a:p>
        </c:rich>
      </c:tx>
      <c:overlay val="0"/>
      <c:spPr>
        <a:noFill/>
        <a:ln>
          <a:noFill/>
        </a:ln>
        <a:effectLst/>
      </c:spPr>
    </c:title>
    <c:autoTitleDeleted val="0"/>
    <c:plotArea>
      <c:layout/>
      <c:barChart>
        <c:barDir val="col"/>
        <c:grouping val="clustered"/>
        <c:varyColors val="0"/>
        <c:ser>
          <c:idx val="0"/>
          <c:order val="0"/>
          <c:tx>
            <c:strRef>
              <c:f>Results!$D$227</c:f>
              <c:strCache>
                <c:ptCount val="1"/>
                <c:pt idx="0">
                  <c:v>BE Result</c:v>
                </c:pt>
              </c:strCache>
            </c:strRef>
          </c:tx>
          <c:spPr>
            <a:solidFill>
              <a:schemeClr val="accent1"/>
            </a:solidFill>
            <a:ln>
              <a:noFill/>
            </a:ln>
            <a:effectLst/>
          </c:spPr>
          <c:invertIfNegative val="0"/>
          <c:cat>
            <c:strRef>
              <c:f>Results!$E$226:$I$226</c:f>
              <c:strCache>
                <c:ptCount val="5"/>
                <c:pt idx="0">
                  <c:v>May 2011</c:v>
                </c:pt>
                <c:pt idx="1">
                  <c:v>May 2012</c:v>
                </c:pt>
                <c:pt idx="2">
                  <c:v>May 2013</c:v>
                </c:pt>
                <c:pt idx="3">
                  <c:v>May 2014</c:v>
                </c:pt>
                <c:pt idx="4">
                  <c:v>May 2015</c:v>
                </c:pt>
              </c:strCache>
            </c:strRef>
          </c:cat>
          <c:val>
            <c:numRef>
              <c:f>Results!$E$227:$I$227</c:f>
              <c:numCache>
                <c:formatCode>General</c:formatCode>
                <c:ptCount val="5"/>
                <c:pt idx="0">
                  <c:v>100</c:v>
                </c:pt>
                <c:pt idx="1">
                  <c:v>99.29</c:v>
                </c:pt>
                <c:pt idx="2">
                  <c:v>99.31</c:v>
                </c:pt>
                <c:pt idx="3">
                  <c:v>95.83</c:v>
                </c:pt>
                <c:pt idx="4">
                  <c:v>96.93</c:v>
                </c:pt>
              </c:numCache>
            </c:numRef>
          </c:val>
        </c:ser>
        <c:dLbls>
          <c:showLegendKey val="0"/>
          <c:showVal val="0"/>
          <c:showCatName val="0"/>
          <c:showSerName val="0"/>
          <c:showPercent val="0"/>
          <c:showBubbleSize val="0"/>
        </c:dLbls>
        <c:gapWidth val="269"/>
        <c:axId val="-652792576"/>
        <c:axId val="-652811616"/>
      </c:barChart>
      <c:lineChart>
        <c:grouping val="standard"/>
        <c:varyColors val="0"/>
        <c:ser>
          <c:idx val="1"/>
          <c:order val="1"/>
          <c:tx>
            <c:strRef>
              <c:f>Results!$D$228</c:f>
              <c:strCache>
                <c:ptCount val="1"/>
                <c:pt idx="0">
                  <c:v>ISO Req</c:v>
                </c:pt>
              </c:strCache>
            </c:strRef>
          </c:tx>
          <c:spPr>
            <a:ln w="38100" cap="rnd">
              <a:solidFill>
                <a:schemeClr val="accent2"/>
              </a:solidFill>
              <a:round/>
            </a:ln>
            <a:effectLst/>
          </c:spPr>
          <c:marker>
            <c:symbol val="none"/>
          </c:marker>
          <c:cat>
            <c:strRef>
              <c:f>Results!$E$226:$I$226</c:f>
              <c:strCache>
                <c:ptCount val="5"/>
                <c:pt idx="0">
                  <c:v>May 2011</c:v>
                </c:pt>
                <c:pt idx="1">
                  <c:v>May 2012</c:v>
                </c:pt>
                <c:pt idx="2">
                  <c:v>May 2013</c:v>
                </c:pt>
                <c:pt idx="3">
                  <c:v>May 2014</c:v>
                </c:pt>
                <c:pt idx="4">
                  <c:v>May 2015</c:v>
                </c:pt>
              </c:strCache>
            </c:strRef>
          </c:cat>
          <c:val>
            <c:numRef>
              <c:f>Results!$E$228:$I$228</c:f>
              <c:numCache>
                <c:formatCode>General</c:formatCode>
                <c:ptCount val="5"/>
                <c:pt idx="0">
                  <c:v>90</c:v>
                </c:pt>
                <c:pt idx="1">
                  <c:v>90</c:v>
                </c:pt>
                <c:pt idx="2">
                  <c:v>90</c:v>
                </c:pt>
                <c:pt idx="3">
                  <c:v>90</c:v>
                </c:pt>
                <c:pt idx="4">
                  <c:v>90</c:v>
                </c:pt>
              </c:numCache>
            </c:numRef>
          </c:val>
          <c:smooth val="0"/>
        </c:ser>
        <c:ser>
          <c:idx val="2"/>
          <c:order val="2"/>
          <c:tx>
            <c:strRef>
              <c:f>Results!$D$229</c:f>
              <c:strCache>
                <c:ptCount val="1"/>
                <c:pt idx="0">
                  <c:v>TCET Results</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Results!$E$226:$I$226</c:f>
              <c:strCache>
                <c:ptCount val="5"/>
                <c:pt idx="0">
                  <c:v>May 2011</c:v>
                </c:pt>
                <c:pt idx="1">
                  <c:v>May 2012</c:v>
                </c:pt>
                <c:pt idx="2">
                  <c:v>May 2013</c:v>
                </c:pt>
                <c:pt idx="3">
                  <c:v>May 2014</c:v>
                </c:pt>
                <c:pt idx="4">
                  <c:v>May 2015</c:v>
                </c:pt>
              </c:strCache>
            </c:strRef>
          </c:cat>
          <c:val>
            <c:numRef>
              <c:f>Results!$E$229:$I$229</c:f>
              <c:numCache>
                <c:formatCode>General</c:formatCode>
                <c:ptCount val="5"/>
                <c:pt idx="0">
                  <c:v>79.8</c:v>
                </c:pt>
                <c:pt idx="1">
                  <c:v>81.55</c:v>
                </c:pt>
                <c:pt idx="2">
                  <c:v>80.2</c:v>
                </c:pt>
                <c:pt idx="3">
                  <c:v>78.23</c:v>
                </c:pt>
                <c:pt idx="4">
                  <c:v>77.81</c:v>
                </c:pt>
              </c:numCache>
            </c:numRef>
          </c:val>
          <c:smooth val="0"/>
        </c:ser>
        <c:dLbls>
          <c:showLegendKey val="0"/>
          <c:showVal val="0"/>
          <c:showCatName val="0"/>
          <c:showSerName val="0"/>
          <c:showPercent val="0"/>
          <c:showBubbleSize val="0"/>
        </c:dLbls>
        <c:marker val="1"/>
        <c:smooth val="0"/>
        <c:axId val="-652792576"/>
        <c:axId val="-652811616"/>
      </c:lineChart>
      <c:catAx>
        <c:axId val="-6527925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2811616"/>
        <c:crosses val="autoZero"/>
        <c:auto val="1"/>
        <c:lblAlgn val="ctr"/>
        <c:lblOffset val="100"/>
        <c:noMultiLvlLbl val="0"/>
      </c:catAx>
      <c:valAx>
        <c:axId val="-652811616"/>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Results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79257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BE Results with First Class</a:t>
            </a:r>
          </a:p>
        </c:rich>
      </c:tx>
      <c:overlay val="0"/>
      <c:spPr>
        <a:noFill/>
        <a:ln>
          <a:noFill/>
        </a:ln>
        <a:effectLst/>
      </c:spPr>
    </c:title>
    <c:autoTitleDeleted val="0"/>
    <c:plotArea>
      <c:layout/>
      <c:barChart>
        <c:barDir val="col"/>
        <c:grouping val="clustered"/>
        <c:varyColors val="0"/>
        <c:ser>
          <c:idx val="0"/>
          <c:order val="0"/>
          <c:tx>
            <c:strRef>
              <c:f>Results!$K$227</c:f>
              <c:strCache>
                <c:ptCount val="1"/>
                <c:pt idx="0">
                  <c:v>BE-First Class</c:v>
                </c:pt>
              </c:strCache>
            </c:strRef>
          </c:tx>
          <c:spPr>
            <a:solidFill>
              <a:schemeClr val="accent1"/>
            </a:solidFill>
            <a:ln>
              <a:noFill/>
            </a:ln>
            <a:effectLst/>
          </c:spPr>
          <c:invertIfNegative val="0"/>
          <c:cat>
            <c:strRef>
              <c:f>Results!$L$226:$P$226</c:f>
              <c:strCache>
                <c:ptCount val="5"/>
                <c:pt idx="0">
                  <c:v>May 2011</c:v>
                </c:pt>
                <c:pt idx="1">
                  <c:v>May 2012</c:v>
                </c:pt>
                <c:pt idx="2">
                  <c:v>May 2013</c:v>
                </c:pt>
                <c:pt idx="3">
                  <c:v>May 2014</c:v>
                </c:pt>
                <c:pt idx="4">
                  <c:v>May 2015</c:v>
                </c:pt>
              </c:strCache>
            </c:strRef>
          </c:cat>
          <c:val>
            <c:numRef>
              <c:f>Results!$L$227:$P$227</c:f>
              <c:numCache>
                <c:formatCode>General</c:formatCode>
                <c:ptCount val="5"/>
                <c:pt idx="0">
                  <c:v>85.19</c:v>
                </c:pt>
                <c:pt idx="1">
                  <c:v>89.78</c:v>
                </c:pt>
                <c:pt idx="2">
                  <c:v>95.83</c:v>
                </c:pt>
                <c:pt idx="3">
                  <c:v>89.78</c:v>
                </c:pt>
                <c:pt idx="4">
                  <c:v>81.010000000000005</c:v>
                </c:pt>
              </c:numCache>
            </c:numRef>
          </c:val>
        </c:ser>
        <c:dLbls>
          <c:showLegendKey val="0"/>
          <c:showVal val="0"/>
          <c:showCatName val="0"/>
          <c:showSerName val="0"/>
          <c:showPercent val="0"/>
          <c:showBubbleSize val="0"/>
        </c:dLbls>
        <c:gapWidth val="269"/>
        <c:axId val="-652789856"/>
        <c:axId val="-652786592"/>
      </c:barChart>
      <c:lineChart>
        <c:grouping val="standard"/>
        <c:varyColors val="0"/>
        <c:ser>
          <c:idx val="1"/>
          <c:order val="1"/>
          <c:tx>
            <c:strRef>
              <c:f>Results!$K$228</c:f>
              <c:strCache>
                <c:ptCount val="1"/>
                <c:pt idx="0">
                  <c:v>ISO Req- F</c:v>
                </c:pt>
              </c:strCache>
            </c:strRef>
          </c:tx>
          <c:spPr>
            <a:ln w="38100" cap="rnd">
              <a:solidFill>
                <a:schemeClr val="accent2"/>
              </a:solidFill>
              <a:round/>
            </a:ln>
            <a:effectLst/>
          </c:spPr>
          <c:marker>
            <c:symbol val="none"/>
          </c:marker>
          <c:cat>
            <c:strRef>
              <c:f>Results!$L$226:$P$226</c:f>
              <c:strCache>
                <c:ptCount val="5"/>
                <c:pt idx="0">
                  <c:v>May 2011</c:v>
                </c:pt>
                <c:pt idx="1">
                  <c:v>May 2012</c:v>
                </c:pt>
                <c:pt idx="2">
                  <c:v>May 2013</c:v>
                </c:pt>
                <c:pt idx="3">
                  <c:v>May 2014</c:v>
                </c:pt>
                <c:pt idx="4">
                  <c:v>May 2015</c:v>
                </c:pt>
              </c:strCache>
            </c:strRef>
          </c:cat>
          <c:val>
            <c:numRef>
              <c:f>Results!$L$228:$P$228</c:f>
              <c:numCache>
                <c:formatCode>General</c:formatCode>
                <c:ptCount val="5"/>
                <c:pt idx="0">
                  <c:v>50</c:v>
                </c:pt>
                <c:pt idx="1">
                  <c:v>50</c:v>
                </c:pt>
                <c:pt idx="2">
                  <c:v>50</c:v>
                </c:pt>
                <c:pt idx="3">
                  <c:v>50</c:v>
                </c:pt>
                <c:pt idx="4">
                  <c:v>50</c:v>
                </c:pt>
              </c:numCache>
            </c:numRef>
          </c:val>
          <c:smooth val="0"/>
        </c:ser>
        <c:ser>
          <c:idx val="2"/>
          <c:order val="2"/>
          <c:tx>
            <c:strRef>
              <c:f>Results!$K$229</c:f>
              <c:strCache>
                <c:ptCount val="1"/>
                <c:pt idx="0">
                  <c:v>TCET First Class</c:v>
                </c:pt>
              </c:strCache>
            </c:strRef>
          </c:tx>
          <c:spPr>
            <a:ln w="3810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Results!$L$226:$P$226</c:f>
              <c:strCache>
                <c:ptCount val="5"/>
                <c:pt idx="0">
                  <c:v>May 2011</c:v>
                </c:pt>
                <c:pt idx="1">
                  <c:v>May 2012</c:v>
                </c:pt>
                <c:pt idx="2">
                  <c:v>May 2013</c:v>
                </c:pt>
                <c:pt idx="3">
                  <c:v>May 2014</c:v>
                </c:pt>
                <c:pt idx="4">
                  <c:v>May 2015</c:v>
                </c:pt>
              </c:strCache>
            </c:strRef>
          </c:cat>
          <c:val>
            <c:numRef>
              <c:f>Results!$L$229:$P$229</c:f>
              <c:numCache>
                <c:formatCode>General</c:formatCode>
                <c:ptCount val="5"/>
                <c:pt idx="0">
                  <c:v>73.92</c:v>
                </c:pt>
                <c:pt idx="1">
                  <c:v>61.39</c:v>
                </c:pt>
                <c:pt idx="2">
                  <c:v>84.58</c:v>
                </c:pt>
                <c:pt idx="3">
                  <c:v>87.8</c:v>
                </c:pt>
                <c:pt idx="4">
                  <c:v>79</c:v>
                </c:pt>
              </c:numCache>
            </c:numRef>
          </c:val>
          <c:smooth val="0"/>
        </c:ser>
        <c:dLbls>
          <c:showLegendKey val="0"/>
          <c:showVal val="0"/>
          <c:showCatName val="0"/>
          <c:showSerName val="0"/>
          <c:showPercent val="0"/>
          <c:showBubbleSize val="0"/>
        </c:dLbls>
        <c:marker val="1"/>
        <c:smooth val="0"/>
        <c:axId val="-652789856"/>
        <c:axId val="-652786592"/>
      </c:lineChart>
      <c:catAx>
        <c:axId val="-6527898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52786592"/>
        <c:crosses val="autoZero"/>
        <c:auto val="1"/>
        <c:lblAlgn val="ctr"/>
        <c:lblOffset val="100"/>
        <c:noMultiLvlLbl val="0"/>
      </c:catAx>
      <c:valAx>
        <c:axId val="-652786592"/>
        <c:scaling>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smtClean="0"/>
                  <a:t>% Results</a:t>
                </a:r>
                <a:endParaRPr lang="en-US"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78985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none" spc="0" normalizeH="0" baseline="0">
                <a:solidFill>
                  <a:schemeClr val="dk1">
                    <a:lumMod val="50000"/>
                    <a:lumOff val="50000"/>
                  </a:schemeClr>
                </a:solidFill>
                <a:latin typeface="+mj-lt"/>
                <a:ea typeface="+mj-ea"/>
                <a:cs typeface="+mj-cs"/>
              </a:defRPr>
            </a:pPr>
            <a:r>
              <a:rPr lang="en-IN"/>
              <a:t>BE Result Overall,with First Class and University</a:t>
            </a:r>
            <a:endParaRPr lang="en-US"/>
          </a:p>
        </c:rich>
      </c:tx>
      <c:overlay val="0"/>
      <c:spPr>
        <a:noFill/>
        <a:ln>
          <a:noFill/>
        </a:ln>
        <a:effectLst/>
      </c:spPr>
      <c:txPr>
        <a:bodyPr rot="0" spcFirstLastPara="1" vertOverflow="ellipsis" vert="horz" wrap="square" anchor="ctr" anchorCtr="1"/>
        <a:lstStyle/>
        <a:p>
          <a:pPr>
            <a:defRPr sz="168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Results!$D$267</c:f>
              <c:strCache>
                <c:ptCount val="1"/>
                <c:pt idx="0">
                  <c:v>TCET Passing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Results!$E$267:$I$267</c:f>
              <c:numCache>
                <c:formatCode>General</c:formatCode>
                <c:ptCount val="5"/>
                <c:pt idx="0">
                  <c:v>79.8</c:v>
                </c:pt>
                <c:pt idx="1">
                  <c:v>81.55</c:v>
                </c:pt>
                <c:pt idx="2">
                  <c:v>80.2</c:v>
                </c:pt>
                <c:pt idx="3">
                  <c:v>78.23</c:v>
                </c:pt>
                <c:pt idx="4">
                  <c:v>77.81</c:v>
                </c:pt>
              </c:numCache>
            </c:numRef>
          </c:val>
        </c:ser>
        <c:ser>
          <c:idx val="1"/>
          <c:order val="1"/>
          <c:tx>
            <c:strRef>
              <c:f>Results!$D$268</c:f>
              <c:strCache>
                <c:ptCount val="1"/>
                <c:pt idx="0">
                  <c:v>TCET First Class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Results!$E$268:$I$268</c:f>
              <c:numCache>
                <c:formatCode>General</c:formatCode>
                <c:ptCount val="5"/>
                <c:pt idx="0">
                  <c:v>73.92</c:v>
                </c:pt>
                <c:pt idx="1">
                  <c:v>61.39</c:v>
                </c:pt>
                <c:pt idx="2">
                  <c:v>84.58</c:v>
                </c:pt>
                <c:pt idx="3">
                  <c:v>87.8</c:v>
                </c:pt>
                <c:pt idx="4">
                  <c:v>79</c:v>
                </c:pt>
              </c:numCache>
            </c:numRef>
          </c:val>
        </c:ser>
        <c:dLbls>
          <c:showLegendKey val="0"/>
          <c:showVal val="1"/>
          <c:showCatName val="0"/>
          <c:showSerName val="0"/>
          <c:showPercent val="0"/>
          <c:showBubbleSize val="0"/>
        </c:dLbls>
        <c:gapWidth val="247"/>
        <c:axId val="-652815968"/>
        <c:axId val="-652786048"/>
      </c:barChart>
      <c:lineChart>
        <c:grouping val="standard"/>
        <c:varyColors val="0"/>
        <c:ser>
          <c:idx val="2"/>
          <c:order val="2"/>
          <c:tx>
            <c:strRef>
              <c:f>Results!$D$269</c:f>
              <c:strCache>
                <c:ptCount val="1"/>
                <c:pt idx="0">
                  <c:v>IT Dept Passing %</c:v>
                </c:pt>
              </c:strCache>
            </c:strRef>
          </c:tx>
          <c:spPr>
            <a:ln w="2222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Results!$E$269:$I$269</c:f>
              <c:numCache>
                <c:formatCode>General</c:formatCode>
                <c:ptCount val="5"/>
                <c:pt idx="0">
                  <c:v>92.98</c:v>
                </c:pt>
                <c:pt idx="1">
                  <c:v>93.97</c:v>
                </c:pt>
                <c:pt idx="2">
                  <c:v>92.03</c:v>
                </c:pt>
                <c:pt idx="3">
                  <c:v>89.35</c:v>
                </c:pt>
                <c:pt idx="4">
                  <c:v>91.77</c:v>
                </c:pt>
              </c:numCache>
            </c:numRef>
          </c:val>
          <c:smooth val="0"/>
        </c:ser>
        <c:ser>
          <c:idx val="3"/>
          <c:order val="3"/>
          <c:tx>
            <c:strRef>
              <c:f>Results!$D$270</c:f>
              <c:strCache>
                <c:ptCount val="1"/>
                <c:pt idx="0">
                  <c:v>IT Dept First Class</c:v>
                </c:pt>
              </c:strCache>
            </c:strRef>
          </c:tx>
          <c:spPr>
            <a:ln w="2222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Results!$E$270:$I$270</c:f>
              <c:numCache>
                <c:formatCode>General</c:formatCode>
                <c:ptCount val="5"/>
                <c:pt idx="0">
                  <c:v>78.87</c:v>
                </c:pt>
                <c:pt idx="1">
                  <c:v>80.760000000000005</c:v>
                </c:pt>
                <c:pt idx="2">
                  <c:v>85.71</c:v>
                </c:pt>
                <c:pt idx="3">
                  <c:v>89.35</c:v>
                </c:pt>
                <c:pt idx="4">
                  <c:v>78.34</c:v>
                </c:pt>
              </c:numCache>
            </c:numRef>
          </c:val>
          <c:smooth val="0"/>
        </c:ser>
        <c:ser>
          <c:idx val="4"/>
          <c:order val="4"/>
          <c:tx>
            <c:strRef>
              <c:f>Results!$D$271</c:f>
              <c:strCache>
                <c:ptCount val="1"/>
                <c:pt idx="0">
                  <c:v>IT BE Results</c:v>
                </c:pt>
              </c:strCache>
            </c:strRef>
          </c:tx>
          <c:spPr>
            <a:ln w="22225"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Results!$E$271:$I$271</c:f>
              <c:numCache>
                <c:formatCode>General</c:formatCode>
                <c:ptCount val="5"/>
                <c:pt idx="0">
                  <c:v>100</c:v>
                </c:pt>
                <c:pt idx="1">
                  <c:v>99.29</c:v>
                </c:pt>
                <c:pt idx="2">
                  <c:v>99.31</c:v>
                </c:pt>
                <c:pt idx="3">
                  <c:v>95.83</c:v>
                </c:pt>
                <c:pt idx="4">
                  <c:v>96.93</c:v>
                </c:pt>
              </c:numCache>
            </c:numRef>
          </c:val>
          <c:smooth val="0"/>
        </c:ser>
        <c:ser>
          <c:idx val="5"/>
          <c:order val="5"/>
          <c:tx>
            <c:strRef>
              <c:f>Results!$D$272</c:f>
              <c:strCache>
                <c:ptCount val="1"/>
                <c:pt idx="0">
                  <c:v>IT BE First Class</c:v>
                </c:pt>
              </c:strCache>
            </c:strRef>
          </c:tx>
          <c:spPr>
            <a:ln w="22225"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Results!$E$272:$I$272</c:f>
              <c:numCache>
                <c:formatCode>General</c:formatCode>
                <c:ptCount val="5"/>
                <c:pt idx="0">
                  <c:v>85.19</c:v>
                </c:pt>
                <c:pt idx="1">
                  <c:v>89.78</c:v>
                </c:pt>
                <c:pt idx="2">
                  <c:v>95.83</c:v>
                </c:pt>
                <c:pt idx="3">
                  <c:v>89.78</c:v>
                </c:pt>
                <c:pt idx="4">
                  <c:v>81.010000000000005</c:v>
                </c:pt>
              </c:numCache>
            </c:numRef>
          </c:val>
          <c:smooth val="0"/>
        </c:ser>
        <c:ser>
          <c:idx val="6"/>
          <c:order val="6"/>
          <c:tx>
            <c:strRef>
              <c:f>Results!$D$273</c:f>
              <c:strCache>
                <c:ptCount val="1"/>
                <c:pt idx="0">
                  <c:v>University Results BE</c:v>
                </c:pt>
              </c:strCache>
            </c:strRef>
          </c:tx>
          <c:spPr>
            <a:ln w="22225" cap="rnd">
              <a:solidFill>
                <a:schemeClr val="accent1">
                  <a:lumMod val="60000"/>
                </a:schemeClr>
              </a:solidFill>
              <a:round/>
            </a:ln>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Results!$E$266:$I$266</c:f>
              <c:strCache>
                <c:ptCount val="5"/>
                <c:pt idx="0">
                  <c:v>May 2011</c:v>
                </c:pt>
                <c:pt idx="1">
                  <c:v>May 2012</c:v>
                </c:pt>
                <c:pt idx="2">
                  <c:v>May 2013</c:v>
                </c:pt>
                <c:pt idx="3">
                  <c:v>May2014</c:v>
                </c:pt>
                <c:pt idx="4">
                  <c:v>May2015</c:v>
                </c:pt>
              </c:strCache>
            </c:strRef>
          </c:cat>
          <c:val>
            <c:numRef>
              <c:f>Results!$E$273:$I$273</c:f>
              <c:numCache>
                <c:formatCode>General</c:formatCode>
                <c:ptCount val="5"/>
                <c:pt idx="0">
                  <c:v>96.25</c:v>
                </c:pt>
                <c:pt idx="1">
                  <c:v>96.5</c:v>
                </c:pt>
                <c:pt idx="2">
                  <c:v>96.97</c:v>
                </c:pt>
                <c:pt idx="3">
                  <c:v>96.25</c:v>
                </c:pt>
                <c:pt idx="4">
                  <c:v>96.12</c:v>
                </c:pt>
              </c:numCache>
            </c:numRef>
          </c:val>
          <c:smooth val="0"/>
        </c:ser>
        <c:dLbls>
          <c:showLegendKey val="0"/>
          <c:showVal val="1"/>
          <c:showCatName val="0"/>
          <c:showSerName val="0"/>
          <c:showPercent val="0"/>
          <c:showBubbleSize val="0"/>
        </c:dLbls>
        <c:marker val="1"/>
        <c:smooth val="0"/>
        <c:axId val="-652815968"/>
        <c:axId val="-652786048"/>
      </c:lineChart>
      <c:catAx>
        <c:axId val="-65281596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n-US"/>
          </a:p>
        </c:txPr>
        <c:crossAx val="-652786048"/>
        <c:crosses val="autoZero"/>
        <c:auto val="1"/>
        <c:lblAlgn val="ctr"/>
        <c:lblOffset val="100"/>
        <c:noMultiLvlLbl val="0"/>
      </c:catAx>
      <c:valAx>
        <c:axId val="-652786048"/>
        <c:scaling>
          <c:orientation val="minMax"/>
          <c:min val="5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en-US"/>
                  <a:t>% Resluts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652815968"/>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40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cap="none" spc="0" normalizeH="0" baseline="0">
                <a:solidFill>
                  <a:schemeClr val="dk1">
                    <a:lumMod val="50000"/>
                    <a:lumOff val="50000"/>
                  </a:schemeClr>
                </a:solidFill>
                <a:latin typeface="+mj-lt"/>
                <a:ea typeface="+mj-ea"/>
                <a:cs typeface="+mj-cs"/>
              </a:defRPr>
            </a:pPr>
            <a:r>
              <a:rPr lang="en-US"/>
              <a:t>Institute &amp; Department Results</a:t>
            </a:r>
          </a:p>
        </c:rich>
      </c:tx>
      <c:overlay val="0"/>
      <c:spPr>
        <a:noFill/>
        <a:ln>
          <a:noFill/>
        </a:ln>
        <a:effectLst/>
      </c:spPr>
      <c:txPr>
        <a:bodyPr rot="0" spcFirstLastPara="1" vertOverflow="ellipsis" vert="horz" wrap="square" anchor="ctr" anchorCtr="1"/>
        <a:lstStyle/>
        <a:p>
          <a:pPr>
            <a:defRPr sz="126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Results!$D$316</c:f>
              <c:strCache>
                <c:ptCount val="1"/>
                <c:pt idx="0">
                  <c:v>TCET Passing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Results!$E$315:$I$315</c:f>
              <c:strCache>
                <c:ptCount val="5"/>
                <c:pt idx="0">
                  <c:v>May 2011</c:v>
                </c:pt>
                <c:pt idx="1">
                  <c:v>May 2012</c:v>
                </c:pt>
                <c:pt idx="2">
                  <c:v>May 2013</c:v>
                </c:pt>
                <c:pt idx="3">
                  <c:v>May2014</c:v>
                </c:pt>
                <c:pt idx="4">
                  <c:v>May2015</c:v>
                </c:pt>
              </c:strCache>
            </c:strRef>
          </c:cat>
          <c:val>
            <c:numRef>
              <c:f>Results!$E$316:$I$316</c:f>
              <c:numCache>
                <c:formatCode>General</c:formatCode>
                <c:ptCount val="5"/>
                <c:pt idx="0">
                  <c:v>79.8</c:v>
                </c:pt>
                <c:pt idx="1">
                  <c:v>81.55</c:v>
                </c:pt>
                <c:pt idx="2">
                  <c:v>80.2</c:v>
                </c:pt>
                <c:pt idx="3">
                  <c:v>78.23</c:v>
                </c:pt>
                <c:pt idx="4">
                  <c:v>77.81</c:v>
                </c:pt>
              </c:numCache>
            </c:numRef>
          </c:val>
        </c:ser>
        <c:ser>
          <c:idx val="1"/>
          <c:order val="1"/>
          <c:tx>
            <c:strRef>
              <c:f>Results!$D$317</c:f>
              <c:strCache>
                <c:ptCount val="1"/>
                <c:pt idx="0">
                  <c:v>TCET First Class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Results!$E$315:$I$315</c:f>
              <c:strCache>
                <c:ptCount val="5"/>
                <c:pt idx="0">
                  <c:v>May 2011</c:v>
                </c:pt>
                <c:pt idx="1">
                  <c:v>May 2012</c:v>
                </c:pt>
                <c:pt idx="2">
                  <c:v>May 2013</c:v>
                </c:pt>
                <c:pt idx="3">
                  <c:v>May2014</c:v>
                </c:pt>
                <c:pt idx="4">
                  <c:v>May2015</c:v>
                </c:pt>
              </c:strCache>
            </c:strRef>
          </c:cat>
          <c:val>
            <c:numRef>
              <c:f>Results!$E$317:$I$317</c:f>
              <c:numCache>
                <c:formatCode>General</c:formatCode>
                <c:ptCount val="5"/>
                <c:pt idx="0">
                  <c:v>73.92</c:v>
                </c:pt>
                <c:pt idx="1">
                  <c:v>61.39</c:v>
                </c:pt>
                <c:pt idx="2">
                  <c:v>84.58</c:v>
                </c:pt>
                <c:pt idx="3">
                  <c:v>87.8</c:v>
                </c:pt>
                <c:pt idx="4">
                  <c:v>79</c:v>
                </c:pt>
              </c:numCache>
            </c:numRef>
          </c:val>
        </c:ser>
        <c:dLbls>
          <c:dLblPos val="outEnd"/>
          <c:showLegendKey val="0"/>
          <c:showVal val="1"/>
          <c:showCatName val="0"/>
          <c:showSerName val="0"/>
          <c:showPercent val="0"/>
          <c:showBubbleSize val="0"/>
        </c:dLbls>
        <c:gapWidth val="150"/>
        <c:axId val="-652807808"/>
        <c:axId val="-652814880"/>
      </c:barChart>
      <c:lineChart>
        <c:grouping val="standard"/>
        <c:varyColors val="0"/>
        <c:ser>
          <c:idx val="2"/>
          <c:order val="2"/>
          <c:tx>
            <c:strRef>
              <c:f>Results!$D$318</c:f>
              <c:strCache>
                <c:ptCount val="1"/>
                <c:pt idx="0">
                  <c:v>IT Dept Passing %</c:v>
                </c:pt>
              </c:strCache>
            </c:strRef>
          </c:tx>
          <c:spPr>
            <a:ln w="22225"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Results!$E$315:$I$315</c:f>
              <c:strCache>
                <c:ptCount val="5"/>
                <c:pt idx="0">
                  <c:v>May 2011</c:v>
                </c:pt>
                <c:pt idx="1">
                  <c:v>May 2012</c:v>
                </c:pt>
                <c:pt idx="2">
                  <c:v>May 2013</c:v>
                </c:pt>
                <c:pt idx="3">
                  <c:v>May2014</c:v>
                </c:pt>
                <c:pt idx="4">
                  <c:v>May2015</c:v>
                </c:pt>
              </c:strCache>
            </c:strRef>
          </c:cat>
          <c:val>
            <c:numRef>
              <c:f>Results!$E$318:$I$318</c:f>
              <c:numCache>
                <c:formatCode>General</c:formatCode>
                <c:ptCount val="5"/>
                <c:pt idx="0">
                  <c:v>92.98</c:v>
                </c:pt>
                <c:pt idx="1">
                  <c:v>93.97</c:v>
                </c:pt>
                <c:pt idx="2">
                  <c:v>92.03</c:v>
                </c:pt>
                <c:pt idx="3">
                  <c:v>89.35</c:v>
                </c:pt>
                <c:pt idx="4">
                  <c:v>91.77</c:v>
                </c:pt>
              </c:numCache>
            </c:numRef>
          </c:val>
          <c:smooth val="0"/>
        </c:ser>
        <c:ser>
          <c:idx val="3"/>
          <c:order val="3"/>
          <c:tx>
            <c:strRef>
              <c:f>Results!$D$319</c:f>
              <c:strCache>
                <c:ptCount val="1"/>
                <c:pt idx="0">
                  <c:v>IT Dept First Class</c:v>
                </c:pt>
              </c:strCache>
            </c:strRef>
          </c:tx>
          <c:spPr>
            <a:ln w="2222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Results!$E$315:$I$315</c:f>
              <c:strCache>
                <c:ptCount val="5"/>
                <c:pt idx="0">
                  <c:v>May 2011</c:v>
                </c:pt>
                <c:pt idx="1">
                  <c:v>May 2012</c:v>
                </c:pt>
                <c:pt idx="2">
                  <c:v>May 2013</c:v>
                </c:pt>
                <c:pt idx="3">
                  <c:v>May2014</c:v>
                </c:pt>
                <c:pt idx="4">
                  <c:v>May2015</c:v>
                </c:pt>
              </c:strCache>
            </c:strRef>
          </c:cat>
          <c:val>
            <c:numRef>
              <c:f>Results!$E$319:$I$319</c:f>
              <c:numCache>
                <c:formatCode>General</c:formatCode>
                <c:ptCount val="5"/>
                <c:pt idx="0">
                  <c:v>78.87</c:v>
                </c:pt>
                <c:pt idx="1">
                  <c:v>80.760000000000005</c:v>
                </c:pt>
                <c:pt idx="2">
                  <c:v>85.71</c:v>
                </c:pt>
                <c:pt idx="3">
                  <c:v>89.35</c:v>
                </c:pt>
                <c:pt idx="4">
                  <c:v>78.34</c:v>
                </c:pt>
              </c:numCache>
            </c:numRef>
          </c:val>
          <c:smooth val="0"/>
        </c:ser>
        <c:dLbls>
          <c:showLegendKey val="0"/>
          <c:showVal val="0"/>
          <c:showCatName val="0"/>
          <c:showSerName val="0"/>
          <c:showPercent val="0"/>
          <c:showBubbleSize val="0"/>
        </c:dLbls>
        <c:marker val="1"/>
        <c:smooth val="0"/>
        <c:axId val="-652807808"/>
        <c:axId val="-652814880"/>
      </c:lineChart>
      <c:catAx>
        <c:axId val="-65280780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dk1">
                    <a:lumMod val="65000"/>
                    <a:lumOff val="35000"/>
                  </a:schemeClr>
                </a:solidFill>
                <a:latin typeface="+mn-lt"/>
                <a:ea typeface="+mn-ea"/>
                <a:cs typeface="+mn-cs"/>
              </a:defRPr>
            </a:pPr>
            <a:endParaRPr lang="en-US"/>
          </a:p>
        </c:txPr>
        <c:crossAx val="-652814880"/>
        <c:crosses val="autoZero"/>
        <c:auto val="1"/>
        <c:lblAlgn val="ctr"/>
        <c:lblOffset val="100"/>
        <c:noMultiLvlLbl val="0"/>
      </c:catAx>
      <c:valAx>
        <c:axId val="-6528148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dk1">
                        <a:lumMod val="65000"/>
                        <a:lumOff val="35000"/>
                      </a:schemeClr>
                    </a:solidFill>
                    <a:latin typeface="+mn-lt"/>
                    <a:ea typeface="+mn-ea"/>
                    <a:cs typeface="+mn-cs"/>
                  </a:defRPr>
                </a:pPr>
                <a:r>
                  <a:rPr lang="en-US"/>
                  <a:t>% Results</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dk1">
                    <a:lumMod val="65000"/>
                    <a:lumOff val="35000"/>
                  </a:schemeClr>
                </a:solidFill>
                <a:latin typeface="+mn-lt"/>
                <a:ea typeface="+mn-ea"/>
                <a:cs typeface="+mn-cs"/>
              </a:defRPr>
            </a:pPr>
            <a:endParaRPr lang="en-US"/>
          </a:p>
        </c:txPr>
        <c:crossAx val="-652807808"/>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05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Institute &amp; University Results Comparison</a:t>
            </a: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Results!$D$188</c:f>
              <c:strCache>
                <c:ptCount val="1"/>
                <c:pt idx="0">
                  <c:v>TCET Passing %</c:v>
                </c:pt>
              </c:strCache>
            </c:strRef>
          </c:tx>
          <c:spPr>
            <a:solidFill>
              <a:schemeClr val="accent1"/>
            </a:solidFill>
            <a:ln>
              <a:noFill/>
            </a:ln>
            <a:effectLst/>
          </c:spPr>
          <c:invertIfNegative val="0"/>
          <c:cat>
            <c:strRef>
              <c:f>Results!$E$187:$I$187</c:f>
              <c:strCache>
                <c:ptCount val="5"/>
                <c:pt idx="0">
                  <c:v>May 2011</c:v>
                </c:pt>
                <c:pt idx="1">
                  <c:v>May 2012</c:v>
                </c:pt>
                <c:pt idx="2">
                  <c:v>May 2013</c:v>
                </c:pt>
                <c:pt idx="3">
                  <c:v>May2014</c:v>
                </c:pt>
                <c:pt idx="4">
                  <c:v>May2015</c:v>
                </c:pt>
              </c:strCache>
            </c:strRef>
          </c:cat>
          <c:val>
            <c:numRef>
              <c:f>Results!$E$188:$I$188</c:f>
              <c:numCache>
                <c:formatCode>General</c:formatCode>
                <c:ptCount val="5"/>
                <c:pt idx="0">
                  <c:v>79.8</c:v>
                </c:pt>
                <c:pt idx="1">
                  <c:v>81.55</c:v>
                </c:pt>
                <c:pt idx="2">
                  <c:v>80.2</c:v>
                </c:pt>
                <c:pt idx="3">
                  <c:v>78.23</c:v>
                </c:pt>
                <c:pt idx="4">
                  <c:v>77.81</c:v>
                </c:pt>
              </c:numCache>
            </c:numRef>
          </c:val>
        </c:ser>
        <c:ser>
          <c:idx val="1"/>
          <c:order val="1"/>
          <c:tx>
            <c:strRef>
              <c:f>Results!$D$189</c:f>
              <c:strCache>
                <c:ptCount val="1"/>
                <c:pt idx="0">
                  <c:v>TCET First Class</c:v>
                </c:pt>
              </c:strCache>
            </c:strRef>
          </c:tx>
          <c:spPr>
            <a:solidFill>
              <a:schemeClr val="accent2"/>
            </a:solidFill>
            <a:ln>
              <a:noFill/>
            </a:ln>
            <a:effectLst/>
          </c:spPr>
          <c:invertIfNegative val="0"/>
          <c:cat>
            <c:strRef>
              <c:f>Results!$E$187:$I$187</c:f>
              <c:strCache>
                <c:ptCount val="5"/>
                <c:pt idx="0">
                  <c:v>May 2011</c:v>
                </c:pt>
                <c:pt idx="1">
                  <c:v>May 2012</c:v>
                </c:pt>
                <c:pt idx="2">
                  <c:v>May 2013</c:v>
                </c:pt>
                <c:pt idx="3">
                  <c:v>May2014</c:v>
                </c:pt>
                <c:pt idx="4">
                  <c:v>May2015</c:v>
                </c:pt>
              </c:strCache>
            </c:strRef>
          </c:cat>
          <c:val>
            <c:numRef>
              <c:f>Results!$E$189:$I$189</c:f>
              <c:numCache>
                <c:formatCode>General</c:formatCode>
                <c:ptCount val="5"/>
                <c:pt idx="0">
                  <c:v>73.92</c:v>
                </c:pt>
                <c:pt idx="1">
                  <c:v>61.39</c:v>
                </c:pt>
                <c:pt idx="2">
                  <c:v>84.58</c:v>
                </c:pt>
                <c:pt idx="3">
                  <c:v>87.8</c:v>
                </c:pt>
                <c:pt idx="4">
                  <c:v>79</c:v>
                </c:pt>
              </c:numCache>
            </c:numRef>
          </c:val>
        </c:ser>
        <c:ser>
          <c:idx val="2"/>
          <c:order val="2"/>
          <c:tx>
            <c:strRef>
              <c:f>Results!$D$190</c:f>
              <c:strCache>
                <c:ptCount val="1"/>
                <c:pt idx="0">
                  <c:v>IT Dept Passing %</c:v>
                </c:pt>
              </c:strCache>
            </c:strRef>
          </c:tx>
          <c:spPr>
            <a:solidFill>
              <a:schemeClr val="accent3"/>
            </a:solidFill>
            <a:ln>
              <a:noFill/>
            </a:ln>
            <a:effectLst/>
          </c:spPr>
          <c:invertIfNegative val="0"/>
          <c:cat>
            <c:strRef>
              <c:f>Results!$E$187:$I$187</c:f>
              <c:strCache>
                <c:ptCount val="5"/>
                <c:pt idx="0">
                  <c:v>May 2011</c:v>
                </c:pt>
                <c:pt idx="1">
                  <c:v>May 2012</c:v>
                </c:pt>
                <c:pt idx="2">
                  <c:v>May 2013</c:v>
                </c:pt>
                <c:pt idx="3">
                  <c:v>May2014</c:v>
                </c:pt>
                <c:pt idx="4">
                  <c:v>May2015</c:v>
                </c:pt>
              </c:strCache>
            </c:strRef>
          </c:cat>
          <c:val>
            <c:numRef>
              <c:f>Results!$E$190:$I$190</c:f>
              <c:numCache>
                <c:formatCode>General</c:formatCode>
                <c:ptCount val="5"/>
                <c:pt idx="0">
                  <c:v>92.98</c:v>
                </c:pt>
                <c:pt idx="1">
                  <c:v>93.97</c:v>
                </c:pt>
                <c:pt idx="2">
                  <c:v>92.03</c:v>
                </c:pt>
                <c:pt idx="3">
                  <c:v>89.35</c:v>
                </c:pt>
                <c:pt idx="4">
                  <c:v>91.77</c:v>
                </c:pt>
              </c:numCache>
            </c:numRef>
          </c:val>
        </c:ser>
        <c:ser>
          <c:idx val="3"/>
          <c:order val="3"/>
          <c:tx>
            <c:strRef>
              <c:f>Results!$D$191</c:f>
              <c:strCache>
                <c:ptCount val="1"/>
                <c:pt idx="0">
                  <c:v>IT Dept First Class</c:v>
                </c:pt>
              </c:strCache>
            </c:strRef>
          </c:tx>
          <c:spPr>
            <a:solidFill>
              <a:schemeClr val="accent4"/>
            </a:solidFill>
            <a:ln>
              <a:noFill/>
            </a:ln>
            <a:effectLst/>
          </c:spPr>
          <c:invertIfNegative val="0"/>
          <c:cat>
            <c:strRef>
              <c:f>Results!$E$187:$I$187</c:f>
              <c:strCache>
                <c:ptCount val="5"/>
                <c:pt idx="0">
                  <c:v>May 2011</c:v>
                </c:pt>
                <c:pt idx="1">
                  <c:v>May 2012</c:v>
                </c:pt>
                <c:pt idx="2">
                  <c:v>May 2013</c:v>
                </c:pt>
                <c:pt idx="3">
                  <c:v>May2014</c:v>
                </c:pt>
                <c:pt idx="4">
                  <c:v>May2015</c:v>
                </c:pt>
              </c:strCache>
            </c:strRef>
          </c:cat>
          <c:val>
            <c:numRef>
              <c:f>Results!$E$191:$I$191</c:f>
              <c:numCache>
                <c:formatCode>General</c:formatCode>
                <c:ptCount val="5"/>
                <c:pt idx="0">
                  <c:v>78.87</c:v>
                </c:pt>
                <c:pt idx="1">
                  <c:v>80.760000000000005</c:v>
                </c:pt>
                <c:pt idx="2">
                  <c:v>85.71</c:v>
                </c:pt>
                <c:pt idx="3">
                  <c:v>89.35</c:v>
                </c:pt>
                <c:pt idx="4">
                  <c:v>78.34</c:v>
                </c:pt>
              </c:numCache>
            </c:numRef>
          </c:val>
        </c:ser>
        <c:ser>
          <c:idx val="4"/>
          <c:order val="4"/>
          <c:tx>
            <c:strRef>
              <c:f>Results!$D$192</c:f>
              <c:strCache>
                <c:ptCount val="1"/>
                <c:pt idx="0">
                  <c:v>IT FE Results</c:v>
                </c:pt>
              </c:strCache>
            </c:strRef>
          </c:tx>
          <c:spPr>
            <a:solidFill>
              <a:schemeClr val="accent5"/>
            </a:solidFill>
            <a:ln>
              <a:noFill/>
            </a:ln>
            <a:effectLst/>
          </c:spPr>
          <c:invertIfNegative val="0"/>
          <c:cat>
            <c:strRef>
              <c:f>Results!$E$187:$I$187</c:f>
              <c:strCache>
                <c:ptCount val="5"/>
                <c:pt idx="0">
                  <c:v>May 2011</c:v>
                </c:pt>
                <c:pt idx="1">
                  <c:v>May 2012</c:v>
                </c:pt>
                <c:pt idx="2">
                  <c:v>May 2013</c:v>
                </c:pt>
                <c:pt idx="3">
                  <c:v>May2014</c:v>
                </c:pt>
                <c:pt idx="4">
                  <c:v>May2015</c:v>
                </c:pt>
              </c:strCache>
            </c:strRef>
          </c:cat>
          <c:val>
            <c:numRef>
              <c:f>Results!$E$192:$I$192</c:f>
              <c:numCache>
                <c:formatCode>General</c:formatCode>
                <c:ptCount val="5"/>
                <c:pt idx="0">
                  <c:v>51.9</c:v>
                </c:pt>
                <c:pt idx="1">
                  <c:v>62.99</c:v>
                </c:pt>
                <c:pt idx="2">
                  <c:v>61.4</c:v>
                </c:pt>
                <c:pt idx="3">
                  <c:v>63.05</c:v>
                </c:pt>
                <c:pt idx="4">
                  <c:v>57.47</c:v>
                </c:pt>
              </c:numCache>
            </c:numRef>
          </c:val>
        </c:ser>
        <c:ser>
          <c:idx val="5"/>
          <c:order val="5"/>
          <c:tx>
            <c:strRef>
              <c:f>Results!$D$193</c:f>
              <c:strCache>
                <c:ptCount val="1"/>
                <c:pt idx="0">
                  <c:v>IT BE Results</c:v>
                </c:pt>
              </c:strCache>
            </c:strRef>
          </c:tx>
          <c:spPr>
            <a:solidFill>
              <a:schemeClr val="accent6"/>
            </a:solidFill>
            <a:ln>
              <a:noFill/>
            </a:ln>
            <a:effectLst/>
          </c:spPr>
          <c:invertIfNegative val="0"/>
          <c:cat>
            <c:strRef>
              <c:f>Results!$E$187:$I$187</c:f>
              <c:strCache>
                <c:ptCount val="5"/>
                <c:pt idx="0">
                  <c:v>May 2011</c:v>
                </c:pt>
                <c:pt idx="1">
                  <c:v>May 2012</c:v>
                </c:pt>
                <c:pt idx="2">
                  <c:v>May 2013</c:v>
                </c:pt>
                <c:pt idx="3">
                  <c:v>May2014</c:v>
                </c:pt>
                <c:pt idx="4">
                  <c:v>May2015</c:v>
                </c:pt>
              </c:strCache>
            </c:strRef>
          </c:cat>
          <c:val>
            <c:numRef>
              <c:f>Results!$E$193:$I$193</c:f>
              <c:numCache>
                <c:formatCode>General</c:formatCode>
                <c:ptCount val="5"/>
                <c:pt idx="0">
                  <c:v>100</c:v>
                </c:pt>
                <c:pt idx="1">
                  <c:v>99.29</c:v>
                </c:pt>
                <c:pt idx="2">
                  <c:v>99.31</c:v>
                </c:pt>
                <c:pt idx="3">
                  <c:v>95.83</c:v>
                </c:pt>
                <c:pt idx="4">
                  <c:v>96.93</c:v>
                </c:pt>
              </c:numCache>
            </c:numRef>
          </c:val>
        </c:ser>
        <c:dLbls>
          <c:showLegendKey val="0"/>
          <c:showVal val="0"/>
          <c:showCatName val="0"/>
          <c:showSerName val="0"/>
          <c:showPercent val="0"/>
          <c:showBubbleSize val="0"/>
        </c:dLbls>
        <c:gapWidth val="150"/>
        <c:axId val="-652812160"/>
        <c:axId val="-652811072"/>
      </c:barChart>
      <c:lineChart>
        <c:grouping val="standard"/>
        <c:varyColors val="0"/>
        <c:ser>
          <c:idx val="6"/>
          <c:order val="6"/>
          <c:tx>
            <c:strRef>
              <c:f>Results!$D$194</c:f>
              <c:strCache>
                <c:ptCount val="1"/>
                <c:pt idx="0">
                  <c:v>University Results BE</c:v>
                </c:pt>
              </c:strCache>
            </c:strRef>
          </c:tx>
          <c:spPr>
            <a:ln w="28575" cap="rnd">
              <a:solidFill>
                <a:schemeClr val="accent1">
                  <a:lumMod val="60000"/>
                </a:schemeClr>
              </a:solidFill>
              <a:round/>
            </a:ln>
            <a:effectLst/>
          </c:spPr>
          <c:marker>
            <c:symbol val="none"/>
          </c:marker>
          <c:cat>
            <c:strRef>
              <c:f>Results!$E$187:$I$187</c:f>
              <c:strCache>
                <c:ptCount val="5"/>
                <c:pt idx="0">
                  <c:v>May 2011</c:v>
                </c:pt>
                <c:pt idx="1">
                  <c:v>May 2012</c:v>
                </c:pt>
                <c:pt idx="2">
                  <c:v>May 2013</c:v>
                </c:pt>
                <c:pt idx="3">
                  <c:v>May2014</c:v>
                </c:pt>
                <c:pt idx="4">
                  <c:v>May2015</c:v>
                </c:pt>
              </c:strCache>
            </c:strRef>
          </c:cat>
          <c:val>
            <c:numRef>
              <c:f>Results!$E$194:$I$194</c:f>
              <c:numCache>
                <c:formatCode>General</c:formatCode>
                <c:ptCount val="5"/>
                <c:pt idx="0">
                  <c:v>96.25</c:v>
                </c:pt>
                <c:pt idx="1">
                  <c:v>96.5</c:v>
                </c:pt>
                <c:pt idx="2">
                  <c:v>96.97</c:v>
                </c:pt>
                <c:pt idx="3">
                  <c:v>96.25</c:v>
                </c:pt>
                <c:pt idx="4">
                  <c:v>96.12</c:v>
                </c:pt>
              </c:numCache>
            </c:numRef>
          </c:val>
          <c:smooth val="0"/>
        </c:ser>
        <c:ser>
          <c:idx val="7"/>
          <c:order val="7"/>
          <c:tx>
            <c:strRef>
              <c:f>Results!$D$195</c:f>
              <c:strCache>
                <c:ptCount val="1"/>
                <c:pt idx="0">
                  <c:v>University Results FE</c:v>
                </c:pt>
              </c:strCache>
            </c:strRef>
          </c:tx>
          <c:spPr>
            <a:ln w="28575" cap="rnd">
              <a:solidFill>
                <a:schemeClr val="accent2">
                  <a:lumMod val="60000"/>
                </a:schemeClr>
              </a:solidFill>
              <a:round/>
            </a:ln>
            <a:effectLst/>
          </c:spPr>
          <c:marker>
            <c:symbol val="none"/>
          </c:marker>
          <c:cat>
            <c:strRef>
              <c:f>Results!$E$187:$I$187</c:f>
              <c:strCache>
                <c:ptCount val="5"/>
                <c:pt idx="0">
                  <c:v>May 2011</c:v>
                </c:pt>
                <c:pt idx="1">
                  <c:v>May 2012</c:v>
                </c:pt>
                <c:pt idx="2">
                  <c:v>May 2013</c:v>
                </c:pt>
                <c:pt idx="3">
                  <c:v>May2014</c:v>
                </c:pt>
                <c:pt idx="4">
                  <c:v>May2015</c:v>
                </c:pt>
              </c:strCache>
            </c:strRef>
          </c:cat>
          <c:val>
            <c:numRef>
              <c:f>Results!$E$195:$I$195</c:f>
              <c:numCache>
                <c:formatCode>General</c:formatCode>
                <c:ptCount val="5"/>
                <c:pt idx="0">
                  <c:v>29.96</c:v>
                </c:pt>
                <c:pt idx="1">
                  <c:v>39.35</c:v>
                </c:pt>
                <c:pt idx="2">
                  <c:v>45.65</c:v>
                </c:pt>
                <c:pt idx="3">
                  <c:v>42.87</c:v>
                </c:pt>
                <c:pt idx="4">
                  <c:v>43</c:v>
                </c:pt>
              </c:numCache>
            </c:numRef>
          </c:val>
          <c:smooth val="0"/>
        </c:ser>
        <c:dLbls>
          <c:showLegendKey val="0"/>
          <c:showVal val="0"/>
          <c:showCatName val="0"/>
          <c:showSerName val="0"/>
          <c:showPercent val="0"/>
          <c:showBubbleSize val="0"/>
        </c:dLbls>
        <c:marker val="1"/>
        <c:smooth val="0"/>
        <c:axId val="-652812160"/>
        <c:axId val="-652811072"/>
      </c:lineChart>
      <c:catAx>
        <c:axId val="-65281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52811072"/>
        <c:crosses val="autoZero"/>
        <c:auto val="1"/>
        <c:lblAlgn val="ctr"/>
        <c:lblOffset val="100"/>
        <c:noMultiLvlLbl val="0"/>
      </c:catAx>
      <c:valAx>
        <c:axId val="-65281107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 Results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528121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400"/>
            </a:pPr>
            <a:r>
              <a:rPr lang="en-US" sz="2400"/>
              <a:t>Project Analysis Summary</a:t>
            </a:r>
          </a:p>
        </c:rich>
      </c:tx>
      <c:overlay val="0"/>
    </c:title>
    <c:autoTitleDeleted val="0"/>
    <c:plotArea>
      <c:layout/>
      <c:barChart>
        <c:barDir val="col"/>
        <c:grouping val="clustered"/>
        <c:varyColors val="0"/>
        <c:ser>
          <c:idx val="0"/>
          <c:order val="0"/>
          <c:tx>
            <c:strRef>
              <c:f>Sheet2!$A$3</c:f>
              <c:strCache>
                <c:ptCount val="1"/>
                <c:pt idx="0">
                  <c:v>2010-11</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Sheet2!$B$3:$H$3</c:f>
              <c:numCache>
                <c:formatCode>General</c:formatCode>
                <c:ptCount val="7"/>
                <c:pt idx="0">
                  <c:v>26</c:v>
                </c:pt>
                <c:pt idx="1">
                  <c:v>1</c:v>
                </c:pt>
                <c:pt idx="2">
                  <c:v>24</c:v>
                </c:pt>
                <c:pt idx="3">
                  <c:v>9</c:v>
                </c:pt>
                <c:pt idx="4">
                  <c:v>34</c:v>
                </c:pt>
                <c:pt idx="5">
                  <c:v>8</c:v>
                </c:pt>
                <c:pt idx="6">
                  <c:v>0</c:v>
                </c:pt>
              </c:numCache>
            </c:numRef>
          </c:val>
        </c:ser>
        <c:ser>
          <c:idx val="1"/>
          <c:order val="1"/>
          <c:tx>
            <c:strRef>
              <c:f>Sheet2!$A$4</c:f>
              <c:strCache>
                <c:ptCount val="1"/>
                <c:pt idx="0">
                  <c:v>2011-12</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Sheet2!$B$4:$H$4</c:f>
              <c:numCache>
                <c:formatCode>General</c:formatCode>
                <c:ptCount val="7"/>
                <c:pt idx="0">
                  <c:v>28</c:v>
                </c:pt>
                <c:pt idx="1">
                  <c:v>2</c:v>
                </c:pt>
                <c:pt idx="2">
                  <c:v>17</c:v>
                </c:pt>
                <c:pt idx="3">
                  <c:v>18</c:v>
                </c:pt>
                <c:pt idx="4">
                  <c:v>18</c:v>
                </c:pt>
                <c:pt idx="5">
                  <c:v>11</c:v>
                </c:pt>
                <c:pt idx="6">
                  <c:v>0</c:v>
                </c:pt>
              </c:numCache>
            </c:numRef>
          </c:val>
        </c:ser>
        <c:ser>
          <c:idx val="2"/>
          <c:order val="2"/>
          <c:tx>
            <c:strRef>
              <c:f>Sheet2!$A$5</c:f>
              <c:strCache>
                <c:ptCount val="1"/>
                <c:pt idx="0">
                  <c:v>2012-13</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Sheet2!$B$5:$H$5</c:f>
              <c:numCache>
                <c:formatCode>General</c:formatCode>
                <c:ptCount val="7"/>
                <c:pt idx="0">
                  <c:v>24</c:v>
                </c:pt>
                <c:pt idx="1">
                  <c:v>3</c:v>
                </c:pt>
                <c:pt idx="2">
                  <c:v>20</c:v>
                </c:pt>
                <c:pt idx="3">
                  <c:v>16</c:v>
                </c:pt>
                <c:pt idx="4">
                  <c:v>25</c:v>
                </c:pt>
                <c:pt idx="5">
                  <c:v>5</c:v>
                </c:pt>
                <c:pt idx="6">
                  <c:v>0</c:v>
                </c:pt>
              </c:numCache>
            </c:numRef>
          </c:val>
        </c:ser>
        <c:ser>
          <c:idx val="3"/>
          <c:order val="3"/>
          <c:tx>
            <c:strRef>
              <c:f>Sheet2!$A$6</c:f>
              <c:strCache>
                <c:ptCount val="1"/>
                <c:pt idx="0">
                  <c:v>2013-14</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Sheet2!$B$6:$H$6</c:f>
              <c:numCache>
                <c:formatCode>General</c:formatCode>
                <c:ptCount val="7"/>
                <c:pt idx="0">
                  <c:v>31</c:v>
                </c:pt>
                <c:pt idx="1">
                  <c:v>3</c:v>
                </c:pt>
                <c:pt idx="2">
                  <c:v>14</c:v>
                </c:pt>
                <c:pt idx="3">
                  <c:v>23</c:v>
                </c:pt>
                <c:pt idx="4">
                  <c:v>12</c:v>
                </c:pt>
                <c:pt idx="5">
                  <c:v>5</c:v>
                </c:pt>
                <c:pt idx="6">
                  <c:v>5</c:v>
                </c:pt>
              </c:numCache>
            </c:numRef>
          </c:val>
        </c:ser>
        <c:ser>
          <c:idx val="4"/>
          <c:order val="4"/>
          <c:tx>
            <c:strRef>
              <c:f>Sheet2!$A$7</c:f>
              <c:strCache>
                <c:ptCount val="1"/>
                <c:pt idx="0">
                  <c:v>2014-15</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Sheet2!$B$7:$H$7</c:f>
              <c:numCache>
                <c:formatCode>General</c:formatCode>
                <c:ptCount val="7"/>
                <c:pt idx="0">
                  <c:v>33</c:v>
                </c:pt>
                <c:pt idx="1">
                  <c:v>0</c:v>
                </c:pt>
                <c:pt idx="2">
                  <c:v>21</c:v>
                </c:pt>
                <c:pt idx="3">
                  <c:v>10</c:v>
                </c:pt>
                <c:pt idx="4">
                  <c:v>27</c:v>
                </c:pt>
                <c:pt idx="5">
                  <c:v>11</c:v>
                </c:pt>
                <c:pt idx="6">
                  <c:v>6</c:v>
                </c:pt>
              </c:numCache>
            </c:numRef>
          </c:val>
        </c:ser>
        <c:ser>
          <c:idx val="5"/>
          <c:order val="5"/>
          <c:tx>
            <c:strRef>
              <c:f>Sheet2!$A$8</c:f>
              <c:strCache>
                <c:ptCount val="1"/>
                <c:pt idx="0">
                  <c:v>2015-16</c:v>
                </c:pt>
              </c:strCache>
            </c:strRef>
          </c:tx>
          <c:invertIfNegative val="0"/>
          <c:cat>
            <c:strRef>
              <c:f>Sheet2!$B$2:$H$2</c:f>
              <c:strCache>
                <c:ptCount val="7"/>
                <c:pt idx="0">
                  <c:v>Application</c:v>
                </c:pt>
                <c:pt idx="1">
                  <c:v>Industry</c:v>
                </c:pt>
                <c:pt idx="2">
                  <c:v>Research</c:v>
                </c:pt>
                <c:pt idx="3">
                  <c:v>100-90</c:v>
                </c:pt>
                <c:pt idx="4">
                  <c:v>81-90</c:v>
                </c:pt>
                <c:pt idx="5">
                  <c:v>70-80</c:v>
                </c:pt>
                <c:pt idx="6">
                  <c:v>&lt;70</c:v>
                </c:pt>
              </c:strCache>
            </c:strRef>
          </c:cat>
          <c:val>
            <c:numRef>
              <c:f>Sheet2!$B$8:$H$8</c:f>
              <c:numCache>
                <c:formatCode>General</c:formatCode>
                <c:ptCount val="7"/>
                <c:pt idx="0">
                  <c:v>43</c:v>
                </c:pt>
                <c:pt idx="1">
                  <c:v>0</c:v>
                </c:pt>
                <c:pt idx="2">
                  <c:v>12</c:v>
                </c:pt>
              </c:numCache>
            </c:numRef>
          </c:val>
        </c:ser>
        <c:dLbls>
          <c:showLegendKey val="0"/>
          <c:showVal val="0"/>
          <c:showCatName val="0"/>
          <c:showSerName val="0"/>
          <c:showPercent val="0"/>
          <c:showBubbleSize val="0"/>
        </c:dLbls>
        <c:gapWidth val="150"/>
        <c:axId val="-652800736"/>
        <c:axId val="-652788224"/>
      </c:barChart>
      <c:catAx>
        <c:axId val="-652800736"/>
        <c:scaling>
          <c:orientation val="minMax"/>
        </c:scaling>
        <c:delete val="0"/>
        <c:axPos val="b"/>
        <c:numFmt formatCode="General" sourceLinked="1"/>
        <c:majorTickMark val="none"/>
        <c:minorTickMark val="none"/>
        <c:tickLblPos val="nextTo"/>
        <c:txPr>
          <a:bodyPr/>
          <a:lstStyle/>
          <a:p>
            <a:pPr>
              <a:defRPr sz="1400"/>
            </a:pPr>
            <a:endParaRPr lang="en-US"/>
          </a:p>
        </c:txPr>
        <c:crossAx val="-652788224"/>
        <c:crosses val="autoZero"/>
        <c:auto val="1"/>
        <c:lblAlgn val="ctr"/>
        <c:lblOffset val="100"/>
        <c:noMultiLvlLbl val="0"/>
      </c:catAx>
      <c:valAx>
        <c:axId val="-652788224"/>
        <c:scaling>
          <c:orientation val="minMax"/>
        </c:scaling>
        <c:delete val="0"/>
        <c:axPos val="l"/>
        <c:majorGridlines/>
        <c:title>
          <c:tx>
            <c:rich>
              <a:bodyPr/>
              <a:lstStyle/>
              <a:p>
                <a:pPr>
                  <a:defRPr sz="2400"/>
                </a:pPr>
                <a:r>
                  <a:rPr lang="en-US" sz="2400"/>
                  <a:t>Count</a:t>
                </a:r>
              </a:p>
            </c:rich>
          </c:tx>
          <c:overlay val="0"/>
        </c:title>
        <c:numFmt formatCode="General" sourceLinked="1"/>
        <c:majorTickMark val="out"/>
        <c:minorTickMark val="none"/>
        <c:tickLblPos val="nextTo"/>
        <c:txPr>
          <a:bodyPr/>
          <a:lstStyle/>
          <a:p>
            <a:pPr>
              <a:defRPr sz="1400"/>
            </a:pPr>
            <a:endParaRPr lang="en-US"/>
          </a:p>
        </c:txPr>
        <c:crossAx val="-652800736"/>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Contribution of Delivery Modes to Achievement of POs</a:t>
            </a: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9.7958661551670115E-2"/>
          <c:y val="0.13943762937430224"/>
          <c:w val="0.81397551217254094"/>
          <c:h val="0.67731267254761618"/>
        </c:manualLayout>
      </c:layout>
      <c:barChart>
        <c:barDir val="col"/>
        <c:grouping val="clustered"/>
        <c:varyColors val="1"/>
        <c:ser>
          <c:idx val="0"/>
          <c:order val="0"/>
          <c:tx>
            <c:strRef>
              <c:f>Sheet2!$E$5</c:f>
              <c:strCache>
                <c:ptCount val="1"/>
                <c:pt idx="0">
                  <c:v>Percentage of Course delivery methods contributing to PO</c:v>
                </c:pt>
              </c:strCache>
            </c:strRef>
          </c:tx>
          <c:invertIfNegative val="1"/>
          <c:dPt>
            <c:idx val="0"/>
            <c:invertIfNegative val="1"/>
            <c:bubble3D val="0"/>
            <c:spPr>
              <a:solidFill>
                <a:schemeClr val="accent1"/>
              </a:solidFill>
              <a:ln>
                <a:noFill/>
              </a:ln>
              <a:effectLst/>
            </c:spPr>
          </c:dPt>
          <c:dPt>
            <c:idx val="1"/>
            <c:invertIfNegative val="1"/>
            <c:bubble3D val="0"/>
            <c:spPr>
              <a:solidFill>
                <a:schemeClr val="accent2"/>
              </a:solidFill>
              <a:ln>
                <a:noFill/>
              </a:ln>
              <a:effectLst/>
            </c:spPr>
          </c:dPt>
          <c:dPt>
            <c:idx val="2"/>
            <c:invertIfNegative val="1"/>
            <c:bubble3D val="0"/>
            <c:spPr>
              <a:solidFill>
                <a:schemeClr val="accent3"/>
              </a:solidFill>
              <a:ln>
                <a:noFill/>
              </a:ln>
              <a:effectLst/>
            </c:spPr>
          </c:dPt>
          <c:dPt>
            <c:idx val="3"/>
            <c:invertIfNegative val="1"/>
            <c:bubble3D val="0"/>
            <c:spPr>
              <a:solidFill>
                <a:schemeClr val="accent4"/>
              </a:solidFill>
              <a:ln>
                <a:noFill/>
              </a:ln>
              <a:effectLst/>
            </c:spPr>
          </c:dPt>
          <c:dPt>
            <c:idx val="4"/>
            <c:invertIfNegative val="1"/>
            <c:bubble3D val="0"/>
            <c:spPr>
              <a:solidFill>
                <a:schemeClr val="accent5"/>
              </a:solidFill>
              <a:ln>
                <a:noFill/>
              </a:ln>
              <a:effectLst/>
            </c:spPr>
          </c:dPt>
          <c:dPt>
            <c:idx val="5"/>
            <c:invertIfNegative val="1"/>
            <c:bubble3D val="0"/>
            <c:spPr>
              <a:solidFill>
                <a:schemeClr val="accent6"/>
              </a:solidFill>
              <a:ln>
                <a:noFill/>
              </a:ln>
              <a:effectLst/>
            </c:spPr>
          </c:dPt>
          <c:dPt>
            <c:idx val="6"/>
            <c:invertIfNegative val="1"/>
            <c:bubble3D val="0"/>
            <c:spPr>
              <a:solidFill>
                <a:schemeClr val="accent1">
                  <a:lumMod val="60000"/>
                </a:schemeClr>
              </a:solidFill>
              <a:ln>
                <a:noFill/>
              </a:ln>
              <a:effectLst/>
            </c:spPr>
          </c:dPt>
          <c:dPt>
            <c:idx val="7"/>
            <c:invertIfNegative val="1"/>
            <c:bubble3D val="0"/>
            <c:spPr>
              <a:solidFill>
                <a:schemeClr val="accent2">
                  <a:lumMod val="60000"/>
                </a:schemeClr>
              </a:solidFill>
              <a:ln>
                <a:noFill/>
              </a:ln>
              <a:effectLst/>
            </c:spPr>
          </c:dPt>
          <c:dPt>
            <c:idx val="8"/>
            <c:invertIfNegative val="1"/>
            <c:bubble3D val="0"/>
            <c:spPr>
              <a:solidFill>
                <a:schemeClr val="accent3">
                  <a:lumMod val="60000"/>
                </a:schemeClr>
              </a:solidFill>
              <a:ln>
                <a:noFill/>
              </a:ln>
              <a:effectLst/>
            </c:spPr>
          </c:dPt>
          <c:dPt>
            <c:idx val="9"/>
            <c:invertIfNegative val="1"/>
            <c:bubble3D val="0"/>
            <c:spPr>
              <a:solidFill>
                <a:schemeClr val="accent4">
                  <a:lumMod val="60000"/>
                </a:schemeClr>
              </a:solidFill>
              <a:ln>
                <a:noFill/>
              </a:ln>
              <a:effectLst/>
            </c:spPr>
          </c:dPt>
          <c:dPt>
            <c:idx val="10"/>
            <c:invertIfNegative val="1"/>
            <c:bubble3D val="0"/>
            <c:spPr>
              <a:solidFill>
                <a:schemeClr val="accent5">
                  <a:lumMod val="60000"/>
                </a:schemeClr>
              </a:solidFill>
              <a:ln>
                <a:noFill/>
              </a:ln>
              <a:effectLst/>
            </c:spPr>
          </c:dPt>
          <c:dPt>
            <c:idx val="11"/>
            <c:invertIfNegative val="1"/>
            <c:bubble3D val="0"/>
            <c:spPr>
              <a:solidFill>
                <a:schemeClr val="accent6">
                  <a:lumMod val="60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val>
            <c:numRef>
              <c:f>Sheet2!$F$5:$Q$5</c:f>
              <c:numCache>
                <c:formatCode>General</c:formatCode>
                <c:ptCount val="12"/>
                <c:pt idx="0">
                  <c:v>71.400000000000006</c:v>
                </c:pt>
                <c:pt idx="1">
                  <c:v>71.400000000000006</c:v>
                </c:pt>
                <c:pt idx="2">
                  <c:v>57.14</c:v>
                </c:pt>
                <c:pt idx="3">
                  <c:v>57.14</c:v>
                </c:pt>
                <c:pt idx="4">
                  <c:v>57.14</c:v>
                </c:pt>
                <c:pt idx="5">
                  <c:v>42.849999999999994</c:v>
                </c:pt>
                <c:pt idx="6">
                  <c:v>42.849999999999994</c:v>
                </c:pt>
                <c:pt idx="7">
                  <c:v>42.849999999999994</c:v>
                </c:pt>
                <c:pt idx="8">
                  <c:v>57.14</c:v>
                </c:pt>
                <c:pt idx="9">
                  <c:v>42.849999999999994</c:v>
                </c:pt>
                <c:pt idx="10">
                  <c:v>28.57</c:v>
                </c:pt>
                <c:pt idx="11">
                  <c:v>71.400000000000006</c:v>
                </c:pt>
              </c:numCache>
            </c:numRef>
          </c:val>
        </c:ser>
        <c:dLbls>
          <c:dLblPos val="outEnd"/>
          <c:showLegendKey val="0"/>
          <c:showVal val="1"/>
          <c:showCatName val="0"/>
          <c:showSerName val="0"/>
          <c:showPercent val="0"/>
          <c:showBubbleSize val="0"/>
        </c:dLbls>
        <c:gapWidth val="267"/>
        <c:overlap val="-43"/>
        <c:axId val="-422851200"/>
        <c:axId val="-422850656"/>
      </c:barChart>
      <c:catAx>
        <c:axId val="-42285120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Program Outcomes</a:t>
                </a:r>
              </a:p>
            </c:rich>
          </c:tx>
          <c:layout/>
          <c:overlay val="1"/>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22850656"/>
        <c:crosses val="autoZero"/>
        <c:auto val="1"/>
        <c:lblAlgn val="ctr"/>
        <c:lblOffset val="100"/>
        <c:noMultiLvlLbl val="1"/>
      </c:catAx>
      <c:valAx>
        <c:axId val="-42285065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t>Percentage Contribution</a:t>
                </a:r>
              </a:p>
            </c:rich>
          </c:tx>
          <c:layout/>
          <c:overlay val="1"/>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422851200"/>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rtl="0">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1"/>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none" spc="0" normalizeH="0" baseline="0">
                <a:solidFill>
                  <a:schemeClr val="dk1">
                    <a:lumMod val="50000"/>
                    <a:lumOff val="50000"/>
                  </a:schemeClr>
                </a:solidFill>
                <a:latin typeface="+mj-lt"/>
                <a:ea typeface="+mj-ea"/>
                <a:cs typeface="+mj-cs"/>
              </a:defRPr>
            </a:pPr>
            <a:r>
              <a:rPr lang="en-US"/>
              <a:t>Percentage of POs Being Contributed by Content Delivery Methods</a:t>
            </a:r>
          </a:p>
        </c:rich>
      </c:tx>
      <c:layout/>
      <c:overlay val="1"/>
      <c:spPr>
        <a:noFill/>
        <a:ln>
          <a:noFill/>
        </a:ln>
        <a:effectLst/>
      </c:spPr>
      <c:txPr>
        <a:bodyPr rot="0" spcFirstLastPara="1" vertOverflow="ellipsis" vert="horz" wrap="square" anchor="ctr" anchorCtr="1"/>
        <a:lstStyle/>
        <a:p>
          <a:pPr>
            <a:defRPr sz="168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9.1147075683715925E-2"/>
          <c:y val="0.15659835367799832"/>
          <c:w val="0.89300755156211331"/>
          <c:h val="0.64713724266437267"/>
        </c:manualLayout>
      </c:layout>
      <c:barChart>
        <c:barDir val="col"/>
        <c:grouping val="clustered"/>
        <c:varyColors val="1"/>
        <c:ser>
          <c:idx val="0"/>
          <c:order val="0"/>
          <c:invertIfNegative val="1"/>
          <c:dPt>
            <c:idx val="0"/>
            <c:invertIfNegative val="1"/>
            <c:bubble3D val="0"/>
            <c:spPr>
              <a:solidFill>
                <a:schemeClr val="accent1"/>
              </a:solidFill>
              <a:ln>
                <a:noFill/>
              </a:ln>
              <a:effectLst/>
            </c:spPr>
          </c:dPt>
          <c:dPt>
            <c:idx val="1"/>
            <c:invertIfNegative val="1"/>
            <c:bubble3D val="0"/>
            <c:spPr>
              <a:solidFill>
                <a:schemeClr val="accent2"/>
              </a:solidFill>
              <a:ln>
                <a:noFill/>
              </a:ln>
              <a:effectLst/>
            </c:spPr>
          </c:dPt>
          <c:dPt>
            <c:idx val="2"/>
            <c:invertIfNegative val="1"/>
            <c:bubble3D val="0"/>
            <c:spPr>
              <a:solidFill>
                <a:schemeClr val="accent3"/>
              </a:solidFill>
              <a:ln>
                <a:noFill/>
              </a:ln>
              <a:effectLst/>
            </c:spPr>
          </c:dPt>
          <c:dPt>
            <c:idx val="3"/>
            <c:invertIfNegative val="1"/>
            <c:bubble3D val="0"/>
            <c:spPr>
              <a:solidFill>
                <a:schemeClr val="accent4"/>
              </a:solidFill>
              <a:ln>
                <a:noFill/>
              </a:ln>
              <a:effectLst/>
            </c:spPr>
          </c:dPt>
          <c:dPt>
            <c:idx val="4"/>
            <c:invertIfNegative val="1"/>
            <c:bubble3D val="0"/>
            <c:spPr>
              <a:solidFill>
                <a:schemeClr val="accent5"/>
              </a:solidFill>
              <a:ln>
                <a:noFill/>
              </a:ln>
              <a:effectLst/>
            </c:spPr>
          </c:dPt>
          <c:dPt>
            <c:idx val="5"/>
            <c:invertIfNegative val="1"/>
            <c:bubble3D val="0"/>
            <c:spPr>
              <a:solidFill>
                <a:schemeClr val="accent6"/>
              </a:solidFill>
              <a:ln>
                <a:noFill/>
              </a:ln>
              <a:effectLst/>
            </c:spPr>
          </c:dPt>
          <c:dPt>
            <c:idx val="6"/>
            <c:invertIfNegative val="1"/>
            <c:bubble3D val="0"/>
            <c:spPr>
              <a:solidFill>
                <a:schemeClr val="accent1">
                  <a:lumMod val="60000"/>
                </a:schemeClr>
              </a:solidFill>
              <a:ln>
                <a:noFill/>
              </a:ln>
              <a:effectLst/>
            </c:spPr>
          </c:dPt>
          <c:dLbls>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Sheet3!$E$4:$E$10</c:f>
              <c:strCache>
                <c:ptCount val="7"/>
                <c:pt idx="0">
                  <c:v>Lecture interspersed with discussions</c:v>
                </c:pt>
                <c:pt idx="1">
                  <c:v>Lecture with visual annotations</c:v>
                </c:pt>
                <c:pt idx="2">
                  <c:v>Demonstration (Such as models, field visits)</c:v>
                </c:pt>
                <c:pt idx="3">
                  <c:v>Group Activity </c:v>
                </c:pt>
                <c:pt idx="4">
                  <c:v>Projects/Presentations</c:v>
                </c:pt>
                <c:pt idx="5">
                  <c:v>Tutorial/Laboratory</c:v>
                </c:pt>
                <c:pt idx="6">
                  <c:v>E-resources and online learning  </c:v>
                </c:pt>
              </c:strCache>
            </c:strRef>
          </c:cat>
          <c:val>
            <c:numRef>
              <c:f>Sheet3!$F$4:$F$10</c:f>
              <c:numCache>
                <c:formatCode>General</c:formatCode>
                <c:ptCount val="7"/>
                <c:pt idx="0">
                  <c:v>33.33</c:v>
                </c:pt>
                <c:pt idx="1">
                  <c:v>33.33</c:v>
                </c:pt>
                <c:pt idx="2">
                  <c:v>50</c:v>
                </c:pt>
                <c:pt idx="3">
                  <c:v>91.66</c:v>
                </c:pt>
                <c:pt idx="4">
                  <c:v>41.660000000000011</c:v>
                </c:pt>
                <c:pt idx="5">
                  <c:v>50</c:v>
                </c:pt>
                <c:pt idx="6">
                  <c:v>75</c:v>
                </c:pt>
              </c:numCache>
            </c:numRef>
          </c:val>
        </c:ser>
        <c:dLbls>
          <c:dLblPos val="outEnd"/>
          <c:showLegendKey val="0"/>
          <c:showVal val="1"/>
          <c:showCatName val="0"/>
          <c:showSerName val="0"/>
          <c:showPercent val="0"/>
          <c:showBubbleSize val="0"/>
        </c:dLbls>
        <c:gapWidth val="267"/>
        <c:overlap val="-43"/>
        <c:axId val="-422848480"/>
        <c:axId val="-422872416"/>
      </c:barChart>
      <c:catAx>
        <c:axId val="-42284848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dk1">
                    <a:lumMod val="65000"/>
                    <a:lumOff val="35000"/>
                  </a:schemeClr>
                </a:solidFill>
                <a:latin typeface="+mn-lt"/>
                <a:ea typeface="+mn-ea"/>
                <a:cs typeface="+mn-cs"/>
              </a:defRPr>
            </a:pPr>
            <a:endParaRPr lang="en-US"/>
          </a:p>
        </c:txPr>
        <c:crossAx val="-422872416"/>
        <c:crosses val="autoZero"/>
        <c:auto val="1"/>
        <c:lblAlgn val="ctr"/>
        <c:lblOffset val="100"/>
        <c:noMultiLvlLbl val="1"/>
      </c:catAx>
      <c:valAx>
        <c:axId val="-42287241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r>
                  <a:rPr lang="en-US"/>
                  <a:t>% Contribution</a:t>
                </a:r>
              </a:p>
            </c:rich>
          </c:tx>
          <c:layout/>
          <c:overlay val="1"/>
          <c:spPr>
            <a:noFill/>
            <a:ln>
              <a:noFill/>
            </a:ln>
            <a:effectLst/>
          </c:spPr>
          <c:txPr>
            <a:bodyPr rot="-54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422848480"/>
        <c:crosses val="autoZero"/>
        <c:crossBetween val="between"/>
      </c:val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dk1">
                    <a:lumMod val="65000"/>
                    <a:lumOff val="35000"/>
                  </a:schemeClr>
                </a:solidFill>
                <a:latin typeface="+mn-lt"/>
                <a:ea typeface="+mn-ea"/>
                <a:cs typeface="+mn-cs"/>
              </a:defRPr>
            </a:pPr>
            <a:endParaRPr lang="en-US"/>
          </a:p>
        </c:txPr>
      </c:dTable>
      <c:spPr>
        <a:pattFill prst="ltDnDiag">
          <a:fgClr>
            <a:schemeClr val="dk1">
              <a:lumMod val="15000"/>
              <a:lumOff val="85000"/>
            </a:schemeClr>
          </a:fgClr>
          <a:bgClr>
            <a:schemeClr val="lt1"/>
          </a:bgClr>
        </a:pattFill>
        <a:ln>
          <a:noFill/>
        </a:ln>
        <a:effectLst/>
      </c:spPr>
    </c:plotArea>
    <c:plotVisOnly val="1"/>
    <c:dispBlanksAs val="zero"/>
    <c:showDLblsOverMax val="1"/>
  </c:chart>
  <c:spPr>
    <a:solidFill>
      <a:schemeClr val="lt1"/>
    </a:solidFill>
    <a:ln w="9525" cap="flat" cmpd="sng" algn="ctr">
      <a:solidFill>
        <a:schemeClr val="dk1">
          <a:lumMod val="15000"/>
          <a:lumOff val="85000"/>
        </a:schemeClr>
      </a:solidFill>
      <a:round/>
    </a:ln>
    <a:effectLst/>
  </c:spPr>
  <c:txPr>
    <a:bodyPr/>
    <a:lstStyle/>
    <a:p>
      <a:pPr>
        <a:defRPr sz="1400"/>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pieChart>
        <c:varyColors val="1"/>
        <c:ser>
          <c:idx val="0"/>
          <c:order val="0"/>
          <c:tx>
            <c:strRef>
              <c:f>Sheet3!$C$1</c:f>
              <c:strCache>
                <c:ptCount val="1"/>
                <c:pt idx="0">
                  <c:v>Percentage Students </c:v>
                </c:pt>
              </c:strCache>
            </c:strRef>
          </c:tx>
          <c:dPt>
            <c:idx val="2"/>
            <c:bubble3D val="0"/>
            <c:spPr>
              <a:solidFill>
                <a:schemeClr val="accent6">
                  <a:lumMod val="60000"/>
                  <a:lumOff val="40000"/>
                </a:schemeClr>
              </a:solidFill>
            </c:spPr>
          </c:dPt>
          <c:dPt>
            <c:idx val="4"/>
            <c:bubble3D val="0"/>
            <c:spPr>
              <a:solidFill>
                <a:schemeClr val="bg2">
                  <a:lumMod val="25000"/>
                </a:schemeClr>
              </a:solidFill>
            </c:spPr>
          </c:dPt>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Sheet3!$B$2:$B$6</c:f>
              <c:strCache>
                <c:ptCount val="5"/>
                <c:pt idx="0">
                  <c:v>IT Sector </c:v>
                </c:pt>
                <c:pt idx="1">
                  <c:v>Higher Studies </c:v>
                </c:pt>
                <c:pt idx="2">
                  <c:v>Public Sector </c:v>
                </c:pt>
                <c:pt idx="3">
                  <c:v>Self Employment through Entrepreneurship/ Family Business  </c:v>
                </c:pt>
                <c:pt idx="4">
                  <c:v>Govt. Sectors and NGOs </c:v>
                </c:pt>
              </c:strCache>
            </c:strRef>
          </c:cat>
          <c:val>
            <c:numRef>
              <c:f>Sheet3!$C$2:$C$6</c:f>
              <c:numCache>
                <c:formatCode>General</c:formatCode>
                <c:ptCount val="5"/>
                <c:pt idx="0">
                  <c:v>60</c:v>
                </c:pt>
                <c:pt idx="1">
                  <c:v>20</c:v>
                </c:pt>
                <c:pt idx="2">
                  <c:v>10</c:v>
                </c:pt>
                <c:pt idx="3">
                  <c:v>5</c:v>
                </c:pt>
                <c:pt idx="4">
                  <c:v>5</c:v>
                </c:pt>
              </c:numCache>
            </c:numRef>
          </c:val>
        </c:ser>
        <c:dLbls>
          <c:showLegendKey val="0"/>
          <c:showVal val="0"/>
          <c:showCatName val="0"/>
          <c:showSerName val="0"/>
          <c:showPercent val="1"/>
          <c:showBubbleSize val="0"/>
          <c:showLeaderLines val="0"/>
        </c:dLbls>
        <c:firstSliceAng val="0"/>
      </c:pieChart>
    </c:plotArea>
    <c:legend>
      <c:legendPos val="r"/>
      <c:layout>
        <c:manualLayout>
          <c:xMode val="edge"/>
          <c:yMode val="edge"/>
          <c:x val="0.71257800053707665"/>
          <c:y val="0.23303914847584187"/>
          <c:w val="0.28742199946292801"/>
          <c:h val="0.69387021888673561"/>
        </c:manualLayout>
      </c:layout>
      <c:overlay val="0"/>
      <c:txPr>
        <a:bodyPr/>
        <a:lstStyle/>
        <a:p>
          <a:pPr>
            <a:defRPr sz="1400"/>
          </a:pPr>
          <a:endParaRPr lang="en-US"/>
        </a:p>
      </c:txPr>
    </c:legend>
    <c:plotVisOnly val="1"/>
    <c:dispBlanksAs val="zero"/>
    <c:showDLblsOverMax val="0"/>
  </c:chart>
  <c:txPr>
    <a:bodyPr/>
    <a:lstStyle/>
    <a:p>
      <a:pPr>
        <a:defRPr sz="1800"/>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r>
              <a:rPr lang="en-US" dirty="0"/>
              <a:t>PEO Attainment Comparison</a:t>
            </a:r>
          </a:p>
        </c:rich>
      </c:tx>
      <c:layout/>
      <c:overlay val="0"/>
      <c:spPr>
        <a:noFill/>
        <a:ln w="25400">
          <a:noFill/>
        </a:ln>
        <a:effectLst/>
      </c:spPr>
      <c:txPr>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'[Validation Report123-ShriRadheGovind.xls]PO PEO Comparison'!$D$21</c:f>
              <c:strCache>
                <c:ptCount val="1"/>
                <c:pt idx="0">
                  <c:v>14-15</c:v>
                </c:pt>
              </c:strCache>
            </c:strRef>
          </c:tx>
          <c:spPr>
            <a:solidFill>
              <a:schemeClr val="accent6"/>
            </a:solidFill>
            <a:ln>
              <a:noFill/>
            </a:ln>
            <a:effectLst/>
          </c:spPr>
          <c:invertIfNegative val="0"/>
          <c:cat>
            <c:strRef>
              <c:f>'[Validation Report123-ShriRadheGovind.xls]PO PEO Comparison'!$C$22:$C$29</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Comparison'!$D$22:$D$29</c:f>
              <c:numCache>
                <c:formatCode>General</c:formatCode>
                <c:ptCount val="8"/>
                <c:pt idx="0">
                  <c:v>78.92</c:v>
                </c:pt>
                <c:pt idx="1">
                  <c:v>76.180000000000007</c:v>
                </c:pt>
                <c:pt idx="2">
                  <c:v>78.11</c:v>
                </c:pt>
                <c:pt idx="3">
                  <c:v>78.180000000000007</c:v>
                </c:pt>
                <c:pt idx="4">
                  <c:v>78.72</c:v>
                </c:pt>
                <c:pt idx="5">
                  <c:v>76.760000000000005</c:v>
                </c:pt>
                <c:pt idx="6">
                  <c:v>84.68</c:v>
                </c:pt>
                <c:pt idx="7">
                  <c:v>78.790000000000006</c:v>
                </c:pt>
              </c:numCache>
            </c:numRef>
          </c:val>
        </c:ser>
        <c:ser>
          <c:idx val="1"/>
          <c:order val="1"/>
          <c:tx>
            <c:strRef>
              <c:f>'[Validation Report123-ShriRadheGovind.xls]PO PEO Comparison'!$E$21</c:f>
              <c:strCache>
                <c:ptCount val="1"/>
                <c:pt idx="0">
                  <c:v>13-14</c:v>
                </c:pt>
              </c:strCache>
            </c:strRef>
          </c:tx>
          <c:spPr>
            <a:solidFill>
              <a:schemeClr val="accent5"/>
            </a:solidFill>
            <a:ln>
              <a:noFill/>
            </a:ln>
            <a:effectLst/>
          </c:spPr>
          <c:invertIfNegative val="0"/>
          <c:cat>
            <c:strRef>
              <c:f>'[Validation Report123-ShriRadheGovind.xls]PO PEO Comparison'!$C$22:$C$29</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Comparison'!$E$22:$E$29</c:f>
              <c:numCache>
                <c:formatCode>General</c:formatCode>
                <c:ptCount val="8"/>
                <c:pt idx="0">
                  <c:v>82.69</c:v>
                </c:pt>
                <c:pt idx="1">
                  <c:v>79.760000000000005</c:v>
                </c:pt>
                <c:pt idx="2">
                  <c:v>80.11</c:v>
                </c:pt>
                <c:pt idx="3">
                  <c:v>80.92</c:v>
                </c:pt>
                <c:pt idx="4">
                  <c:v>81.11</c:v>
                </c:pt>
                <c:pt idx="5">
                  <c:v>79.45</c:v>
                </c:pt>
                <c:pt idx="6">
                  <c:v>87.13</c:v>
                </c:pt>
                <c:pt idx="7">
                  <c:v>81.599999999999994</c:v>
                </c:pt>
              </c:numCache>
            </c:numRef>
          </c:val>
        </c:ser>
        <c:ser>
          <c:idx val="2"/>
          <c:order val="2"/>
          <c:tx>
            <c:strRef>
              <c:f>'[Validation Report123-ShriRadheGovind.xls]PO PEO Comparison'!$F$21</c:f>
              <c:strCache>
                <c:ptCount val="1"/>
                <c:pt idx="0">
                  <c:v>12-13</c:v>
                </c:pt>
              </c:strCache>
            </c:strRef>
          </c:tx>
          <c:spPr>
            <a:solidFill>
              <a:schemeClr val="accent4"/>
            </a:solidFill>
            <a:ln>
              <a:noFill/>
            </a:ln>
            <a:effectLst/>
          </c:spPr>
          <c:invertIfNegative val="0"/>
          <c:cat>
            <c:strRef>
              <c:f>'[Validation Report123-ShriRadheGovind.xls]PO PEO Comparison'!$C$22:$C$29</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Comparison'!$F$22:$F$29</c:f>
              <c:numCache>
                <c:formatCode>General</c:formatCode>
                <c:ptCount val="8"/>
                <c:pt idx="0">
                  <c:v>81.78</c:v>
                </c:pt>
                <c:pt idx="1">
                  <c:v>82.23</c:v>
                </c:pt>
                <c:pt idx="2">
                  <c:v>83.62</c:v>
                </c:pt>
                <c:pt idx="3">
                  <c:v>83.1</c:v>
                </c:pt>
                <c:pt idx="4">
                  <c:v>83.66</c:v>
                </c:pt>
                <c:pt idx="5">
                  <c:v>82.31</c:v>
                </c:pt>
                <c:pt idx="6">
                  <c:v>85.88</c:v>
                </c:pt>
                <c:pt idx="7">
                  <c:v>83.23</c:v>
                </c:pt>
              </c:numCache>
            </c:numRef>
          </c:val>
        </c:ser>
        <c:ser>
          <c:idx val="3"/>
          <c:order val="3"/>
          <c:tx>
            <c:strRef>
              <c:f>'[Validation Report123-ShriRadheGovind.xls]PO PEO Comparison'!$G$21</c:f>
              <c:strCache>
                <c:ptCount val="1"/>
                <c:pt idx="0">
                  <c:v>11-12</c:v>
                </c:pt>
              </c:strCache>
            </c:strRef>
          </c:tx>
          <c:spPr>
            <a:solidFill>
              <a:schemeClr val="accent6">
                <a:lumMod val="60000"/>
              </a:schemeClr>
            </a:solidFill>
            <a:ln>
              <a:noFill/>
            </a:ln>
            <a:effectLst/>
          </c:spPr>
          <c:invertIfNegative val="0"/>
          <c:cat>
            <c:strRef>
              <c:f>'[Validation Report123-ShriRadheGovind.xls]PO PEO Comparison'!$C$22:$C$29</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Comparison'!$G$22:$G$29</c:f>
              <c:numCache>
                <c:formatCode>@</c:formatCode>
                <c:ptCount val="8"/>
                <c:pt idx="0">
                  <c:v>77.17</c:v>
                </c:pt>
                <c:pt idx="1">
                  <c:v>77.42</c:v>
                </c:pt>
                <c:pt idx="2">
                  <c:v>79.84</c:v>
                </c:pt>
                <c:pt idx="3">
                  <c:v>79.010000000000005</c:v>
                </c:pt>
                <c:pt idx="4">
                  <c:v>79.930000000000007</c:v>
                </c:pt>
                <c:pt idx="5">
                  <c:v>79.28</c:v>
                </c:pt>
                <c:pt idx="6">
                  <c:v>85.13</c:v>
                </c:pt>
                <c:pt idx="7" formatCode="General">
                  <c:v>79.680000000000007</c:v>
                </c:pt>
              </c:numCache>
            </c:numRef>
          </c:val>
        </c:ser>
        <c:dLbls>
          <c:showLegendKey val="0"/>
          <c:showVal val="0"/>
          <c:showCatName val="0"/>
          <c:showSerName val="0"/>
          <c:showPercent val="0"/>
          <c:showBubbleSize val="0"/>
        </c:dLbls>
        <c:gapWidth val="219"/>
        <c:axId val="-422846304"/>
        <c:axId val="-422856096"/>
      </c:barChart>
      <c:lineChart>
        <c:grouping val="standard"/>
        <c:varyColors val="0"/>
        <c:ser>
          <c:idx val="4"/>
          <c:order val="4"/>
          <c:tx>
            <c:strRef>
              <c:f>'[Validation Report123-ShriRadheGovind.xls]PO PEO Comparison'!$H$21</c:f>
              <c:strCache>
                <c:ptCount val="1"/>
                <c:pt idx="0">
                  <c:v>Average</c:v>
                </c:pt>
              </c:strCache>
            </c:strRef>
          </c:tx>
          <c:spPr>
            <a:ln w="28575" cap="rnd" cmpd="sng" algn="ctr">
              <a:solidFill>
                <a:schemeClr val="accent5">
                  <a:lumMod val="60000"/>
                  <a:shade val="95000"/>
                  <a:satMod val="105000"/>
                </a:schemeClr>
              </a:solidFill>
              <a:prstDash val="solid"/>
              <a:round/>
            </a:ln>
            <a:effectLst/>
          </c:spPr>
          <c:marker>
            <c:symbol val="none"/>
          </c:marker>
          <c:dLbls>
            <c:dLbl>
              <c:idx val="0"/>
              <c:layout>
                <c:manualLayout>
                  <c:x val="-1.1448949270427397E-3"/>
                  <c:y val="-4.88782111491071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1978995713291558E-17"/>
                  <c:y val="-5.3533278877593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2897898540853111E-3"/>
                  <c:y val="-4.655067728486393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4346847811280931E-3"/>
                  <c:y val="-5.120574501335033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2.2897898540853111E-3"/>
                  <c:y val="-4.655067728486395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8.3957991426583116E-17"/>
                  <c:y val="-6.74984820630527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3.4346847811279248E-3"/>
                  <c:y val="-3.9568075692134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4.887821114910713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'[Validation Report123-ShriRadheGovind.xls]PO PEO Comparison'!$C$22:$C$29</c:f>
              <c:strCache>
                <c:ptCount val="8"/>
                <c:pt idx="0">
                  <c:v>PEO 1</c:v>
                </c:pt>
                <c:pt idx="1">
                  <c:v>PEO 2</c:v>
                </c:pt>
                <c:pt idx="2">
                  <c:v>PEO 3</c:v>
                </c:pt>
                <c:pt idx="3">
                  <c:v>PEO 4</c:v>
                </c:pt>
                <c:pt idx="4">
                  <c:v>PEO 5</c:v>
                </c:pt>
                <c:pt idx="5">
                  <c:v>PEO 6</c:v>
                </c:pt>
                <c:pt idx="6">
                  <c:v>PEO 7</c:v>
                </c:pt>
                <c:pt idx="7">
                  <c:v>AVG ATTN</c:v>
                </c:pt>
              </c:strCache>
            </c:strRef>
          </c:cat>
          <c:val>
            <c:numRef>
              <c:f>'[Validation Report123-ShriRadheGovind.xls]PO PEO Comparison'!$H$22:$H$29</c:f>
              <c:numCache>
                <c:formatCode>General</c:formatCode>
                <c:ptCount val="8"/>
                <c:pt idx="0">
                  <c:v>80.14</c:v>
                </c:pt>
                <c:pt idx="1">
                  <c:v>78.900000000000006</c:v>
                </c:pt>
                <c:pt idx="2">
                  <c:v>80.42</c:v>
                </c:pt>
                <c:pt idx="3">
                  <c:v>80.3</c:v>
                </c:pt>
                <c:pt idx="4">
                  <c:v>80.86</c:v>
                </c:pt>
                <c:pt idx="5">
                  <c:v>79.45</c:v>
                </c:pt>
                <c:pt idx="6">
                  <c:v>85.71</c:v>
                </c:pt>
                <c:pt idx="7">
                  <c:v>80.83</c:v>
                </c:pt>
              </c:numCache>
            </c:numRef>
          </c:val>
          <c:smooth val="0"/>
        </c:ser>
        <c:dLbls>
          <c:showLegendKey val="0"/>
          <c:showVal val="0"/>
          <c:showCatName val="0"/>
          <c:showSerName val="0"/>
          <c:showPercent val="0"/>
          <c:showBubbleSize val="0"/>
        </c:dLbls>
        <c:marker val="1"/>
        <c:smooth val="0"/>
        <c:axId val="-422846304"/>
        <c:axId val="-422856096"/>
      </c:lineChart>
      <c:catAx>
        <c:axId val="-42284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2856096"/>
        <c:crosses val="autoZero"/>
        <c:auto val="1"/>
        <c:lblAlgn val="ctr"/>
        <c:lblOffset val="100"/>
        <c:noMultiLvlLbl val="0"/>
      </c:catAx>
      <c:valAx>
        <c:axId val="-422856096"/>
        <c:scaling>
          <c:orientation val="minMax"/>
          <c:max val="100"/>
          <c:min val="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22846304"/>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dTable>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 ATTN 14-15 '!$D$4</c:f>
              <c:strCache>
                <c:ptCount val="1"/>
                <c:pt idx="0">
                  <c:v>University    Result</c:v>
                </c:pt>
              </c:strCache>
            </c:strRef>
          </c:tx>
          <c:spPr>
            <a:solidFill>
              <a:schemeClr val="accent1"/>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'!$D$5:$D$16</c:f>
              <c:numCache>
                <c:formatCode>0.0</c:formatCode>
                <c:ptCount val="12"/>
                <c:pt idx="0">
                  <c:v>93.583999999999989</c:v>
                </c:pt>
                <c:pt idx="1">
                  <c:v>94.200277777777785</c:v>
                </c:pt>
                <c:pt idx="2">
                  <c:v>94.615870967741927</c:v>
                </c:pt>
                <c:pt idx="3">
                  <c:v>94.141774193548386</c:v>
                </c:pt>
                <c:pt idx="4">
                  <c:v>93.953456221198167</c:v>
                </c:pt>
                <c:pt idx="5">
                  <c:v>95.367338709677426</c:v>
                </c:pt>
                <c:pt idx="6">
                  <c:v>95.751666666666665</c:v>
                </c:pt>
                <c:pt idx="7">
                  <c:v>95.737923387096771</c:v>
                </c:pt>
                <c:pt idx="8">
                  <c:v>96.611751152073722</c:v>
                </c:pt>
                <c:pt idx="9">
                  <c:v>96.35</c:v>
                </c:pt>
                <c:pt idx="10">
                  <c:v>95.486217008797666</c:v>
                </c:pt>
                <c:pt idx="11">
                  <c:v>96.87</c:v>
                </c:pt>
              </c:numCache>
            </c:numRef>
          </c:val>
        </c:ser>
        <c:ser>
          <c:idx val="1"/>
          <c:order val="1"/>
          <c:tx>
            <c:strRef>
              <c:f>'PO ATTN 14-15 '!$E$4</c:f>
              <c:strCache>
                <c:ptCount val="1"/>
                <c:pt idx="0">
                  <c:v>FEEDBACK</c:v>
                </c:pt>
              </c:strCache>
            </c:strRef>
          </c:tx>
          <c:spPr>
            <a:solidFill>
              <a:schemeClr val="accent2"/>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'!$E$5:$E$16</c:f>
              <c:numCache>
                <c:formatCode>0.0</c:formatCode>
                <c:ptCount val="12"/>
                <c:pt idx="0">
                  <c:v>91.465517241379317</c:v>
                </c:pt>
                <c:pt idx="1">
                  <c:v>91.903333333333336</c:v>
                </c:pt>
                <c:pt idx="2">
                  <c:v>92.482173913043511</c:v>
                </c:pt>
                <c:pt idx="3">
                  <c:v>91.815862068965529</c:v>
                </c:pt>
                <c:pt idx="4">
                  <c:v>91.260800000000017</c:v>
                </c:pt>
                <c:pt idx="5">
                  <c:v>91.70764705882354</c:v>
                </c:pt>
                <c:pt idx="6">
                  <c:v>94.032999999999987</c:v>
                </c:pt>
                <c:pt idx="7">
                  <c:v>92.371428571428595</c:v>
                </c:pt>
                <c:pt idx="8">
                  <c:v>92.349500000000006</c:v>
                </c:pt>
                <c:pt idx="9">
                  <c:v>94.722000000000008</c:v>
                </c:pt>
                <c:pt idx="10">
                  <c:v>91.997894736842113</c:v>
                </c:pt>
                <c:pt idx="11">
                  <c:v>91.994666666666689</c:v>
                </c:pt>
              </c:numCache>
            </c:numRef>
          </c:val>
        </c:ser>
        <c:ser>
          <c:idx val="2"/>
          <c:order val="2"/>
          <c:tx>
            <c:strRef>
              <c:f>'PO ATTN 14-15 '!$F$4</c:f>
              <c:strCache>
                <c:ptCount val="1"/>
                <c:pt idx="0">
                  <c:v>STUDENT Validation</c:v>
                </c:pt>
              </c:strCache>
            </c:strRef>
          </c:tx>
          <c:spPr>
            <a:solidFill>
              <a:schemeClr val="accent3"/>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'!$F$5:$F$16</c:f>
              <c:numCache>
                <c:formatCode>0.0</c:formatCode>
                <c:ptCount val="12"/>
                <c:pt idx="0">
                  <c:v>78.140909090909091</c:v>
                </c:pt>
                <c:pt idx="1">
                  <c:v>78.076666666666668</c:v>
                </c:pt>
                <c:pt idx="2">
                  <c:v>78.94736842105263</c:v>
                </c:pt>
                <c:pt idx="3">
                  <c:v>78.225454545454539</c:v>
                </c:pt>
                <c:pt idx="4">
                  <c:v>76.308888888888887</c:v>
                </c:pt>
                <c:pt idx="5">
                  <c:v>76.498571428571424</c:v>
                </c:pt>
                <c:pt idx="6">
                  <c:v>80.361428571428561</c:v>
                </c:pt>
                <c:pt idx="7">
                  <c:v>77.963333333333338</c:v>
                </c:pt>
                <c:pt idx="8">
                  <c:v>78.474666666666678</c:v>
                </c:pt>
                <c:pt idx="9">
                  <c:v>85.995000000000005</c:v>
                </c:pt>
                <c:pt idx="10">
                  <c:v>76.943124999999981</c:v>
                </c:pt>
                <c:pt idx="11">
                  <c:v>79.95461538461538</c:v>
                </c:pt>
              </c:numCache>
            </c:numRef>
          </c:val>
        </c:ser>
        <c:ser>
          <c:idx val="3"/>
          <c:order val="3"/>
          <c:tx>
            <c:strRef>
              <c:f>'PO ATTN 14-15 '!$G$4</c:f>
              <c:strCache>
                <c:ptCount val="1"/>
                <c:pt idx="0">
                  <c:v>COURSE SURVEY</c:v>
                </c:pt>
              </c:strCache>
            </c:strRef>
          </c:tx>
          <c:spPr>
            <a:solidFill>
              <a:schemeClr val="accent4"/>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'!$G$5:$G$16</c:f>
              <c:numCache>
                <c:formatCode>0.0</c:formatCode>
                <c:ptCount val="12"/>
                <c:pt idx="0">
                  <c:v>84.301666666666677</c:v>
                </c:pt>
                <c:pt idx="1">
                  <c:v>85.00266666666667</c:v>
                </c:pt>
                <c:pt idx="2">
                  <c:v>88.25800000000001</c:v>
                </c:pt>
                <c:pt idx="3">
                  <c:v>85.907857142857139</c:v>
                </c:pt>
                <c:pt idx="4">
                  <c:v>84.229230769230767</c:v>
                </c:pt>
                <c:pt idx="5">
                  <c:v>86.897142857142853</c:v>
                </c:pt>
                <c:pt idx="6">
                  <c:v>86.635000000000005</c:v>
                </c:pt>
                <c:pt idx="7">
                  <c:v>87.655999999999992</c:v>
                </c:pt>
                <c:pt idx="8">
                  <c:v>86.882500000000007</c:v>
                </c:pt>
                <c:pt idx="9">
                  <c:v>90.466666666666697</c:v>
                </c:pt>
                <c:pt idx="10">
                  <c:v>86.16</c:v>
                </c:pt>
                <c:pt idx="11">
                  <c:v>84.3</c:v>
                </c:pt>
              </c:numCache>
            </c:numRef>
          </c:val>
        </c:ser>
        <c:ser>
          <c:idx val="4"/>
          <c:order val="4"/>
          <c:tx>
            <c:strRef>
              <c:f>'PO ATTN 14-15 '!$H$4</c:f>
              <c:strCache>
                <c:ptCount val="1"/>
                <c:pt idx="0">
                  <c:v>Project </c:v>
                </c:pt>
              </c:strCache>
            </c:strRef>
          </c:tx>
          <c:spPr>
            <a:solidFill>
              <a:schemeClr val="accent5"/>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'!$H$5:$H$16</c:f>
              <c:numCache>
                <c:formatCode>0</c:formatCode>
                <c:ptCount val="12"/>
                <c:pt idx="0">
                  <c:v>0</c:v>
                </c:pt>
                <c:pt idx="1">
                  <c:v>100</c:v>
                </c:pt>
                <c:pt idx="2">
                  <c:v>0</c:v>
                </c:pt>
                <c:pt idx="3">
                  <c:v>22.222222222222221</c:v>
                </c:pt>
                <c:pt idx="4">
                  <c:v>3.7037037037037033</c:v>
                </c:pt>
                <c:pt idx="5">
                  <c:v>5.5555555555555554</c:v>
                </c:pt>
                <c:pt idx="6">
                  <c:v>20.37037037037037</c:v>
                </c:pt>
                <c:pt idx="7">
                  <c:v>20.37037037037037</c:v>
                </c:pt>
                <c:pt idx="8">
                  <c:v>100</c:v>
                </c:pt>
                <c:pt idx="9">
                  <c:v>0</c:v>
                </c:pt>
                <c:pt idx="10">
                  <c:v>9.2592592592592595</c:v>
                </c:pt>
                <c:pt idx="11">
                  <c:v>100</c:v>
                </c:pt>
              </c:numCache>
            </c:numRef>
          </c:val>
        </c:ser>
        <c:ser>
          <c:idx val="5"/>
          <c:order val="5"/>
          <c:tx>
            <c:strRef>
              <c:f>'PO ATTN 14-15 '!$I$4</c:f>
              <c:strCache>
                <c:ptCount val="1"/>
                <c:pt idx="0">
                  <c:v>CO Attain</c:v>
                </c:pt>
              </c:strCache>
            </c:strRef>
          </c:tx>
          <c:spPr>
            <a:solidFill>
              <a:schemeClr val="accent6"/>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'!$I$5:$I$16</c:f>
              <c:numCache>
                <c:formatCode>General</c:formatCode>
                <c:ptCount val="12"/>
                <c:pt idx="0">
                  <c:v>68.069999999999993</c:v>
                </c:pt>
                <c:pt idx="1">
                  <c:v>69.459999999999994</c:v>
                </c:pt>
                <c:pt idx="2">
                  <c:v>69.73</c:v>
                </c:pt>
                <c:pt idx="3">
                  <c:v>66.22</c:v>
                </c:pt>
                <c:pt idx="4">
                  <c:v>64.260000000000005</c:v>
                </c:pt>
                <c:pt idx="5">
                  <c:v>61.87</c:v>
                </c:pt>
                <c:pt idx="6">
                  <c:v>63.37</c:v>
                </c:pt>
                <c:pt idx="7">
                  <c:v>69.180000000000007</c:v>
                </c:pt>
                <c:pt idx="8">
                  <c:v>71.41</c:v>
                </c:pt>
                <c:pt idx="9">
                  <c:v>65.33</c:v>
                </c:pt>
                <c:pt idx="10">
                  <c:v>70.150000000000006</c:v>
                </c:pt>
                <c:pt idx="11">
                  <c:v>71.95</c:v>
                </c:pt>
              </c:numCache>
            </c:numRef>
          </c:val>
        </c:ser>
        <c:ser>
          <c:idx val="6"/>
          <c:order val="6"/>
          <c:tx>
            <c:strRef>
              <c:f>'PO ATTN 14-15 '!$J$4</c:f>
              <c:strCache>
                <c:ptCount val="1"/>
                <c:pt idx="0">
                  <c:v>Exit Survey</c:v>
                </c:pt>
              </c:strCache>
            </c:strRef>
          </c:tx>
          <c:spPr>
            <a:solidFill>
              <a:schemeClr val="accent1">
                <a:lumMod val="60000"/>
              </a:schemeClr>
            </a:solidFill>
            <a:ln>
              <a:noFill/>
            </a:ln>
            <a:effectLst/>
          </c:spPr>
          <c:invertIfNegative val="0"/>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'!$J$5:$J$16</c:f>
              <c:numCache>
                <c:formatCode>0.0</c:formatCode>
                <c:ptCount val="12"/>
                <c:pt idx="0">
                  <c:v>90.6</c:v>
                </c:pt>
                <c:pt idx="1">
                  <c:v>92.1</c:v>
                </c:pt>
                <c:pt idx="2">
                  <c:v>91.75</c:v>
                </c:pt>
                <c:pt idx="3">
                  <c:v>91.75</c:v>
                </c:pt>
                <c:pt idx="4">
                  <c:v>86.2</c:v>
                </c:pt>
                <c:pt idx="5">
                  <c:v>88.2</c:v>
                </c:pt>
                <c:pt idx="6">
                  <c:v>85</c:v>
                </c:pt>
                <c:pt idx="7">
                  <c:v>91.3</c:v>
                </c:pt>
                <c:pt idx="8">
                  <c:v>93.7</c:v>
                </c:pt>
                <c:pt idx="9">
                  <c:v>89.75</c:v>
                </c:pt>
                <c:pt idx="10">
                  <c:v>80.7</c:v>
                </c:pt>
                <c:pt idx="11">
                  <c:v>85</c:v>
                </c:pt>
              </c:numCache>
            </c:numRef>
          </c:val>
        </c:ser>
        <c:dLbls>
          <c:showLegendKey val="0"/>
          <c:showVal val="0"/>
          <c:showCatName val="0"/>
          <c:showSerName val="0"/>
          <c:showPercent val="0"/>
          <c:showBubbleSize val="0"/>
        </c:dLbls>
        <c:gapWidth val="219"/>
        <c:axId val="-661381632"/>
        <c:axId val="-661398496"/>
      </c:barChart>
      <c:lineChart>
        <c:grouping val="standard"/>
        <c:varyColors val="0"/>
        <c:ser>
          <c:idx val="7"/>
          <c:order val="7"/>
          <c:tx>
            <c:strRef>
              <c:f>'PO ATTN 14-15 '!$K$4</c:f>
              <c:strCache>
                <c:ptCount val="1"/>
                <c:pt idx="0">
                  <c:v>Average Attainment</c:v>
                </c:pt>
              </c:strCache>
            </c:strRef>
          </c:tx>
          <c:spPr>
            <a:ln w="28575" cap="rnd">
              <a:solidFill>
                <a:schemeClr val="accent2">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'PO ATTN 14-15 '!$C$5:$C$16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14-15 '!$K$5:$K$16</c:f>
              <c:numCache>
                <c:formatCode>0.00</c:formatCode>
                <c:ptCount val="12"/>
                <c:pt idx="0">
                  <c:v>72.308870428422139</c:v>
                </c:pt>
                <c:pt idx="1">
                  <c:v>87.248992063492082</c:v>
                </c:pt>
                <c:pt idx="2">
                  <c:v>73.683344757405436</c:v>
                </c:pt>
                <c:pt idx="3">
                  <c:v>75.754738596149693</c:v>
                </c:pt>
                <c:pt idx="4">
                  <c:v>71.416582797574492</c:v>
                </c:pt>
                <c:pt idx="5">
                  <c:v>72.299465087110107</c:v>
                </c:pt>
                <c:pt idx="6">
                  <c:v>75.074495086923662</c:v>
                </c:pt>
                <c:pt idx="7">
                  <c:v>76.368436523175575</c:v>
                </c:pt>
                <c:pt idx="8">
                  <c:v>88.489773974105773</c:v>
                </c:pt>
                <c:pt idx="9">
                  <c:v>74.659095238095233</c:v>
                </c:pt>
                <c:pt idx="10">
                  <c:v>72.956642286414137</c:v>
                </c:pt>
                <c:pt idx="11">
                  <c:v>87.152754578754596</c:v>
                </c:pt>
              </c:numCache>
            </c:numRef>
          </c:val>
          <c:smooth val="0"/>
        </c:ser>
        <c:dLbls>
          <c:showLegendKey val="0"/>
          <c:showVal val="0"/>
          <c:showCatName val="0"/>
          <c:showSerName val="0"/>
          <c:showPercent val="0"/>
          <c:showBubbleSize val="0"/>
        </c:dLbls>
        <c:marker val="1"/>
        <c:smooth val="0"/>
        <c:axId val="-661381632"/>
        <c:axId val="-661398496"/>
      </c:lineChart>
      <c:catAx>
        <c:axId val="-66138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1398496"/>
        <c:crosses val="autoZero"/>
        <c:auto val="1"/>
        <c:lblAlgn val="ctr"/>
        <c:lblOffset val="100"/>
        <c:noMultiLvlLbl val="0"/>
      </c:catAx>
      <c:valAx>
        <c:axId val="-66139849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613816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 ATTN 13-14'!$R$4</c:f>
              <c:strCache>
                <c:ptCount val="1"/>
                <c:pt idx="0">
                  <c:v>University    Result</c:v>
                </c:pt>
              </c:strCache>
            </c:strRef>
          </c:tx>
          <c:spPr>
            <a:solidFill>
              <a:schemeClr val="accent1"/>
            </a:solidFill>
            <a:ln>
              <a:noFill/>
            </a:ln>
            <a:effectLst/>
          </c:spPr>
          <c:invertIfNegative val="0"/>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13-14'!$R$5:$R$16</c:f>
              <c:numCache>
                <c:formatCode>0.0</c:formatCode>
                <c:ptCount val="12"/>
                <c:pt idx="0">
                  <c:v>94.909374999999997</c:v>
                </c:pt>
                <c:pt idx="1">
                  <c:v>95.341666666666669</c:v>
                </c:pt>
                <c:pt idx="2">
                  <c:v>95.717272727272714</c:v>
                </c:pt>
                <c:pt idx="3">
                  <c:v>95.114137931034492</c:v>
                </c:pt>
                <c:pt idx="4">
                  <c:v>96.818275862068973</c:v>
                </c:pt>
                <c:pt idx="5">
                  <c:v>96.3</c:v>
                </c:pt>
                <c:pt idx="6">
                  <c:v>97.25333333333333</c:v>
                </c:pt>
                <c:pt idx="7">
                  <c:v>97.383125000000007</c:v>
                </c:pt>
                <c:pt idx="8">
                  <c:v>97.762</c:v>
                </c:pt>
                <c:pt idx="9">
                  <c:v>99.305000000000007</c:v>
                </c:pt>
                <c:pt idx="10">
                  <c:v>97.161739130434796</c:v>
                </c:pt>
                <c:pt idx="11">
                  <c:v>96.97999999999999</c:v>
                </c:pt>
              </c:numCache>
            </c:numRef>
          </c:val>
        </c:ser>
        <c:ser>
          <c:idx val="1"/>
          <c:order val="1"/>
          <c:tx>
            <c:strRef>
              <c:f>'PO ATTN 13-14'!$S$4</c:f>
              <c:strCache>
                <c:ptCount val="1"/>
                <c:pt idx="0">
                  <c:v>FEEDBACK</c:v>
                </c:pt>
              </c:strCache>
            </c:strRef>
          </c:tx>
          <c:spPr>
            <a:solidFill>
              <a:schemeClr val="accent2"/>
            </a:solidFill>
            <a:ln>
              <a:noFill/>
            </a:ln>
            <a:effectLst/>
          </c:spPr>
          <c:invertIfNegative val="0"/>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13-14'!$S$5:$S$16</c:f>
              <c:numCache>
                <c:formatCode>0.0</c:formatCode>
                <c:ptCount val="12"/>
                <c:pt idx="0">
                  <c:v>91.934375000000003</c:v>
                </c:pt>
                <c:pt idx="1">
                  <c:v>91.737142857142871</c:v>
                </c:pt>
                <c:pt idx="2">
                  <c:v>91.910869565217382</c:v>
                </c:pt>
                <c:pt idx="3">
                  <c:v>91.783793103448289</c:v>
                </c:pt>
                <c:pt idx="4">
                  <c:v>91.834000000000017</c:v>
                </c:pt>
                <c:pt idx="5">
                  <c:v>91.863333333333316</c:v>
                </c:pt>
                <c:pt idx="6">
                  <c:v>91.038888888888877</c:v>
                </c:pt>
                <c:pt idx="7">
                  <c:v>91.813749999999999</c:v>
                </c:pt>
                <c:pt idx="8">
                  <c:v>91.539000000000001</c:v>
                </c:pt>
                <c:pt idx="9">
                  <c:v>90.84</c:v>
                </c:pt>
                <c:pt idx="10">
                  <c:v>91.641739130434786</c:v>
                </c:pt>
                <c:pt idx="11">
                  <c:v>90.454444444444434</c:v>
                </c:pt>
              </c:numCache>
            </c:numRef>
          </c:val>
        </c:ser>
        <c:ser>
          <c:idx val="2"/>
          <c:order val="2"/>
          <c:tx>
            <c:strRef>
              <c:f>'PO ATTN 13-14'!$T$4</c:f>
              <c:strCache>
                <c:ptCount val="1"/>
                <c:pt idx="0">
                  <c:v>STUDENT Validation</c:v>
                </c:pt>
              </c:strCache>
            </c:strRef>
          </c:tx>
          <c:spPr>
            <a:solidFill>
              <a:schemeClr val="accent3"/>
            </a:solidFill>
            <a:ln>
              <a:noFill/>
            </a:ln>
            <a:effectLst/>
          </c:spPr>
          <c:invertIfNegative val="0"/>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13-14'!$T$5:$T$16</c:f>
              <c:numCache>
                <c:formatCode>0.0</c:formatCode>
                <c:ptCount val="12"/>
                <c:pt idx="0">
                  <c:v>81.892666666666656</c:v>
                </c:pt>
                <c:pt idx="1">
                  <c:v>82.760555555555555</c:v>
                </c:pt>
                <c:pt idx="2">
                  <c:v>85.009166666666658</c:v>
                </c:pt>
                <c:pt idx="3">
                  <c:v>84.134</c:v>
                </c:pt>
                <c:pt idx="4">
                  <c:v>82.263333333333321</c:v>
                </c:pt>
                <c:pt idx="5">
                  <c:v>83.287500000000009</c:v>
                </c:pt>
                <c:pt idx="6">
                  <c:v>75.2</c:v>
                </c:pt>
                <c:pt idx="7">
                  <c:v>83.938571428571436</c:v>
                </c:pt>
                <c:pt idx="8">
                  <c:v>84.168999999999997</c:v>
                </c:pt>
                <c:pt idx="9">
                  <c:v>83.09</c:v>
                </c:pt>
                <c:pt idx="10">
                  <c:v>80.902500000000018</c:v>
                </c:pt>
                <c:pt idx="11">
                  <c:v>89.338333333333324</c:v>
                </c:pt>
              </c:numCache>
            </c:numRef>
          </c:val>
        </c:ser>
        <c:ser>
          <c:idx val="3"/>
          <c:order val="3"/>
          <c:tx>
            <c:strRef>
              <c:f>'PO ATTN 13-14'!$U$4</c:f>
              <c:strCache>
                <c:ptCount val="1"/>
                <c:pt idx="0">
                  <c:v>COURSE SURVEY</c:v>
                </c:pt>
              </c:strCache>
            </c:strRef>
          </c:tx>
          <c:spPr>
            <a:solidFill>
              <a:schemeClr val="accent4"/>
            </a:solidFill>
            <a:ln>
              <a:noFill/>
            </a:ln>
            <a:effectLst/>
          </c:spPr>
          <c:invertIfNegative val="0"/>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13-14'!$U$5:$U$16</c:f>
              <c:numCache>
                <c:formatCode>0.0</c:formatCode>
                <c:ptCount val="12"/>
                <c:pt idx="0">
                  <c:v>78.318256320204853</c:v>
                </c:pt>
                <c:pt idx="1">
                  <c:v>78.318256320204853</c:v>
                </c:pt>
                <c:pt idx="2">
                  <c:v>75.584099001216643</c:v>
                </c:pt>
                <c:pt idx="3">
                  <c:v>77.680626270710292</c:v>
                </c:pt>
                <c:pt idx="4">
                  <c:v>77.680626270710292</c:v>
                </c:pt>
                <c:pt idx="5">
                  <c:v>79.203053881485246</c:v>
                </c:pt>
                <c:pt idx="6">
                  <c:v>80.66168689698101</c:v>
                </c:pt>
                <c:pt idx="7">
                  <c:v>78.271099001216641</c:v>
                </c:pt>
                <c:pt idx="8">
                  <c:v>78.51300722309125</c:v>
                </c:pt>
                <c:pt idx="9">
                  <c:v>85.444444444444457</c:v>
                </c:pt>
                <c:pt idx="10">
                  <c:v>78.33947340821851</c:v>
                </c:pt>
                <c:pt idx="11">
                  <c:v>78.67466264889795</c:v>
                </c:pt>
              </c:numCache>
            </c:numRef>
          </c:val>
        </c:ser>
        <c:ser>
          <c:idx val="4"/>
          <c:order val="4"/>
          <c:tx>
            <c:strRef>
              <c:f>'PO ATTN 13-14'!$V$4</c:f>
              <c:strCache>
                <c:ptCount val="1"/>
                <c:pt idx="0">
                  <c:v>Project </c:v>
                </c:pt>
              </c:strCache>
            </c:strRef>
          </c:tx>
          <c:spPr>
            <a:solidFill>
              <a:schemeClr val="accent5"/>
            </a:solidFill>
            <a:ln>
              <a:noFill/>
            </a:ln>
            <a:effectLst/>
          </c:spPr>
          <c:invertIfNegative val="0"/>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13-14'!$V$5:$V$16</c:f>
              <c:numCache>
                <c:formatCode>0</c:formatCode>
                <c:ptCount val="12"/>
                <c:pt idx="0">
                  <c:v>0</c:v>
                </c:pt>
                <c:pt idx="1">
                  <c:v>100</c:v>
                </c:pt>
                <c:pt idx="2">
                  <c:v>0</c:v>
                </c:pt>
                <c:pt idx="3">
                  <c:v>36</c:v>
                </c:pt>
                <c:pt idx="4">
                  <c:v>8</c:v>
                </c:pt>
                <c:pt idx="5">
                  <c:v>6</c:v>
                </c:pt>
                <c:pt idx="6">
                  <c:v>18</c:v>
                </c:pt>
                <c:pt idx="7">
                  <c:v>12</c:v>
                </c:pt>
                <c:pt idx="8">
                  <c:v>100</c:v>
                </c:pt>
                <c:pt idx="9">
                  <c:v>0</c:v>
                </c:pt>
                <c:pt idx="10">
                  <c:v>12</c:v>
                </c:pt>
                <c:pt idx="11">
                  <c:v>100</c:v>
                </c:pt>
              </c:numCache>
            </c:numRef>
          </c:val>
        </c:ser>
        <c:ser>
          <c:idx val="5"/>
          <c:order val="5"/>
          <c:tx>
            <c:strRef>
              <c:f>'PO ATTN 13-14'!$W$4</c:f>
              <c:strCache>
                <c:ptCount val="1"/>
                <c:pt idx="0">
                  <c:v>Exit Survey</c:v>
                </c:pt>
              </c:strCache>
            </c:strRef>
          </c:tx>
          <c:spPr>
            <a:solidFill>
              <a:schemeClr val="accent6"/>
            </a:solidFill>
            <a:ln>
              <a:noFill/>
            </a:ln>
            <a:effectLst/>
          </c:spPr>
          <c:invertIfNegative val="0"/>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13-14'!$W$5:$W$16</c:f>
              <c:numCache>
                <c:formatCode>0.0</c:formatCode>
                <c:ptCount val="12"/>
                <c:pt idx="0">
                  <c:v>97.2</c:v>
                </c:pt>
                <c:pt idx="1">
                  <c:v>98.88</c:v>
                </c:pt>
                <c:pt idx="2">
                  <c:v>98.88</c:v>
                </c:pt>
                <c:pt idx="3">
                  <c:v>97.28</c:v>
                </c:pt>
                <c:pt idx="4">
                  <c:v>96.92</c:v>
                </c:pt>
                <c:pt idx="5">
                  <c:v>91.06</c:v>
                </c:pt>
                <c:pt idx="6">
                  <c:v>95.53</c:v>
                </c:pt>
                <c:pt idx="7">
                  <c:v>98.32</c:v>
                </c:pt>
                <c:pt idx="8">
                  <c:v>98.5</c:v>
                </c:pt>
                <c:pt idx="9">
                  <c:v>94.13</c:v>
                </c:pt>
                <c:pt idx="10">
                  <c:v>92.73</c:v>
                </c:pt>
                <c:pt idx="11">
                  <c:v>98.88</c:v>
                </c:pt>
              </c:numCache>
            </c:numRef>
          </c:val>
        </c:ser>
        <c:dLbls>
          <c:showLegendKey val="0"/>
          <c:showVal val="0"/>
          <c:showCatName val="0"/>
          <c:showSerName val="0"/>
          <c:showPercent val="0"/>
          <c:showBubbleSize val="0"/>
        </c:dLbls>
        <c:gapWidth val="219"/>
        <c:axId val="-661392512"/>
        <c:axId val="-661405024"/>
      </c:barChart>
      <c:lineChart>
        <c:grouping val="standard"/>
        <c:varyColors val="0"/>
        <c:ser>
          <c:idx val="6"/>
          <c:order val="6"/>
          <c:tx>
            <c:strRef>
              <c:f>'PO ATTN 13-14'!$X$4</c:f>
              <c:strCache>
                <c:ptCount val="1"/>
                <c:pt idx="0">
                  <c:v>Average Attainment</c:v>
                </c:pt>
              </c:strCache>
            </c:strRef>
          </c:tx>
          <c:spPr>
            <a:ln w="28575" cap="rnd">
              <a:solidFill>
                <a:schemeClr val="accent1">
                  <a:lumMod val="60000"/>
                </a:schemeClr>
              </a:solidFill>
              <a:round/>
            </a:ln>
            <a:effectLst/>
          </c:spPr>
          <c:marker>
            <c:symbol val="none"/>
          </c:marker>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'PO ATTN 13-14'!$Q$5:$Q$16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'PO ATTN 13-14'!$X$5:$X$16</c:f>
              <c:numCache>
                <c:formatCode>0.00</c:formatCode>
                <c:ptCount val="12"/>
                <c:pt idx="0">
                  <c:v>74.042445497811912</c:v>
                </c:pt>
                <c:pt idx="1">
                  <c:v>91.172936899928303</c:v>
                </c:pt>
                <c:pt idx="2">
                  <c:v>74.516901326728899</c:v>
                </c:pt>
                <c:pt idx="3">
                  <c:v>80.332092884198843</c:v>
                </c:pt>
                <c:pt idx="4">
                  <c:v>75.586039244352108</c:v>
                </c:pt>
                <c:pt idx="5">
                  <c:v>74.618981202469755</c:v>
                </c:pt>
                <c:pt idx="6">
                  <c:v>76.280651519867206</c:v>
                </c:pt>
                <c:pt idx="7">
                  <c:v>76.954424238298003</c:v>
                </c:pt>
                <c:pt idx="8">
                  <c:v>91.747167870515213</c:v>
                </c:pt>
                <c:pt idx="9">
                  <c:v>75.46824074074074</c:v>
                </c:pt>
                <c:pt idx="10">
                  <c:v>75.462575278181347</c:v>
                </c:pt>
                <c:pt idx="11">
                  <c:v>92.387906737779261</c:v>
                </c:pt>
              </c:numCache>
            </c:numRef>
          </c:val>
          <c:smooth val="0"/>
        </c:ser>
        <c:dLbls>
          <c:showLegendKey val="0"/>
          <c:showVal val="0"/>
          <c:showCatName val="0"/>
          <c:showSerName val="0"/>
          <c:showPercent val="0"/>
          <c:showBubbleSize val="0"/>
        </c:dLbls>
        <c:marker val="1"/>
        <c:smooth val="0"/>
        <c:axId val="-661392512"/>
        <c:axId val="-661405024"/>
      </c:lineChart>
      <c:catAx>
        <c:axId val="-66139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61405024"/>
        <c:crosses val="autoZero"/>
        <c:auto val="1"/>
        <c:lblAlgn val="ctr"/>
        <c:lblOffset val="100"/>
        <c:noMultiLvlLbl val="0"/>
      </c:catAx>
      <c:valAx>
        <c:axId val="-66140502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613925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'[Validation Report123-ShriRadheGovind.xls]PO Attainment 12 -13'!$V$226</c:f>
              <c:strCache>
                <c:ptCount val="1"/>
                <c:pt idx="0">
                  <c:v>Student Validation</c:v>
                </c:pt>
              </c:strCache>
            </c:strRef>
          </c:tx>
          <c:spPr>
            <a:solidFill>
              <a:schemeClr val="accent1"/>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12 -13'!$V$227:$V$238</c:f>
              <c:numCache>
                <c:formatCode>General</c:formatCode>
                <c:ptCount val="12"/>
                <c:pt idx="0">
                  <c:v>83.26</c:v>
                </c:pt>
                <c:pt idx="1">
                  <c:v>87.76</c:v>
                </c:pt>
                <c:pt idx="2">
                  <c:v>85.85</c:v>
                </c:pt>
                <c:pt idx="3">
                  <c:v>88.16</c:v>
                </c:pt>
                <c:pt idx="4">
                  <c:v>90.33</c:v>
                </c:pt>
                <c:pt idx="5">
                  <c:v>88.53</c:v>
                </c:pt>
                <c:pt idx="6">
                  <c:v>89.25</c:v>
                </c:pt>
                <c:pt idx="7">
                  <c:v>90.51</c:v>
                </c:pt>
                <c:pt idx="8">
                  <c:v>86.78</c:v>
                </c:pt>
                <c:pt idx="9">
                  <c:v>88.15</c:v>
                </c:pt>
                <c:pt idx="10">
                  <c:v>87.02</c:v>
                </c:pt>
                <c:pt idx="11">
                  <c:v>87.47</c:v>
                </c:pt>
              </c:numCache>
            </c:numRef>
          </c:val>
        </c:ser>
        <c:ser>
          <c:idx val="1"/>
          <c:order val="1"/>
          <c:tx>
            <c:strRef>
              <c:f>'[Validation Report123-ShriRadheGovind.xls]PO Attainment 12 -13'!$W$226</c:f>
              <c:strCache>
                <c:ptCount val="1"/>
                <c:pt idx="0">
                  <c:v>University    Result</c:v>
                </c:pt>
              </c:strCache>
            </c:strRef>
          </c:tx>
          <c:spPr>
            <a:solidFill>
              <a:schemeClr val="accent2"/>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12 -13'!$W$227:$W$238</c:f>
              <c:numCache>
                <c:formatCode>General</c:formatCode>
                <c:ptCount val="12"/>
                <c:pt idx="0">
                  <c:v>89.17</c:v>
                </c:pt>
                <c:pt idx="1">
                  <c:v>94.53</c:v>
                </c:pt>
                <c:pt idx="2">
                  <c:v>96.81</c:v>
                </c:pt>
                <c:pt idx="3">
                  <c:v>95.42</c:v>
                </c:pt>
                <c:pt idx="4">
                  <c:v>97.3</c:v>
                </c:pt>
                <c:pt idx="5">
                  <c:v>0</c:v>
                </c:pt>
                <c:pt idx="6">
                  <c:v>0</c:v>
                </c:pt>
                <c:pt idx="7">
                  <c:v>0</c:v>
                </c:pt>
                <c:pt idx="8">
                  <c:v>0</c:v>
                </c:pt>
                <c:pt idx="9">
                  <c:v>0</c:v>
                </c:pt>
                <c:pt idx="10">
                  <c:v>97.69</c:v>
                </c:pt>
                <c:pt idx="11">
                  <c:v>98.18</c:v>
                </c:pt>
              </c:numCache>
            </c:numRef>
          </c:val>
        </c:ser>
        <c:ser>
          <c:idx val="2"/>
          <c:order val="2"/>
          <c:tx>
            <c:strRef>
              <c:f>'[Validation Report123-ShriRadheGovind.xls]PO Attainment 12 -13'!$X$226</c:f>
              <c:strCache>
                <c:ptCount val="1"/>
                <c:pt idx="0">
                  <c:v>University Exam</c:v>
                </c:pt>
              </c:strCache>
            </c:strRef>
          </c:tx>
          <c:spPr>
            <a:solidFill>
              <a:schemeClr val="accent3"/>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12 -13'!$X$227:$X$238</c:f>
              <c:numCache>
                <c:formatCode>General</c:formatCode>
                <c:ptCount val="12"/>
                <c:pt idx="0">
                  <c:v>97.91</c:v>
                </c:pt>
                <c:pt idx="1">
                  <c:v>97.91</c:v>
                </c:pt>
                <c:pt idx="2">
                  <c:v>97.91</c:v>
                </c:pt>
                <c:pt idx="3">
                  <c:v>97.91</c:v>
                </c:pt>
                <c:pt idx="4">
                  <c:v>97.91</c:v>
                </c:pt>
                <c:pt idx="5">
                  <c:v>97.91</c:v>
                </c:pt>
                <c:pt idx="6">
                  <c:v>97.91</c:v>
                </c:pt>
                <c:pt idx="8">
                  <c:v>97.91</c:v>
                </c:pt>
                <c:pt idx="10">
                  <c:v>97.91</c:v>
                </c:pt>
                <c:pt idx="11">
                  <c:v>97.91</c:v>
                </c:pt>
              </c:numCache>
            </c:numRef>
          </c:val>
        </c:ser>
        <c:ser>
          <c:idx val="3"/>
          <c:order val="3"/>
          <c:tx>
            <c:strRef>
              <c:f>'[Validation Report123-ShriRadheGovind.xls]PO Attainment 12 -13'!$Y$226</c:f>
              <c:strCache>
                <c:ptCount val="1"/>
                <c:pt idx="0">
                  <c:v>Best Projects</c:v>
                </c:pt>
              </c:strCache>
            </c:strRef>
          </c:tx>
          <c:spPr>
            <a:solidFill>
              <a:schemeClr val="accent4"/>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12 -13'!$Y$227:$Y$238</c:f>
              <c:numCache>
                <c:formatCode>General</c:formatCode>
                <c:ptCount val="12"/>
                <c:pt idx="0">
                  <c:v>23.9</c:v>
                </c:pt>
                <c:pt idx="1">
                  <c:v>23.9</c:v>
                </c:pt>
                <c:pt idx="2">
                  <c:v>23.9</c:v>
                </c:pt>
                <c:pt idx="3">
                  <c:v>23.9</c:v>
                </c:pt>
                <c:pt idx="4">
                  <c:v>23.9</c:v>
                </c:pt>
                <c:pt idx="5">
                  <c:v>23.9</c:v>
                </c:pt>
                <c:pt idx="6">
                  <c:v>23.9</c:v>
                </c:pt>
                <c:pt idx="8">
                  <c:v>23.9</c:v>
                </c:pt>
                <c:pt idx="10">
                  <c:v>23.9</c:v>
                </c:pt>
                <c:pt idx="11">
                  <c:v>23.9</c:v>
                </c:pt>
              </c:numCache>
            </c:numRef>
          </c:val>
        </c:ser>
        <c:ser>
          <c:idx val="4"/>
          <c:order val="4"/>
          <c:tx>
            <c:strRef>
              <c:f>'[Validation Report123-ShriRadheGovind.xls]PO Attainment 12 -13'!$Z$226</c:f>
              <c:strCache>
                <c:ptCount val="1"/>
                <c:pt idx="0">
                  <c:v>Faculty Feedback</c:v>
                </c:pt>
              </c:strCache>
            </c:strRef>
          </c:tx>
          <c:spPr>
            <a:solidFill>
              <a:schemeClr val="accent5"/>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12 -13'!$Z$227:$Z$238</c:f>
              <c:numCache>
                <c:formatCode>General</c:formatCode>
                <c:ptCount val="12"/>
                <c:pt idx="0">
                  <c:v>88.93</c:v>
                </c:pt>
                <c:pt idx="1">
                  <c:v>89.81</c:v>
                </c:pt>
                <c:pt idx="2">
                  <c:v>90.73</c:v>
                </c:pt>
                <c:pt idx="3">
                  <c:v>90.67</c:v>
                </c:pt>
                <c:pt idx="4">
                  <c:v>92.38</c:v>
                </c:pt>
                <c:pt idx="5">
                  <c:v>91.57</c:v>
                </c:pt>
                <c:pt idx="6">
                  <c:v>92.16</c:v>
                </c:pt>
                <c:pt idx="7">
                  <c:v>91.71</c:v>
                </c:pt>
                <c:pt idx="8">
                  <c:v>90.15</c:v>
                </c:pt>
                <c:pt idx="9">
                  <c:v>90.37</c:v>
                </c:pt>
                <c:pt idx="10">
                  <c:v>90.59</c:v>
                </c:pt>
                <c:pt idx="11">
                  <c:v>90.91</c:v>
                </c:pt>
              </c:numCache>
            </c:numRef>
          </c:val>
        </c:ser>
        <c:ser>
          <c:idx val="5"/>
          <c:order val="5"/>
          <c:tx>
            <c:strRef>
              <c:f>'[Validation Report123-ShriRadheGovind.xls]PO Attainment 12 -13'!$AA$226</c:f>
              <c:strCache>
                <c:ptCount val="1"/>
                <c:pt idx="0">
                  <c:v>Course Survey </c:v>
                </c:pt>
              </c:strCache>
            </c:strRef>
          </c:tx>
          <c:spPr>
            <a:solidFill>
              <a:schemeClr val="accent6"/>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12 -13'!$AA$227:$AA$238</c:f>
              <c:numCache>
                <c:formatCode>General</c:formatCode>
                <c:ptCount val="12"/>
                <c:pt idx="0">
                  <c:v>78.5</c:v>
                </c:pt>
                <c:pt idx="1">
                  <c:v>83.47</c:v>
                </c:pt>
                <c:pt idx="2">
                  <c:v>78.75</c:v>
                </c:pt>
                <c:pt idx="3">
                  <c:v>81.709999999999994</c:v>
                </c:pt>
                <c:pt idx="4">
                  <c:v>82.28</c:v>
                </c:pt>
                <c:pt idx="5">
                  <c:v>84.65</c:v>
                </c:pt>
                <c:pt idx="6">
                  <c:v>80.540000000000006</c:v>
                </c:pt>
                <c:pt idx="7">
                  <c:v>87.46</c:v>
                </c:pt>
                <c:pt idx="8">
                  <c:v>81.09</c:v>
                </c:pt>
                <c:pt idx="9">
                  <c:v>86.2</c:v>
                </c:pt>
                <c:pt idx="10">
                  <c:v>82.17</c:v>
                </c:pt>
                <c:pt idx="11">
                  <c:v>82.39</c:v>
                </c:pt>
              </c:numCache>
            </c:numRef>
          </c:val>
        </c:ser>
        <c:ser>
          <c:idx val="6"/>
          <c:order val="6"/>
          <c:tx>
            <c:strRef>
              <c:f>'[Validation Report123-ShriRadheGovind.xls]PO Attainment 12 -13'!$AB$226</c:f>
              <c:strCache>
                <c:ptCount val="1"/>
                <c:pt idx="0">
                  <c:v>Exit Survey</c:v>
                </c:pt>
              </c:strCache>
            </c:strRef>
          </c:tx>
          <c:spPr>
            <a:solidFill>
              <a:schemeClr val="accent1">
                <a:lumMod val="60000"/>
              </a:schemeClr>
            </a:solidFill>
            <a:ln>
              <a:noFill/>
            </a:ln>
            <a:effectLst/>
          </c:spPr>
          <c:invertIfNegative val="0"/>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12 -13'!$AB$227:$AB$238</c:f>
              <c:numCache>
                <c:formatCode>General</c:formatCode>
                <c:ptCount val="12"/>
                <c:pt idx="0">
                  <c:v>97</c:v>
                </c:pt>
                <c:pt idx="1">
                  <c:v>99</c:v>
                </c:pt>
                <c:pt idx="2">
                  <c:v>97</c:v>
                </c:pt>
                <c:pt idx="3">
                  <c:v>97</c:v>
                </c:pt>
                <c:pt idx="4">
                  <c:v>97</c:v>
                </c:pt>
                <c:pt idx="5">
                  <c:v>96</c:v>
                </c:pt>
                <c:pt idx="6">
                  <c:v>96</c:v>
                </c:pt>
                <c:pt idx="7">
                  <c:v>97</c:v>
                </c:pt>
                <c:pt idx="8">
                  <c:v>97</c:v>
                </c:pt>
                <c:pt idx="9">
                  <c:v>95</c:v>
                </c:pt>
                <c:pt idx="10">
                  <c:v>98</c:v>
                </c:pt>
                <c:pt idx="11">
                  <c:v>95</c:v>
                </c:pt>
              </c:numCache>
            </c:numRef>
          </c:val>
        </c:ser>
        <c:dLbls>
          <c:showLegendKey val="0"/>
          <c:showVal val="0"/>
          <c:showCatName val="0"/>
          <c:showSerName val="0"/>
          <c:showPercent val="0"/>
          <c:showBubbleSize val="0"/>
        </c:dLbls>
        <c:gapWidth val="219"/>
        <c:axId val="-661403392"/>
        <c:axId val="-661381088"/>
      </c:barChart>
      <c:lineChart>
        <c:grouping val="standard"/>
        <c:varyColors val="0"/>
        <c:ser>
          <c:idx val="7"/>
          <c:order val="7"/>
          <c:tx>
            <c:strRef>
              <c:f>'[Validation Report123-ShriRadheGovind.xls]PO Attainment 12 -13'!$AC$226</c:f>
              <c:strCache>
                <c:ptCount val="1"/>
                <c:pt idx="0">
                  <c:v>Average Attainment</c:v>
                </c:pt>
              </c:strCache>
            </c:strRef>
          </c:tx>
          <c:spPr>
            <a:ln w="28575" cap="rnd">
              <a:solidFill>
                <a:schemeClr val="accent2">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'[Validation Report123-ShriRadheGovind.xls]PO Attainment 12 -13'!$U$227:$U$238</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Attainment 12 -13'!$AC$227:$AC$238</c:f>
              <c:numCache>
                <c:formatCode>General</c:formatCode>
                <c:ptCount val="12"/>
                <c:pt idx="0">
                  <c:v>79.81</c:v>
                </c:pt>
                <c:pt idx="1">
                  <c:v>82.34</c:v>
                </c:pt>
                <c:pt idx="2">
                  <c:v>81.56</c:v>
                </c:pt>
                <c:pt idx="3">
                  <c:v>82.11</c:v>
                </c:pt>
                <c:pt idx="4">
                  <c:v>83.01</c:v>
                </c:pt>
                <c:pt idx="5">
                  <c:v>80.430000000000007</c:v>
                </c:pt>
                <c:pt idx="6">
                  <c:v>79.959999999999994</c:v>
                </c:pt>
                <c:pt idx="7">
                  <c:v>91.67</c:v>
                </c:pt>
                <c:pt idx="8">
                  <c:v>79.47</c:v>
                </c:pt>
                <c:pt idx="9">
                  <c:v>89.93</c:v>
                </c:pt>
                <c:pt idx="10">
                  <c:v>82.47</c:v>
                </c:pt>
                <c:pt idx="11">
                  <c:v>82.25</c:v>
                </c:pt>
              </c:numCache>
            </c:numRef>
          </c:val>
          <c:smooth val="0"/>
        </c:ser>
        <c:dLbls>
          <c:showLegendKey val="0"/>
          <c:showVal val="0"/>
          <c:showCatName val="0"/>
          <c:showSerName val="0"/>
          <c:showPercent val="0"/>
          <c:showBubbleSize val="0"/>
        </c:dLbls>
        <c:marker val="1"/>
        <c:smooth val="0"/>
        <c:axId val="-661403392"/>
        <c:axId val="-661381088"/>
      </c:lineChart>
      <c:catAx>
        <c:axId val="-66140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1381088"/>
        <c:crosses val="autoZero"/>
        <c:auto val="1"/>
        <c:lblAlgn val="ctr"/>
        <c:lblOffset val="100"/>
        <c:noMultiLvlLbl val="0"/>
      </c:catAx>
      <c:valAx>
        <c:axId val="-6613810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14033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'[Validation Report123-ShriRadheGovind.xls]PO ATTN 11-12'!$G$4</c:f>
              <c:strCache>
                <c:ptCount val="1"/>
                <c:pt idx="0">
                  <c:v>University Result</c:v>
                </c:pt>
              </c:strCache>
            </c:strRef>
          </c:tx>
          <c:spPr>
            <a:solidFill>
              <a:schemeClr val="accent1"/>
            </a:solidFill>
            <a:ln>
              <a:noFill/>
            </a:ln>
            <a:effectLst/>
          </c:spPr>
          <c:invertIfNegative val="0"/>
          <c:cat>
            <c:strRef>
              <c:f>'[Validation Report123-ShriRadheGovind.xls]PO ATTN 11-12'!$F$5:$F$16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ATTN 11-12'!$G$5:$G$16</c:f>
              <c:numCache>
                <c:formatCode>0.00</c:formatCode>
                <c:ptCount val="12"/>
                <c:pt idx="0">
                  <c:v>93.550105298457439</c:v>
                </c:pt>
                <c:pt idx="1">
                  <c:v>94.040098717303835</c:v>
                </c:pt>
                <c:pt idx="2">
                  <c:v>95.862539682539676</c:v>
                </c:pt>
                <c:pt idx="3">
                  <c:v>95.954081287726353</c:v>
                </c:pt>
                <c:pt idx="4">
                  <c:v>95.771269215291738</c:v>
                </c:pt>
                <c:pt idx="5">
                  <c:v>99.526857142857139</c:v>
                </c:pt>
                <c:pt idx="6">
                  <c:v>93.366938775510206</c:v>
                </c:pt>
                <c:pt idx="7">
                  <c:v>99.485352112676068</c:v>
                </c:pt>
                <c:pt idx="8">
                  <c:v>99.298775510204081</c:v>
                </c:pt>
                <c:pt idx="9">
                  <c:v>100</c:v>
                </c:pt>
                <c:pt idx="10">
                  <c:v>96.87957142857141</c:v>
                </c:pt>
                <c:pt idx="11">
                  <c:v>95.737716297786719</c:v>
                </c:pt>
              </c:numCache>
            </c:numRef>
          </c:val>
        </c:ser>
        <c:ser>
          <c:idx val="1"/>
          <c:order val="1"/>
          <c:tx>
            <c:strRef>
              <c:f>'[Validation Report123-ShriRadheGovind.xls]PO ATTN 11-12'!$H$4</c:f>
              <c:strCache>
                <c:ptCount val="1"/>
                <c:pt idx="0">
                  <c:v>Feedback</c:v>
                </c:pt>
              </c:strCache>
            </c:strRef>
          </c:tx>
          <c:spPr>
            <a:solidFill>
              <a:schemeClr val="accent2"/>
            </a:solidFill>
            <a:ln>
              <a:noFill/>
            </a:ln>
            <a:effectLst/>
          </c:spPr>
          <c:invertIfNegative val="0"/>
          <c:cat>
            <c:strRef>
              <c:f>'[Validation Report123-ShriRadheGovind.xls]PO ATTN 11-12'!$F$5:$F$16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ATTN 11-12'!$H$5:$H$16</c:f>
              <c:numCache>
                <c:formatCode>0.00</c:formatCode>
                <c:ptCount val="12"/>
                <c:pt idx="0">
                  <c:v>88.272666666666666</c:v>
                </c:pt>
                <c:pt idx="1">
                  <c:v>88.291612903225797</c:v>
                </c:pt>
                <c:pt idx="2">
                  <c:v>89.010555555555555</c:v>
                </c:pt>
                <c:pt idx="3">
                  <c:v>88.108750000000001</c:v>
                </c:pt>
                <c:pt idx="4">
                  <c:v>88.267916666666665</c:v>
                </c:pt>
                <c:pt idx="5">
                  <c:v>86.981428571428594</c:v>
                </c:pt>
                <c:pt idx="6">
                  <c:v>88.141428571428577</c:v>
                </c:pt>
                <c:pt idx="7">
                  <c:v>87.921999999999997</c:v>
                </c:pt>
                <c:pt idx="8">
                  <c:v>87.832307692307694</c:v>
                </c:pt>
                <c:pt idx="9">
                  <c:v>86.82</c:v>
                </c:pt>
                <c:pt idx="10">
                  <c:v>88.351052631578938</c:v>
                </c:pt>
                <c:pt idx="11">
                  <c:v>87.878571428571419</c:v>
                </c:pt>
              </c:numCache>
            </c:numRef>
          </c:val>
        </c:ser>
        <c:ser>
          <c:idx val="2"/>
          <c:order val="2"/>
          <c:tx>
            <c:strRef>
              <c:f>'[Validation Report123-ShriRadheGovind.xls]PO ATTN 11-12'!$I$4</c:f>
              <c:strCache>
                <c:ptCount val="1"/>
                <c:pt idx="0">
                  <c:v>University Exam</c:v>
                </c:pt>
              </c:strCache>
            </c:strRef>
          </c:tx>
          <c:spPr>
            <a:solidFill>
              <a:schemeClr val="accent3"/>
            </a:solidFill>
            <a:ln>
              <a:noFill/>
            </a:ln>
            <a:effectLst/>
          </c:spPr>
          <c:invertIfNegative val="0"/>
          <c:cat>
            <c:strRef>
              <c:f>'[Validation Report123-ShriRadheGovind.xls]PO ATTN 11-12'!$F$5:$F$16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ATTN 11-12'!$I$5:$I$16</c:f>
              <c:numCache>
                <c:formatCode>General</c:formatCode>
                <c:ptCount val="12"/>
                <c:pt idx="0">
                  <c:v>76.599999999999994</c:v>
                </c:pt>
                <c:pt idx="1">
                  <c:v>76.599999999999994</c:v>
                </c:pt>
                <c:pt idx="2">
                  <c:v>76.599999999999994</c:v>
                </c:pt>
                <c:pt idx="3">
                  <c:v>76.599999999999994</c:v>
                </c:pt>
                <c:pt idx="4">
                  <c:v>76.599999999999994</c:v>
                </c:pt>
                <c:pt idx="5">
                  <c:v>76.599999999999994</c:v>
                </c:pt>
                <c:pt idx="6">
                  <c:v>76.599999999999994</c:v>
                </c:pt>
                <c:pt idx="7">
                  <c:v>76.599999999999994</c:v>
                </c:pt>
                <c:pt idx="8">
                  <c:v>76.599999999999994</c:v>
                </c:pt>
                <c:pt idx="10">
                  <c:v>76.599999999999994</c:v>
                </c:pt>
                <c:pt idx="11">
                  <c:v>76.599999999999994</c:v>
                </c:pt>
              </c:numCache>
            </c:numRef>
          </c:val>
        </c:ser>
        <c:ser>
          <c:idx val="3"/>
          <c:order val="3"/>
          <c:tx>
            <c:strRef>
              <c:f>'[Validation Report123-ShriRadheGovind.xls]PO ATTN 11-12'!$J$4</c:f>
              <c:strCache>
                <c:ptCount val="1"/>
                <c:pt idx="0">
                  <c:v>Best Project</c:v>
                </c:pt>
              </c:strCache>
            </c:strRef>
          </c:tx>
          <c:spPr>
            <a:solidFill>
              <a:schemeClr val="accent4"/>
            </a:solidFill>
            <a:ln>
              <a:noFill/>
            </a:ln>
            <a:effectLst/>
          </c:spPr>
          <c:invertIfNegative val="0"/>
          <c:cat>
            <c:strRef>
              <c:f>'[Validation Report123-ShriRadheGovind.xls]PO ATTN 11-12'!$F$5:$F$16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ATTN 11-12'!$J$5:$J$16</c:f>
              <c:numCache>
                <c:formatCode>General</c:formatCode>
                <c:ptCount val="12"/>
                <c:pt idx="0">
                  <c:v>48.93</c:v>
                </c:pt>
                <c:pt idx="1">
                  <c:v>48.93</c:v>
                </c:pt>
                <c:pt idx="2">
                  <c:v>48.93</c:v>
                </c:pt>
                <c:pt idx="3">
                  <c:v>48.93</c:v>
                </c:pt>
                <c:pt idx="4">
                  <c:v>48.93</c:v>
                </c:pt>
                <c:pt idx="5">
                  <c:v>48.93</c:v>
                </c:pt>
                <c:pt idx="6">
                  <c:v>48.93</c:v>
                </c:pt>
                <c:pt idx="7">
                  <c:v>48.93</c:v>
                </c:pt>
                <c:pt idx="8">
                  <c:v>48.93</c:v>
                </c:pt>
                <c:pt idx="10">
                  <c:v>48.93</c:v>
                </c:pt>
                <c:pt idx="11">
                  <c:v>48.93</c:v>
                </c:pt>
              </c:numCache>
            </c:numRef>
          </c:val>
        </c:ser>
        <c:dLbls>
          <c:showLegendKey val="0"/>
          <c:showVal val="0"/>
          <c:showCatName val="0"/>
          <c:showSerName val="0"/>
          <c:showPercent val="0"/>
          <c:showBubbleSize val="0"/>
        </c:dLbls>
        <c:gapWidth val="219"/>
        <c:axId val="-661375104"/>
        <c:axId val="-661402848"/>
      </c:barChart>
      <c:lineChart>
        <c:grouping val="standard"/>
        <c:varyColors val="0"/>
        <c:ser>
          <c:idx val="4"/>
          <c:order val="4"/>
          <c:tx>
            <c:strRef>
              <c:f>'[Validation Report123-ShriRadheGovind.xls]PO ATTN 11-12'!$K$4</c:f>
              <c:strCache>
                <c:ptCount val="1"/>
                <c:pt idx="0">
                  <c:v>Average Attainment</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'[Validation Report123-ShriRadheGovind.xls]PO ATTN 11-12'!$F$5:$F$16</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ATTN 11-12'!$K$5:$K$16</c:f>
              <c:numCache>
                <c:formatCode>0.00</c:formatCode>
                <c:ptCount val="12"/>
                <c:pt idx="0">
                  <c:v>76.838192991281019</c:v>
                </c:pt>
                <c:pt idx="1">
                  <c:v>76.965427905132415</c:v>
                </c:pt>
                <c:pt idx="2">
                  <c:v>77.600773809523801</c:v>
                </c:pt>
                <c:pt idx="3">
                  <c:v>77.398207821931592</c:v>
                </c:pt>
                <c:pt idx="4">
                  <c:v>77.392296470489597</c:v>
                </c:pt>
                <c:pt idx="5">
                  <c:v>78.009571428571434</c:v>
                </c:pt>
                <c:pt idx="6">
                  <c:v>76.759591836734685</c:v>
                </c:pt>
                <c:pt idx="7">
                  <c:v>78.234338028169006</c:v>
                </c:pt>
                <c:pt idx="8">
                  <c:v>78.165270800627937</c:v>
                </c:pt>
                <c:pt idx="9">
                  <c:v>93.41</c:v>
                </c:pt>
                <c:pt idx="10">
                  <c:v>77.690156015037587</c:v>
                </c:pt>
                <c:pt idx="11">
                  <c:v>77.286571931589535</c:v>
                </c:pt>
              </c:numCache>
            </c:numRef>
          </c:val>
          <c:smooth val="0"/>
        </c:ser>
        <c:dLbls>
          <c:showLegendKey val="0"/>
          <c:showVal val="0"/>
          <c:showCatName val="0"/>
          <c:showSerName val="0"/>
          <c:showPercent val="0"/>
          <c:showBubbleSize val="0"/>
        </c:dLbls>
        <c:marker val="1"/>
        <c:smooth val="0"/>
        <c:axId val="-661375104"/>
        <c:axId val="-661402848"/>
      </c:lineChart>
      <c:catAx>
        <c:axId val="-66137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1402848"/>
        <c:crosses val="autoZero"/>
        <c:auto val="1"/>
        <c:lblAlgn val="ctr"/>
        <c:lblOffset val="100"/>
        <c:noMultiLvlLbl val="0"/>
      </c:catAx>
      <c:valAx>
        <c:axId val="-6614028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13751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mn-lt"/>
                <a:ea typeface="+mn-ea"/>
                <a:cs typeface="+mn-cs"/>
              </a:defRPr>
            </a:pPr>
            <a:r>
              <a:rPr lang="en-US"/>
              <a:t>PO Attainment Comparison</a:t>
            </a:r>
          </a:p>
        </c:rich>
      </c:tx>
      <c:layout/>
      <c:overlay val="0"/>
      <c:spPr>
        <a:noFill/>
        <a:ln w="25400">
          <a:noFill/>
        </a:ln>
        <a:effectLst/>
      </c:spPr>
      <c:txPr>
        <a:bodyPr rot="0" spcFirstLastPara="1" vertOverflow="ellipsis" vert="horz" wrap="square" anchor="ctr" anchorCtr="1"/>
        <a:lstStyle/>
        <a:p>
          <a:pPr>
            <a:defRPr sz="1440"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'[Validation Report123-ShriRadheGovind.xls]PO PEO Comparison'!$D$5</c:f>
              <c:strCache>
                <c:ptCount val="1"/>
                <c:pt idx="0">
                  <c:v>14-15</c:v>
                </c:pt>
              </c:strCache>
            </c:strRef>
          </c:tx>
          <c:spPr>
            <a:solidFill>
              <a:schemeClr val="accent2"/>
            </a:solidFill>
            <a:ln>
              <a:noFill/>
            </a:ln>
            <a:effectLst/>
          </c:spPr>
          <c:invertIfNegative val="0"/>
          <c:cat>
            <c:strRef>
              <c:f>'[Validation Report123-ShriRadheGovind.xls]PO PEO Comparison'!$C$6:$C$17</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PEO Comparison'!$D$6:$D$17</c:f>
              <c:numCache>
                <c:formatCode>General</c:formatCode>
                <c:ptCount val="12"/>
                <c:pt idx="0">
                  <c:v>72.31</c:v>
                </c:pt>
                <c:pt idx="1">
                  <c:v>87.25</c:v>
                </c:pt>
                <c:pt idx="2">
                  <c:v>73.680000000000007</c:v>
                </c:pt>
                <c:pt idx="3">
                  <c:v>75.739999999999995</c:v>
                </c:pt>
                <c:pt idx="4">
                  <c:v>71.41</c:v>
                </c:pt>
                <c:pt idx="5">
                  <c:v>72.290000000000006</c:v>
                </c:pt>
                <c:pt idx="6">
                  <c:v>75.069999999999993</c:v>
                </c:pt>
                <c:pt idx="7">
                  <c:v>76.37</c:v>
                </c:pt>
                <c:pt idx="8">
                  <c:v>88.49</c:v>
                </c:pt>
                <c:pt idx="9">
                  <c:v>74.66</c:v>
                </c:pt>
                <c:pt idx="10">
                  <c:v>72.959999999999994</c:v>
                </c:pt>
                <c:pt idx="11">
                  <c:v>87.15</c:v>
                </c:pt>
              </c:numCache>
            </c:numRef>
          </c:val>
        </c:ser>
        <c:ser>
          <c:idx val="1"/>
          <c:order val="1"/>
          <c:tx>
            <c:strRef>
              <c:f>'[Validation Report123-ShriRadheGovind.xls]PO PEO Comparison'!$E$5</c:f>
              <c:strCache>
                <c:ptCount val="1"/>
                <c:pt idx="0">
                  <c:v>13-14</c:v>
                </c:pt>
              </c:strCache>
            </c:strRef>
          </c:tx>
          <c:spPr>
            <a:solidFill>
              <a:schemeClr val="accent4"/>
            </a:solidFill>
            <a:ln>
              <a:noFill/>
            </a:ln>
            <a:effectLst/>
          </c:spPr>
          <c:invertIfNegative val="0"/>
          <c:cat>
            <c:strRef>
              <c:f>'[Validation Report123-ShriRadheGovind.xls]PO PEO Comparison'!$C$6:$C$17</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PEO Comparison'!$E$6:$E$17</c:f>
              <c:numCache>
                <c:formatCode>0.00</c:formatCode>
                <c:ptCount val="12"/>
                <c:pt idx="0">
                  <c:v>74.042445497811912</c:v>
                </c:pt>
                <c:pt idx="1">
                  <c:v>91.172936899928303</c:v>
                </c:pt>
                <c:pt idx="2">
                  <c:v>74.516901326728899</c:v>
                </c:pt>
                <c:pt idx="3">
                  <c:v>80.332092884198843</c:v>
                </c:pt>
                <c:pt idx="4">
                  <c:v>75.586039244352108</c:v>
                </c:pt>
                <c:pt idx="5">
                  <c:v>74.618981202469755</c:v>
                </c:pt>
                <c:pt idx="6">
                  <c:v>76.280651519867206</c:v>
                </c:pt>
                <c:pt idx="7">
                  <c:v>76.954424238298003</c:v>
                </c:pt>
                <c:pt idx="8">
                  <c:v>91.747167870515213</c:v>
                </c:pt>
                <c:pt idx="9">
                  <c:v>75.46824074074074</c:v>
                </c:pt>
                <c:pt idx="10">
                  <c:v>75.462575278181347</c:v>
                </c:pt>
                <c:pt idx="11">
                  <c:v>92.387906737779261</c:v>
                </c:pt>
              </c:numCache>
            </c:numRef>
          </c:val>
        </c:ser>
        <c:ser>
          <c:idx val="2"/>
          <c:order val="2"/>
          <c:tx>
            <c:strRef>
              <c:f>'[Validation Report123-ShriRadheGovind.xls]PO PEO Comparison'!$F$5</c:f>
              <c:strCache>
                <c:ptCount val="1"/>
                <c:pt idx="0">
                  <c:v>12-13</c:v>
                </c:pt>
              </c:strCache>
            </c:strRef>
          </c:tx>
          <c:spPr>
            <a:solidFill>
              <a:schemeClr val="accent6"/>
            </a:solidFill>
            <a:ln>
              <a:noFill/>
            </a:ln>
            <a:effectLst/>
          </c:spPr>
          <c:invertIfNegative val="0"/>
          <c:cat>
            <c:strRef>
              <c:f>'[Validation Report123-ShriRadheGovind.xls]PO PEO Comparison'!$C$6:$C$17</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PEO Comparison'!$F$6:$F$17</c:f>
              <c:numCache>
                <c:formatCode>@</c:formatCode>
                <c:ptCount val="12"/>
                <c:pt idx="0">
                  <c:v>79.81</c:v>
                </c:pt>
                <c:pt idx="1">
                  <c:v>82.34</c:v>
                </c:pt>
                <c:pt idx="2">
                  <c:v>81.56</c:v>
                </c:pt>
                <c:pt idx="3">
                  <c:v>82.11</c:v>
                </c:pt>
                <c:pt idx="4">
                  <c:v>83.01</c:v>
                </c:pt>
                <c:pt idx="5">
                  <c:v>80.430000000000007</c:v>
                </c:pt>
                <c:pt idx="6">
                  <c:v>79.959999999999994</c:v>
                </c:pt>
                <c:pt idx="7">
                  <c:v>91.67</c:v>
                </c:pt>
                <c:pt idx="8">
                  <c:v>79.47</c:v>
                </c:pt>
                <c:pt idx="9">
                  <c:v>89.93</c:v>
                </c:pt>
                <c:pt idx="10">
                  <c:v>82.47</c:v>
                </c:pt>
                <c:pt idx="11">
                  <c:v>82.25</c:v>
                </c:pt>
              </c:numCache>
            </c:numRef>
          </c:val>
        </c:ser>
        <c:ser>
          <c:idx val="3"/>
          <c:order val="3"/>
          <c:tx>
            <c:strRef>
              <c:f>'[Validation Report123-ShriRadheGovind.xls]PO PEO Comparison'!$G$5</c:f>
              <c:strCache>
                <c:ptCount val="1"/>
                <c:pt idx="0">
                  <c:v>11-12</c:v>
                </c:pt>
              </c:strCache>
            </c:strRef>
          </c:tx>
          <c:spPr>
            <a:solidFill>
              <a:schemeClr val="accent2">
                <a:lumMod val="60000"/>
              </a:schemeClr>
            </a:solidFill>
            <a:ln>
              <a:noFill/>
            </a:ln>
            <a:effectLst/>
          </c:spPr>
          <c:invertIfNegative val="0"/>
          <c:cat>
            <c:strRef>
              <c:f>'[Validation Report123-ShriRadheGovind.xls]PO PEO Comparison'!$C$6:$C$17</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PEO Comparison'!$G$6:$G$17</c:f>
              <c:numCache>
                <c:formatCode>General</c:formatCode>
                <c:ptCount val="12"/>
                <c:pt idx="0">
                  <c:v>76.83</c:v>
                </c:pt>
                <c:pt idx="1">
                  <c:v>76.959999999999994</c:v>
                </c:pt>
                <c:pt idx="2">
                  <c:v>77.599999999999994</c:v>
                </c:pt>
                <c:pt idx="3">
                  <c:v>77.39</c:v>
                </c:pt>
                <c:pt idx="4">
                  <c:v>77.39</c:v>
                </c:pt>
                <c:pt idx="5">
                  <c:v>78</c:v>
                </c:pt>
                <c:pt idx="6">
                  <c:v>76.75</c:v>
                </c:pt>
                <c:pt idx="7">
                  <c:v>78.23</c:v>
                </c:pt>
                <c:pt idx="8">
                  <c:v>78.16</c:v>
                </c:pt>
                <c:pt idx="9">
                  <c:v>93.41</c:v>
                </c:pt>
                <c:pt idx="10">
                  <c:v>77.69</c:v>
                </c:pt>
                <c:pt idx="11">
                  <c:v>77.28</c:v>
                </c:pt>
              </c:numCache>
            </c:numRef>
          </c:val>
        </c:ser>
        <c:dLbls>
          <c:showLegendKey val="0"/>
          <c:showVal val="0"/>
          <c:showCatName val="0"/>
          <c:showSerName val="0"/>
          <c:showPercent val="0"/>
          <c:showBubbleSize val="0"/>
        </c:dLbls>
        <c:gapWidth val="219"/>
        <c:axId val="-661395776"/>
        <c:axId val="-661379456"/>
      </c:barChart>
      <c:lineChart>
        <c:grouping val="standard"/>
        <c:varyColors val="0"/>
        <c:ser>
          <c:idx val="4"/>
          <c:order val="4"/>
          <c:tx>
            <c:strRef>
              <c:f>'[Validation Report123-ShriRadheGovind.xls]PO PEO Comparison'!$H$5</c:f>
              <c:strCache>
                <c:ptCount val="1"/>
                <c:pt idx="0">
                  <c:v>Average</c:v>
                </c:pt>
              </c:strCache>
            </c:strRef>
          </c:tx>
          <c:spPr>
            <a:ln w="28575" cap="rnd" cmpd="sng" algn="ctr">
              <a:solidFill>
                <a:schemeClr val="accent4">
                  <a:lumMod val="60000"/>
                  <a:shade val="95000"/>
                  <a:satMod val="105000"/>
                </a:schemeClr>
              </a:solidFill>
              <a:prstDash val="solid"/>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'[Validation Report123-ShriRadheGovind.xls]PO PEO Comparison'!$C$6:$C$17</c:f>
              <c:strCache>
                <c:ptCount val="12"/>
                <c:pt idx="0">
                  <c:v>PO1</c:v>
                </c:pt>
                <c:pt idx="1">
                  <c:v>PO2</c:v>
                </c:pt>
                <c:pt idx="2">
                  <c:v>PO3</c:v>
                </c:pt>
                <c:pt idx="3">
                  <c:v>PO4</c:v>
                </c:pt>
                <c:pt idx="4">
                  <c:v>PO5</c:v>
                </c:pt>
                <c:pt idx="5">
                  <c:v>PO6</c:v>
                </c:pt>
                <c:pt idx="6">
                  <c:v>PO7</c:v>
                </c:pt>
                <c:pt idx="7">
                  <c:v>PO8</c:v>
                </c:pt>
                <c:pt idx="8">
                  <c:v>PO9</c:v>
                </c:pt>
                <c:pt idx="9">
                  <c:v>PO10</c:v>
                </c:pt>
                <c:pt idx="10">
                  <c:v>PO11</c:v>
                </c:pt>
                <c:pt idx="11">
                  <c:v>PO12</c:v>
                </c:pt>
              </c:strCache>
            </c:strRef>
          </c:cat>
          <c:val>
            <c:numRef>
              <c:f>'[Validation Report123-ShriRadheGovind.xls]PO PEO Comparison'!$H$6:$H$17</c:f>
              <c:numCache>
                <c:formatCode>General</c:formatCode>
                <c:ptCount val="12"/>
                <c:pt idx="0">
                  <c:v>75.75</c:v>
                </c:pt>
                <c:pt idx="1">
                  <c:v>84.43</c:v>
                </c:pt>
                <c:pt idx="2">
                  <c:v>76.84</c:v>
                </c:pt>
                <c:pt idx="3">
                  <c:v>78.89</c:v>
                </c:pt>
                <c:pt idx="4">
                  <c:v>76.849999999999994</c:v>
                </c:pt>
                <c:pt idx="5">
                  <c:v>76.33</c:v>
                </c:pt>
                <c:pt idx="6">
                  <c:v>77.02</c:v>
                </c:pt>
                <c:pt idx="7">
                  <c:v>80.81</c:v>
                </c:pt>
                <c:pt idx="8">
                  <c:v>84.47</c:v>
                </c:pt>
                <c:pt idx="9">
                  <c:v>83.37</c:v>
                </c:pt>
                <c:pt idx="10">
                  <c:v>77.150000000000006</c:v>
                </c:pt>
                <c:pt idx="11">
                  <c:v>84.77</c:v>
                </c:pt>
              </c:numCache>
            </c:numRef>
          </c:val>
          <c:smooth val="0"/>
        </c:ser>
        <c:dLbls>
          <c:showLegendKey val="0"/>
          <c:showVal val="0"/>
          <c:showCatName val="0"/>
          <c:showSerName val="0"/>
          <c:showPercent val="0"/>
          <c:showBubbleSize val="0"/>
        </c:dLbls>
        <c:marker val="1"/>
        <c:smooth val="0"/>
        <c:axId val="-661395776"/>
        <c:axId val="-661379456"/>
      </c:lineChart>
      <c:catAx>
        <c:axId val="-66139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61379456"/>
        <c:crosses val="autoZero"/>
        <c:auto val="1"/>
        <c:lblAlgn val="ctr"/>
        <c:lblOffset val="100"/>
        <c:noMultiLvlLbl val="0"/>
      </c:catAx>
      <c:valAx>
        <c:axId val="-661379456"/>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61395776"/>
        <c:crosses val="autoZero"/>
        <c:crossBetween val="between"/>
      </c:valAx>
      <c:dTable>
        <c:showHorzBorder val="1"/>
        <c:showVertBorder val="1"/>
        <c:showOutline val="1"/>
        <c:showKeys val="1"/>
        <c:spPr>
          <a:noFill/>
          <a:ln w="9525" cap="flat" cmpd="sng" algn="ctr">
            <a:solidFill>
              <a:schemeClr val="tx1">
                <a:tint val="75000"/>
                <a:shade val="95000"/>
                <a:satMod val="105000"/>
              </a:schemeClr>
            </a:solidFill>
            <a:prstDash val="solid"/>
            <a:round/>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dTable>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_rels/data4.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slide" Target="../slides/slide122.xml"/><Relationship Id="rId1" Type="http://schemas.openxmlformats.org/officeDocument/2006/relationships/slide" Target="../slides/slide109.xml"/></Relationships>
</file>

<file path=ppt/diagrams/_rels/drawing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92A14-993F-4DD2-9B01-80FCCD744D12}"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AA7A9051-9B55-44CA-9BFA-7632188EB1F4}">
      <dgm:prSet phldrT="[Text]" custT="1"/>
      <dgm:spPr/>
      <dgm:t>
        <a:bodyPr/>
        <a:lstStyle/>
        <a:p>
          <a:r>
            <a:rPr lang="en-US" sz="1600" dirty="0" smtClean="0"/>
            <a:t>Irrespective of Market trends &amp; Condition, the department is able to attract students and fill up all the seats.</a:t>
          </a:r>
          <a:endParaRPr lang="en-US" sz="1600" dirty="0"/>
        </a:p>
      </dgm:t>
    </dgm:pt>
    <dgm:pt modelId="{86F8984C-D6E6-4401-99AA-3C0BBE57CEC4}" type="parTrans" cxnId="{52796BBD-A496-4AC8-803C-D0C11C3ED0EA}">
      <dgm:prSet/>
      <dgm:spPr/>
      <dgm:t>
        <a:bodyPr/>
        <a:lstStyle/>
        <a:p>
          <a:endParaRPr lang="en-US" sz="3600"/>
        </a:p>
      </dgm:t>
    </dgm:pt>
    <dgm:pt modelId="{66E0605E-2595-4572-A754-A1C6546B5656}" type="sibTrans" cxnId="{52796BBD-A496-4AC8-803C-D0C11C3ED0EA}">
      <dgm:prSet/>
      <dgm:spPr/>
      <dgm:t>
        <a:bodyPr/>
        <a:lstStyle/>
        <a:p>
          <a:endParaRPr lang="en-US" sz="3600"/>
        </a:p>
      </dgm:t>
    </dgm:pt>
    <dgm:pt modelId="{5128B2D1-F3F2-477A-8152-863FA5252804}">
      <dgm:prSet custT="1"/>
      <dgm:spPr/>
      <dgm:t>
        <a:bodyPr/>
        <a:lstStyle/>
        <a:p>
          <a:r>
            <a:rPr lang="en-US" sz="1600" dirty="0" smtClean="0"/>
            <a:t>Consistent result above 90% with success rate 84%.</a:t>
          </a:r>
        </a:p>
      </dgm:t>
    </dgm:pt>
    <dgm:pt modelId="{62916C65-BFB4-4915-A191-CAE3EF041600}" type="parTrans" cxnId="{C4B3BD92-0AC6-483A-B3B9-1C0845ADC685}">
      <dgm:prSet/>
      <dgm:spPr/>
      <dgm:t>
        <a:bodyPr/>
        <a:lstStyle/>
        <a:p>
          <a:endParaRPr lang="en-US" sz="3600"/>
        </a:p>
      </dgm:t>
    </dgm:pt>
    <dgm:pt modelId="{F771376B-6591-4D53-84F7-A443B5614B5D}" type="sibTrans" cxnId="{C4B3BD92-0AC6-483A-B3B9-1C0845ADC685}">
      <dgm:prSet/>
      <dgm:spPr/>
      <dgm:t>
        <a:bodyPr/>
        <a:lstStyle/>
        <a:p>
          <a:endParaRPr lang="en-US" sz="3600"/>
        </a:p>
      </dgm:t>
    </dgm:pt>
    <dgm:pt modelId="{85865BFA-7CC2-4E2A-A7E6-FF648A32DF23}">
      <dgm:prSet custT="1"/>
      <dgm:spPr/>
      <dgm:t>
        <a:bodyPr/>
        <a:lstStyle/>
        <a:p>
          <a:r>
            <a:rPr lang="en-US" sz="1600" dirty="0" smtClean="0"/>
            <a:t>Consistent placement record , and is above75% out of  eligible students.</a:t>
          </a:r>
        </a:p>
      </dgm:t>
    </dgm:pt>
    <dgm:pt modelId="{28D12C3E-8763-4611-878F-3B9B39E8A579}" type="parTrans" cxnId="{D27BA260-8ECD-47E9-B964-6E95267E09AF}">
      <dgm:prSet/>
      <dgm:spPr/>
      <dgm:t>
        <a:bodyPr/>
        <a:lstStyle/>
        <a:p>
          <a:endParaRPr lang="en-US" sz="3600"/>
        </a:p>
      </dgm:t>
    </dgm:pt>
    <dgm:pt modelId="{851F44F8-625F-4C85-B94F-7BE3694ABD1D}" type="sibTrans" cxnId="{D27BA260-8ECD-47E9-B964-6E95267E09AF}">
      <dgm:prSet/>
      <dgm:spPr/>
      <dgm:t>
        <a:bodyPr/>
        <a:lstStyle/>
        <a:p>
          <a:endParaRPr lang="en-US" sz="3600"/>
        </a:p>
      </dgm:t>
    </dgm:pt>
    <dgm:pt modelId="{B4419C83-0EAA-4E1A-97E7-9F7B9CAE9D34}">
      <dgm:prSet custT="1"/>
      <dgm:spPr/>
      <dgm:t>
        <a:bodyPr/>
        <a:lstStyle/>
        <a:p>
          <a:r>
            <a:rPr lang="en-US" sz="1600" dirty="0" smtClean="0"/>
            <a:t>Three toppers and one rank holder since 2005</a:t>
          </a:r>
        </a:p>
      </dgm:t>
    </dgm:pt>
    <dgm:pt modelId="{A3E44C2D-F0DD-4DBB-9D82-1A5F03BF819F}" type="parTrans" cxnId="{633EAC27-E6D3-45BB-A837-B073DE1D9659}">
      <dgm:prSet/>
      <dgm:spPr/>
      <dgm:t>
        <a:bodyPr/>
        <a:lstStyle/>
        <a:p>
          <a:endParaRPr lang="en-US" sz="3600"/>
        </a:p>
      </dgm:t>
    </dgm:pt>
    <dgm:pt modelId="{6E93A27C-DF9E-491B-956B-6AF22989B4B0}" type="sibTrans" cxnId="{633EAC27-E6D3-45BB-A837-B073DE1D9659}">
      <dgm:prSet/>
      <dgm:spPr/>
      <dgm:t>
        <a:bodyPr/>
        <a:lstStyle/>
        <a:p>
          <a:endParaRPr lang="en-US" sz="3600"/>
        </a:p>
      </dgm:t>
    </dgm:pt>
    <dgm:pt modelId="{BF096FDE-EF04-493E-9398-EF523A20E12D}">
      <dgm:prSet custT="1"/>
      <dgm:spPr/>
      <dgm:t>
        <a:bodyPr/>
        <a:lstStyle/>
        <a:p>
          <a:r>
            <a:rPr lang="en-US" sz="1600" dirty="0" smtClean="0"/>
            <a:t>100 % faculty is PG., 04 PhD, 06 PhD Pursuing</a:t>
          </a:r>
        </a:p>
      </dgm:t>
    </dgm:pt>
    <dgm:pt modelId="{84B91BD7-1ECA-426C-A3C6-9F25C5FF2FD6}" type="parTrans" cxnId="{BA5D72B2-CB33-4281-BF16-607121E32A71}">
      <dgm:prSet/>
      <dgm:spPr/>
      <dgm:t>
        <a:bodyPr/>
        <a:lstStyle/>
        <a:p>
          <a:endParaRPr lang="en-US" sz="3600"/>
        </a:p>
      </dgm:t>
    </dgm:pt>
    <dgm:pt modelId="{2F89C0A0-502A-43B6-A765-07E6C6B02A52}" type="sibTrans" cxnId="{BA5D72B2-CB33-4281-BF16-607121E32A71}">
      <dgm:prSet/>
      <dgm:spPr/>
      <dgm:t>
        <a:bodyPr/>
        <a:lstStyle/>
        <a:p>
          <a:endParaRPr lang="en-US" sz="3600"/>
        </a:p>
      </dgm:t>
    </dgm:pt>
    <dgm:pt modelId="{342F3075-60F7-4945-8A91-EA06648382ED}">
      <dgm:prSet custT="1"/>
      <dgm:spPr/>
      <dgm:t>
        <a:bodyPr/>
        <a:lstStyle/>
        <a:p>
          <a:r>
            <a:rPr lang="en-US" sz="1600" dirty="0" smtClean="0"/>
            <a:t>48% faculty have experience higher than 5 years in TCET &amp; 52% faculty have more than 5 years as a whole.</a:t>
          </a:r>
        </a:p>
      </dgm:t>
    </dgm:pt>
    <dgm:pt modelId="{35FF6628-CDA3-41E1-9F49-E32BE3B6A4CF}" type="parTrans" cxnId="{3AB8F80B-C621-4BBE-9BF5-58A887DFF19C}">
      <dgm:prSet/>
      <dgm:spPr/>
      <dgm:t>
        <a:bodyPr/>
        <a:lstStyle/>
        <a:p>
          <a:endParaRPr lang="en-US" sz="3600"/>
        </a:p>
      </dgm:t>
    </dgm:pt>
    <dgm:pt modelId="{21B40E66-2C23-439B-82AA-AF7F21AC4AC5}" type="sibTrans" cxnId="{3AB8F80B-C621-4BBE-9BF5-58A887DFF19C}">
      <dgm:prSet/>
      <dgm:spPr/>
      <dgm:t>
        <a:bodyPr/>
        <a:lstStyle/>
        <a:p>
          <a:endParaRPr lang="en-US" sz="3600"/>
        </a:p>
      </dgm:t>
    </dgm:pt>
    <dgm:pt modelId="{56A10102-BD9A-4962-98AE-128B849A4515}">
      <dgm:prSet custT="1"/>
      <dgm:spPr/>
      <dgm:t>
        <a:bodyPr/>
        <a:lstStyle/>
        <a:p>
          <a:r>
            <a:rPr lang="en-US" sz="1600" dirty="0" smtClean="0"/>
            <a:t>Ranked high in 3i survey conducted by AICTE-CII in AY 2013-2014  and 14-15.</a:t>
          </a:r>
          <a:endParaRPr lang="en-US" sz="1600" dirty="0" smtClean="0">
            <a:solidFill>
              <a:schemeClr val="accent5"/>
            </a:solidFill>
          </a:endParaRPr>
        </a:p>
      </dgm:t>
    </dgm:pt>
    <dgm:pt modelId="{8E309232-3125-439A-8B6A-B40B559970BE}" type="parTrans" cxnId="{496A61F0-A051-4598-8339-98AF462C7F3F}">
      <dgm:prSet/>
      <dgm:spPr/>
      <dgm:t>
        <a:bodyPr/>
        <a:lstStyle/>
        <a:p>
          <a:endParaRPr lang="en-US" sz="3600"/>
        </a:p>
      </dgm:t>
    </dgm:pt>
    <dgm:pt modelId="{760653EF-F2DC-4CBE-8E95-69AE47CE5229}" type="sibTrans" cxnId="{496A61F0-A051-4598-8339-98AF462C7F3F}">
      <dgm:prSet/>
      <dgm:spPr/>
      <dgm:t>
        <a:bodyPr/>
        <a:lstStyle/>
        <a:p>
          <a:endParaRPr lang="en-US" sz="3600"/>
        </a:p>
      </dgm:t>
    </dgm:pt>
    <dgm:pt modelId="{2783CAC2-CC8E-4473-8C5B-0295F237C815}" type="pres">
      <dgm:prSet presAssocID="{56692A14-993F-4DD2-9B01-80FCCD744D12}" presName="rootnode" presStyleCnt="0">
        <dgm:presLayoutVars>
          <dgm:chMax/>
          <dgm:chPref/>
          <dgm:dir/>
          <dgm:animLvl val="lvl"/>
        </dgm:presLayoutVars>
      </dgm:prSet>
      <dgm:spPr/>
      <dgm:t>
        <a:bodyPr/>
        <a:lstStyle/>
        <a:p>
          <a:endParaRPr lang="en-US"/>
        </a:p>
      </dgm:t>
    </dgm:pt>
    <dgm:pt modelId="{1809CD6A-B3D5-4A98-8EB2-0D6906301BE1}" type="pres">
      <dgm:prSet presAssocID="{AA7A9051-9B55-44CA-9BFA-7632188EB1F4}" presName="composite" presStyleCnt="0"/>
      <dgm:spPr/>
      <dgm:t>
        <a:bodyPr/>
        <a:lstStyle/>
        <a:p>
          <a:endParaRPr lang="en-US"/>
        </a:p>
      </dgm:t>
    </dgm:pt>
    <dgm:pt modelId="{02A57477-1EEB-4287-B932-214B7A62C9A3}" type="pres">
      <dgm:prSet presAssocID="{AA7A9051-9B55-44CA-9BFA-7632188EB1F4}" presName="LShape" presStyleLbl="alignNode1" presStyleIdx="0" presStyleCnt="13"/>
      <dgm:spPr/>
      <dgm:t>
        <a:bodyPr/>
        <a:lstStyle/>
        <a:p>
          <a:endParaRPr lang="en-US"/>
        </a:p>
      </dgm:t>
    </dgm:pt>
    <dgm:pt modelId="{4D4A5646-63D2-423D-BE9D-0C02011A35CC}" type="pres">
      <dgm:prSet presAssocID="{AA7A9051-9B55-44CA-9BFA-7632188EB1F4}" presName="ParentText" presStyleLbl="revTx" presStyleIdx="0" presStyleCnt="7">
        <dgm:presLayoutVars>
          <dgm:chMax val="0"/>
          <dgm:chPref val="0"/>
          <dgm:bulletEnabled val="1"/>
        </dgm:presLayoutVars>
      </dgm:prSet>
      <dgm:spPr/>
      <dgm:t>
        <a:bodyPr/>
        <a:lstStyle/>
        <a:p>
          <a:endParaRPr lang="en-US"/>
        </a:p>
      </dgm:t>
    </dgm:pt>
    <dgm:pt modelId="{1A801759-29CD-43C3-B1CE-D22FB700DAD4}" type="pres">
      <dgm:prSet presAssocID="{AA7A9051-9B55-44CA-9BFA-7632188EB1F4}" presName="Triangle" presStyleLbl="alignNode1" presStyleIdx="1" presStyleCnt="13"/>
      <dgm:spPr/>
      <dgm:t>
        <a:bodyPr/>
        <a:lstStyle/>
        <a:p>
          <a:endParaRPr lang="en-US"/>
        </a:p>
      </dgm:t>
    </dgm:pt>
    <dgm:pt modelId="{A3185A63-0F67-47A8-A305-00B3E3F3B70A}" type="pres">
      <dgm:prSet presAssocID="{66E0605E-2595-4572-A754-A1C6546B5656}" presName="sibTrans" presStyleCnt="0"/>
      <dgm:spPr/>
      <dgm:t>
        <a:bodyPr/>
        <a:lstStyle/>
        <a:p>
          <a:endParaRPr lang="en-US"/>
        </a:p>
      </dgm:t>
    </dgm:pt>
    <dgm:pt modelId="{1FE969E3-A3B3-4FAD-A1A9-E4EE9C910C96}" type="pres">
      <dgm:prSet presAssocID="{66E0605E-2595-4572-A754-A1C6546B5656}" presName="space" presStyleCnt="0"/>
      <dgm:spPr/>
      <dgm:t>
        <a:bodyPr/>
        <a:lstStyle/>
        <a:p>
          <a:endParaRPr lang="en-US"/>
        </a:p>
      </dgm:t>
    </dgm:pt>
    <dgm:pt modelId="{14DE32D9-293D-4086-A802-E5D0D860FE60}" type="pres">
      <dgm:prSet presAssocID="{5128B2D1-F3F2-477A-8152-863FA5252804}" presName="composite" presStyleCnt="0"/>
      <dgm:spPr/>
      <dgm:t>
        <a:bodyPr/>
        <a:lstStyle/>
        <a:p>
          <a:endParaRPr lang="en-US"/>
        </a:p>
      </dgm:t>
    </dgm:pt>
    <dgm:pt modelId="{B20AD4AF-F7D5-40DC-B3F1-803ADFAB22C1}" type="pres">
      <dgm:prSet presAssocID="{5128B2D1-F3F2-477A-8152-863FA5252804}" presName="LShape" presStyleLbl="alignNode1" presStyleIdx="2" presStyleCnt="13"/>
      <dgm:spPr/>
      <dgm:t>
        <a:bodyPr/>
        <a:lstStyle/>
        <a:p>
          <a:endParaRPr lang="en-US"/>
        </a:p>
      </dgm:t>
    </dgm:pt>
    <dgm:pt modelId="{B8F035BE-9127-4306-8A81-815D3AC39842}" type="pres">
      <dgm:prSet presAssocID="{5128B2D1-F3F2-477A-8152-863FA5252804}" presName="ParentText" presStyleLbl="revTx" presStyleIdx="1" presStyleCnt="7">
        <dgm:presLayoutVars>
          <dgm:chMax val="0"/>
          <dgm:chPref val="0"/>
          <dgm:bulletEnabled val="1"/>
        </dgm:presLayoutVars>
      </dgm:prSet>
      <dgm:spPr/>
      <dgm:t>
        <a:bodyPr/>
        <a:lstStyle/>
        <a:p>
          <a:endParaRPr lang="en-US"/>
        </a:p>
      </dgm:t>
    </dgm:pt>
    <dgm:pt modelId="{4CA398E1-1BF3-4827-AA19-A122958F29F5}" type="pres">
      <dgm:prSet presAssocID="{5128B2D1-F3F2-477A-8152-863FA5252804}" presName="Triangle" presStyleLbl="alignNode1" presStyleIdx="3" presStyleCnt="13"/>
      <dgm:spPr/>
      <dgm:t>
        <a:bodyPr/>
        <a:lstStyle/>
        <a:p>
          <a:endParaRPr lang="en-US"/>
        </a:p>
      </dgm:t>
    </dgm:pt>
    <dgm:pt modelId="{ABC600BB-3F50-4394-A7AC-7FF2CAC76773}" type="pres">
      <dgm:prSet presAssocID="{F771376B-6591-4D53-84F7-A443B5614B5D}" presName="sibTrans" presStyleCnt="0"/>
      <dgm:spPr/>
      <dgm:t>
        <a:bodyPr/>
        <a:lstStyle/>
        <a:p>
          <a:endParaRPr lang="en-US"/>
        </a:p>
      </dgm:t>
    </dgm:pt>
    <dgm:pt modelId="{DC56DBC3-E952-49FD-A521-DBCEA607D7EC}" type="pres">
      <dgm:prSet presAssocID="{F771376B-6591-4D53-84F7-A443B5614B5D}" presName="space" presStyleCnt="0"/>
      <dgm:spPr/>
      <dgm:t>
        <a:bodyPr/>
        <a:lstStyle/>
        <a:p>
          <a:endParaRPr lang="en-US"/>
        </a:p>
      </dgm:t>
    </dgm:pt>
    <dgm:pt modelId="{988A986B-DDF3-49A2-B669-9984E23FF137}" type="pres">
      <dgm:prSet presAssocID="{85865BFA-7CC2-4E2A-A7E6-FF648A32DF23}" presName="composite" presStyleCnt="0"/>
      <dgm:spPr/>
      <dgm:t>
        <a:bodyPr/>
        <a:lstStyle/>
        <a:p>
          <a:endParaRPr lang="en-US"/>
        </a:p>
      </dgm:t>
    </dgm:pt>
    <dgm:pt modelId="{545F32AB-077C-40F2-9D46-BB720BFE2FDD}" type="pres">
      <dgm:prSet presAssocID="{85865BFA-7CC2-4E2A-A7E6-FF648A32DF23}" presName="LShape" presStyleLbl="alignNode1" presStyleIdx="4" presStyleCnt="13"/>
      <dgm:spPr/>
      <dgm:t>
        <a:bodyPr/>
        <a:lstStyle/>
        <a:p>
          <a:endParaRPr lang="en-US"/>
        </a:p>
      </dgm:t>
    </dgm:pt>
    <dgm:pt modelId="{34EF7F36-C224-493D-85B9-DB8AB0E1B04A}" type="pres">
      <dgm:prSet presAssocID="{85865BFA-7CC2-4E2A-A7E6-FF648A32DF23}" presName="ParentText" presStyleLbl="revTx" presStyleIdx="2" presStyleCnt="7">
        <dgm:presLayoutVars>
          <dgm:chMax val="0"/>
          <dgm:chPref val="0"/>
          <dgm:bulletEnabled val="1"/>
        </dgm:presLayoutVars>
      </dgm:prSet>
      <dgm:spPr/>
      <dgm:t>
        <a:bodyPr/>
        <a:lstStyle/>
        <a:p>
          <a:endParaRPr lang="en-US"/>
        </a:p>
      </dgm:t>
    </dgm:pt>
    <dgm:pt modelId="{49184AFE-858C-4DB7-9E36-D456E5A134E3}" type="pres">
      <dgm:prSet presAssocID="{85865BFA-7CC2-4E2A-A7E6-FF648A32DF23}" presName="Triangle" presStyleLbl="alignNode1" presStyleIdx="5" presStyleCnt="13"/>
      <dgm:spPr/>
      <dgm:t>
        <a:bodyPr/>
        <a:lstStyle/>
        <a:p>
          <a:endParaRPr lang="en-US"/>
        </a:p>
      </dgm:t>
    </dgm:pt>
    <dgm:pt modelId="{976947F4-280E-4625-8324-BB5942069361}" type="pres">
      <dgm:prSet presAssocID="{851F44F8-625F-4C85-B94F-7BE3694ABD1D}" presName="sibTrans" presStyleCnt="0"/>
      <dgm:spPr/>
      <dgm:t>
        <a:bodyPr/>
        <a:lstStyle/>
        <a:p>
          <a:endParaRPr lang="en-US"/>
        </a:p>
      </dgm:t>
    </dgm:pt>
    <dgm:pt modelId="{F857F927-62BD-43D5-A9F3-F465A0349E46}" type="pres">
      <dgm:prSet presAssocID="{851F44F8-625F-4C85-B94F-7BE3694ABD1D}" presName="space" presStyleCnt="0"/>
      <dgm:spPr/>
      <dgm:t>
        <a:bodyPr/>
        <a:lstStyle/>
        <a:p>
          <a:endParaRPr lang="en-US"/>
        </a:p>
      </dgm:t>
    </dgm:pt>
    <dgm:pt modelId="{FBD057D7-F694-499A-8E4D-64F928C73410}" type="pres">
      <dgm:prSet presAssocID="{B4419C83-0EAA-4E1A-97E7-9F7B9CAE9D34}" presName="composite" presStyleCnt="0"/>
      <dgm:spPr/>
      <dgm:t>
        <a:bodyPr/>
        <a:lstStyle/>
        <a:p>
          <a:endParaRPr lang="en-US"/>
        </a:p>
      </dgm:t>
    </dgm:pt>
    <dgm:pt modelId="{BC257895-6F08-4768-8EF5-91139924F4D5}" type="pres">
      <dgm:prSet presAssocID="{B4419C83-0EAA-4E1A-97E7-9F7B9CAE9D34}" presName="LShape" presStyleLbl="alignNode1" presStyleIdx="6" presStyleCnt="13"/>
      <dgm:spPr/>
      <dgm:t>
        <a:bodyPr/>
        <a:lstStyle/>
        <a:p>
          <a:endParaRPr lang="en-US"/>
        </a:p>
      </dgm:t>
    </dgm:pt>
    <dgm:pt modelId="{18D183C6-86AF-43A2-80A6-E44BD36FA990}" type="pres">
      <dgm:prSet presAssocID="{B4419C83-0EAA-4E1A-97E7-9F7B9CAE9D34}" presName="ParentText" presStyleLbl="revTx" presStyleIdx="3" presStyleCnt="7">
        <dgm:presLayoutVars>
          <dgm:chMax val="0"/>
          <dgm:chPref val="0"/>
          <dgm:bulletEnabled val="1"/>
        </dgm:presLayoutVars>
      </dgm:prSet>
      <dgm:spPr/>
      <dgm:t>
        <a:bodyPr/>
        <a:lstStyle/>
        <a:p>
          <a:endParaRPr lang="en-US"/>
        </a:p>
      </dgm:t>
    </dgm:pt>
    <dgm:pt modelId="{94DA203A-F428-4074-BB66-4571AEDE612C}" type="pres">
      <dgm:prSet presAssocID="{B4419C83-0EAA-4E1A-97E7-9F7B9CAE9D34}" presName="Triangle" presStyleLbl="alignNode1" presStyleIdx="7" presStyleCnt="13"/>
      <dgm:spPr/>
      <dgm:t>
        <a:bodyPr/>
        <a:lstStyle/>
        <a:p>
          <a:endParaRPr lang="en-US"/>
        </a:p>
      </dgm:t>
    </dgm:pt>
    <dgm:pt modelId="{4DEA9DA5-0113-44BF-962B-24CC097F2E6A}" type="pres">
      <dgm:prSet presAssocID="{6E93A27C-DF9E-491B-956B-6AF22989B4B0}" presName="sibTrans" presStyleCnt="0"/>
      <dgm:spPr/>
      <dgm:t>
        <a:bodyPr/>
        <a:lstStyle/>
        <a:p>
          <a:endParaRPr lang="en-US"/>
        </a:p>
      </dgm:t>
    </dgm:pt>
    <dgm:pt modelId="{CF927214-F232-4BFD-8162-726A990E99B6}" type="pres">
      <dgm:prSet presAssocID="{6E93A27C-DF9E-491B-956B-6AF22989B4B0}" presName="space" presStyleCnt="0"/>
      <dgm:spPr/>
      <dgm:t>
        <a:bodyPr/>
        <a:lstStyle/>
        <a:p>
          <a:endParaRPr lang="en-US"/>
        </a:p>
      </dgm:t>
    </dgm:pt>
    <dgm:pt modelId="{493AE9EC-5FF1-4E77-9A46-19B1F2CB818D}" type="pres">
      <dgm:prSet presAssocID="{BF096FDE-EF04-493E-9398-EF523A20E12D}" presName="composite" presStyleCnt="0"/>
      <dgm:spPr/>
      <dgm:t>
        <a:bodyPr/>
        <a:lstStyle/>
        <a:p>
          <a:endParaRPr lang="en-US"/>
        </a:p>
      </dgm:t>
    </dgm:pt>
    <dgm:pt modelId="{BEBAD5E0-B6EB-4155-9403-60EB91611DB8}" type="pres">
      <dgm:prSet presAssocID="{BF096FDE-EF04-493E-9398-EF523A20E12D}" presName="LShape" presStyleLbl="alignNode1" presStyleIdx="8" presStyleCnt="13"/>
      <dgm:spPr/>
      <dgm:t>
        <a:bodyPr/>
        <a:lstStyle/>
        <a:p>
          <a:endParaRPr lang="en-US"/>
        </a:p>
      </dgm:t>
    </dgm:pt>
    <dgm:pt modelId="{EFC4D520-9525-4998-9133-4F763D1C6D90}" type="pres">
      <dgm:prSet presAssocID="{BF096FDE-EF04-493E-9398-EF523A20E12D}" presName="ParentText" presStyleLbl="revTx" presStyleIdx="4" presStyleCnt="7">
        <dgm:presLayoutVars>
          <dgm:chMax val="0"/>
          <dgm:chPref val="0"/>
          <dgm:bulletEnabled val="1"/>
        </dgm:presLayoutVars>
      </dgm:prSet>
      <dgm:spPr/>
      <dgm:t>
        <a:bodyPr/>
        <a:lstStyle/>
        <a:p>
          <a:endParaRPr lang="en-US"/>
        </a:p>
      </dgm:t>
    </dgm:pt>
    <dgm:pt modelId="{8132DCA5-EA93-4A7E-8FD3-6172A2F3EFB6}" type="pres">
      <dgm:prSet presAssocID="{BF096FDE-EF04-493E-9398-EF523A20E12D}" presName="Triangle" presStyleLbl="alignNode1" presStyleIdx="9" presStyleCnt="13"/>
      <dgm:spPr/>
      <dgm:t>
        <a:bodyPr/>
        <a:lstStyle/>
        <a:p>
          <a:endParaRPr lang="en-US"/>
        </a:p>
      </dgm:t>
    </dgm:pt>
    <dgm:pt modelId="{19C6C593-88DE-4998-8414-E6FF32EB5D5E}" type="pres">
      <dgm:prSet presAssocID="{2F89C0A0-502A-43B6-A765-07E6C6B02A52}" presName="sibTrans" presStyleCnt="0"/>
      <dgm:spPr/>
      <dgm:t>
        <a:bodyPr/>
        <a:lstStyle/>
        <a:p>
          <a:endParaRPr lang="en-US"/>
        </a:p>
      </dgm:t>
    </dgm:pt>
    <dgm:pt modelId="{B37A74F6-5700-48CB-8797-20E73C6BA56C}" type="pres">
      <dgm:prSet presAssocID="{2F89C0A0-502A-43B6-A765-07E6C6B02A52}" presName="space" presStyleCnt="0"/>
      <dgm:spPr/>
      <dgm:t>
        <a:bodyPr/>
        <a:lstStyle/>
        <a:p>
          <a:endParaRPr lang="en-US"/>
        </a:p>
      </dgm:t>
    </dgm:pt>
    <dgm:pt modelId="{EDA4E53C-D1EA-4EB8-9174-30735F8B6B4B}" type="pres">
      <dgm:prSet presAssocID="{342F3075-60F7-4945-8A91-EA06648382ED}" presName="composite" presStyleCnt="0"/>
      <dgm:spPr/>
      <dgm:t>
        <a:bodyPr/>
        <a:lstStyle/>
        <a:p>
          <a:endParaRPr lang="en-US"/>
        </a:p>
      </dgm:t>
    </dgm:pt>
    <dgm:pt modelId="{71525316-EA0B-4810-85C6-CC0E348441B2}" type="pres">
      <dgm:prSet presAssocID="{342F3075-60F7-4945-8A91-EA06648382ED}" presName="LShape" presStyleLbl="alignNode1" presStyleIdx="10" presStyleCnt="13"/>
      <dgm:spPr/>
      <dgm:t>
        <a:bodyPr/>
        <a:lstStyle/>
        <a:p>
          <a:endParaRPr lang="en-US"/>
        </a:p>
      </dgm:t>
    </dgm:pt>
    <dgm:pt modelId="{3E27CEFA-709D-4871-AD48-DCF0B41C2106}" type="pres">
      <dgm:prSet presAssocID="{342F3075-60F7-4945-8A91-EA06648382ED}" presName="ParentText" presStyleLbl="revTx" presStyleIdx="5" presStyleCnt="7">
        <dgm:presLayoutVars>
          <dgm:chMax val="0"/>
          <dgm:chPref val="0"/>
          <dgm:bulletEnabled val="1"/>
        </dgm:presLayoutVars>
      </dgm:prSet>
      <dgm:spPr/>
      <dgm:t>
        <a:bodyPr/>
        <a:lstStyle/>
        <a:p>
          <a:endParaRPr lang="en-US"/>
        </a:p>
      </dgm:t>
    </dgm:pt>
    <dgm:pt modelId="{FC2AB236-FFEF-4259-8FB4-B05BE3FCCD48}" type="pres">
      <dgm:prSet presAssocID="{342F3075-60F7-4945-8A91-EA06648382ED}" presName="Triangle" presStyleLbl="alignNode1" presStyleIdx="11" presStyleCnt="13"/>
      <dgm:spPr/>
      <dgm:t>
        <a:bodyPr/>
        <a:lstStyle/>
        <a:p>
          <a:endParaRPr lang="en-US"/>
        </a:p>
      </dgm:t>
    </dgm:pt>
    <dgm:pt modelId="{316B5FE1-E1D2-4490-9FD3-1DB3781386A5}" type="pres">
      <dgm:prSet presAssocID="{21B40E66-2C23-439B-82AA-AF7F21AC4AC5}" presName="sibTrans" presStyleCnt="0"/>
      <dgm:spPr/>
      <dgm:t>
        <a:bodyPr/>
        <a:lstStyle/>
        <a:p>
          <a:endParaRPr lang="en-US"/>
        </a:p>
      </dgm:t>
    </dgm:pt>
    <dgm:pt modelId="{4E285812-F6D5-443C-B30E-75C72690A4B9}" type="pres">
      <dgm:prSet presAssocID="{21B40E66-2C23-439B-82AA-AF7F21AC4AC5}" presName="space" presStyleCnt="0"/>
      <dgm:spPr/>
      <dgm:t>
        <a:bodyPr/>
        <a:lstStyle/>
        <a:p>
          <a:endParaRPr lang="en-US"/>
        </a:p>
      </dgm:t>
    </dgm:pt>
    <dgm:pt modelId="{94D44EBD-E019-418D-B8D8-22432EB51201}" type="pres">
      <dgm:prSet presAssocID="{56A10102-BD9A-4962-98AE-128B849A4515}" presName="composite" presStyleCnt="0"/>
      <dgm:spPr/>
      <dgm:t>
        <a:bodyPr/>
        <a:lstStyle/>
        <a:p>
          <a:endParaRPr lang="en-US"/>
        </a:p>
      </dgm:t>
    </dgm:pt>
    <dgm:pt modelId="{F6069F3E-817F-4915-8E79-91167AE2F25E}" type="pres">
      <dgm:prSet presAssocID="{56A10102-BD9A-4962-98AE-128B849A4515}" presName="LShape" presStyleLbl="alignNode1" presStyleIdx="12" presStyleCnt="13"/>
      <dgm:spPr/>
      <dgm:t>
        <a:bodyPr/>
        <a:lstStyle/>
        <a:p>
          <a:endParaRPr lang="en-US"/>
        </a:p>
      </dgm:t>
    </dgm:pt>
    <dgm:pt modelId="{23F35C00-B2F1-4F6C-BADE-4E184BA6D261}" type="pres">
      <dgm:prSet presAssocID="{56A10102-BD9A-4962-98AE-128B849A4515}" presName="ParentText" presStyleLbl="revTx" presStyleIdx="6" presStyleCnt="7">
        <dgm:presLayoutVars>
          <dgm:chMax val="0"/>
          <dgm:chPref val="0"/>
          <dgm:bulletEnabled val="1"/>
        </dgm:presLayoutVars>
      </dgm:prSet>
      <dgm:spPr/>
      <dgm:t>
        <a:bodyPr/>
        <a:lstStyle/>
        <a:p>
          <a:endParaRPr lang="en-US"/>
        </a:p>
      </dgm:t>
    </dgm:pt>
  </dgm:ptLst>
  <dgm:cxnLst>
    <dgm:cxn modelId="{9CFB2A28-CC19-4FD3-894D-EB7A5CE9B77B}" type="presOf" srcId="{B4419C83-0EAA-4E1A-97E7-9F7B9CAE9D34}" destId="{18D183C6-86AF-43A2-80A6-E44BD36FA990}" srcOrd="0" destOrd="0" presId="urn:microsoft.com/office/officeart/2009/3/layout/StepUpProcess"/>
    <dgm:cxn modelId="{F35061F3-B72C-476A-BB5E-9E776093288F}" type="presOf" srcId="{56A10102-BD9A-4962-98AE-128B849A4515}" destId="{23F35C00-B2F1-4F6C-BADE-4E184BA6D261}" srcOrd="0" destOrd="0" presId="urn:microsoft.com/office/officeart/2009/3/layout/StepUpProcess"/>
    <dgm:cxn modelId="{57971396-26A2-466F-A35B-0234EB56D084}" type="presOf" srcId="{85865BFA-7CC2-4E2A-A7E6-FF648A32DF23}" destId="{34EF7F36-C224-493D-85B9-DB8AB0E1B04A}" srcOrd="0" destOrd="0" presId="urn:microsoft.com/office/officeart/2009/3/layout/StepUpProcess"/>
    <dgm:cxn modelId="{E7AC34C1-5A94-4560-A923-B1F2D38BF2CD}" type="presOf" srcId="{BF096FDE-EF04-493E-9398-EF523A20E12D}" destId="{EFC4D520-9525-4998-9133-4F763D1C6D90}" srcOrd="0" destOrd="0" presId="urn:microsoft.com/office/officeart/2009/3/layout/StepUpProcess"/>
    <dgm:cxn modelId="{C4B3BD92-0AC6-483A-B3B9-1C0845ADC685}" srcId="{56692A14-993F-4DD2-9B01-80FCCD744D12}" destId="{5128B2D1-F3F2-477A-8152-863FA5252804}" srcOrd="1" destOrd="0" parTransId="{62916C65-BFB4-4915-A191-CAE3EF041600}" sibTransId="{F771376B-6591-4D53-84F7-A443B5614B5D}"/>
    <dgm:cxn modelId="{D27BA260-8ECD-47E9-B964-6E95267E09AF}" srcId="{56692A14-993F-4DD2-9B01-80FCCD744D12}" destId="{85865BFA-7CC2-4E2A-A7E6-FF648A32DF23}" srcOrd="2" destOrd="0" parTransId="{28D12C3E-8763-4611-878F-3B9B39E8A579}" sibTransId="{851F44F8-625F-4C85-B94F-7BE3694ABD1D}"/>
    <dgm:cxn modelId="{633EAC27-E6D3-45BB-A837-B073DE1D9659}" srcId="{56692A14-993F-4DD2-9B01-80FCCD744D12}" destId="{B4419C83-0EAA-4E1A-97E7-9F7B9CAE9D34}" srcOrd="3" destOrd="0" parTransId="{A3E44C2D-F0DD-4DBB-9D82-1A5F03BF819F}" sibTransId="{6E93A27C-DF9E-491B-956B-6AF22989B4B0}"/>
    <dgm:cxn modelId="{496A61F0-A051-4598-8339-98AF462C7F3F}" srcId="{56692A14-993F-4DD2-9B01-80FCCD744D12}" destId="{56A10102-BD9A-4962-98AE-128B849A4515}" srcOrd="6" destOrd="0" parTransId="{8E309232-3125-439A-8B6A-B40B559970BE}" sibTransId="{760653EF-F2DC-4CBE-8E95-69AE47CE5229}"/>
    <dgm:cxn modelId="{BA5D72B2-CB33-4281-BF16-607121E32A71}" srcId="{56692A14-993F-4DD2-9B01-80FCCD744D12}" destId="{BF096FDE-EF04-493E-9398-EF523A20E12D}" srcOrd="4" destOrd="0" parTransId="{84B91BD7-1ECA-426C-A3C6-9F25C5FF2FD6}" sibTransId="{2F89C0A0-502A-43B6-A765-07E6C6B02A52}"/>
    <dgm:cxn modelId="{7CA663E3-D816-46DB-85EA-0610117A4203}" type="presOf" srcId="{342F3075-60F7-4945-8A91-EA06648382ED}" destId="{3E27CEFA-709D-4871-AD48-DCF0B41C2106}" srcOrd="0" destOrd="0" presId="urn:microsoft.com/office/officeart/2009/3/layout/StepUpProcess"/>
    <dgm:cxn modelId="{8AA4022B-CD07-4804-8A49-33D6830F50C4}" type="presOf" srcId="{5128B2D1-F3F2-477A-8152-863FA5252804}" destId="{B8F035BE-9127-4306-8A81-815D3AC39842}" srcOrd="0" destOrd="0" presId="urn:microsoft.com/office/officeart/2009/3/layout/StepUpProcess"/>
    <dgm:cxn modelId="{3AB8F80B-C621-4BBE-9BF5-58A887DFF19C}" srcId="{56692A14-993F-4DD2-9B01-80FCCD744D12}" destId="{342F3075-60F7-4945-8A91-EA06648382ED}" srcOrd="5" destOrd="0" parTransId="{35FF6628-CDA3-41E1-9F49-E32BE3B6A4CF}" sibTransId="{21B40E66-2C23-439B-82AA-AF7F21AC4AC5}"/>
    <dgm:cxn modelId="{52796BBD-A496-4AC8-803C-D0C11C3ED0EA}" srcId="{56692A14-993F-4DD2-9B01-80FCCD744D12}" destId="{AA7A9051-9B55-44CA-9BFA-7632188EB1F4}" srcOrd="0" destOrd="0" parTransId="{86F8984C-D6E6-4401-99AA-3C0BBE57CEC4}" sibTransId="{66E0605E-2595-4572-A754-A1C6546B5656}"/>
    <dgm:cxn modelId="{0F2CE5CB-4136-42A0-B61B-60A90F5E6C46}" type="presOf" srcId="{AA7A9051-9B55-44CA-9BFA-7632188EB1F4}" destId="{4D4A5646-63D2-423D-BE9D-0C02011A35CC}" srcOrd="0" destOrd="0" presId="urn:microsoft.com/office/officeart/2009/3/layout/StepUpProcess"/>
    <dgm:cxn modelId="{334B696D-8ABD-4878-9775-D4AB9A204318}" type="presOf" srcId="{56692A14-993F-4DD2-9B01-80FCCD744D12}" destId="{2783CAC2-CC8E-4473-8C5B-0295F237C815}" srcOrd="0" destOrd="0" presId="urn:microsoft.com/office/officeart/2009/3/layout/StepUpProcess"/>
    <dgm:cxn modelId="{118CC7DE-8CA4-4660-86A4-6D09784AC890}" type="presParOf" srcId="{2783CAC2-CC8E-4473-8C5B-0295F237C815}" destId="{1809CD6A-B3D5-4A98-8EB2-0D6906301BE1}" srcOrd="0" destOrd="0" presId="urn:microsoft.com/office/officeart/2009/3/layout/StepUpProcess"/>
    <dgm:cxn modelId="{2FFC6EB4-F685-490E-9449-404BA74D3863}" type="presParOf" srcId="{1809CD6A-B3D5-4A98-8EB2-0D6906301BE1}" destId="{02A57477-1EEB-4287-B932-214B7A62C9A3}" srcOrd="0" destOrd="0" presId="urn:microsoft.com/office/officeart/2009/3/layout/StepUpProcess"/>
    <dgm:cxn modelId="{2569BBE2-2D8B-404F-8074-95BE7C8D7AB0}" type="presParOf" srcId="{1809CD6A-B3D5-4A98-8EB2-0D6906301BE1}" destId="{4D4A5646-63D2-423D-BE9D-0C02011A35CC}" srcOrd="1" destOrd="0" presId="urn:microsoft.com/office/officeart/2009/3/layout/StepUpProcess"/>
    <dgm:cxn modelId="{F552666C-FE04-4C72-BF39-02F2767C7DD1}" type="presParOf" srcId="{1809CD6A-B3D5-4A98-8EB2-0D6906301BE1}" destId="{1A801759-29CD-43C3-B1CE-D22FB700DAD4}" srcOrd="2" destOrd="0" presId="urn:microsoft.com/office/officeart/2009/3/layout/StepUpProcess"/>
    <dgm:cxn modelId="{9F06E00D-16D6-411A-8880-3D218C4AAF95}" type="presParOf" srcId="{2783CAC2-CC8E-4473-8C5B-0295F237C815}" destId="{A3185A63-0F67-47A8-A305-00B3E3F3B70A}" srcOrd="1" destOrd="0" presId="urn:microsoft.com/office/officeart/2009/3/layout/StepUpProcess"/>
    <dgm:cxn modelId="{6203396D-CDBB-4ADC-B853-E4B7E7104B10}" type="presParOf" srcId="{A3185A63-0F67-47A8-A305-00B3E3F3B70A}" destId="{1FE969E3-A3B3-4FAD-A1A9-E4EE9C910C96}" srcOrd="0" destOrd="0" presId="urn:microsoft.com/office/officeart/2009/3/layout/StepUpProcess"/>
    <dgm:cxn modelId="{74E443DA-2EA5-4E05-8DBD-6394F35991EC}" type="presParOf" srcId="{2783CAC2-CC8E-4473-8C5B-0295F237C815}" destId="{14DE32D9-293D-4086-A802-E5D0D860FE60}" srcOrd="2" destOrd="0" presId="urn:microsoft.com/office/officeart/2009/3/layout/StepUpProcess"/>
    <dgm:cxn modelId="{256DF223-3126-4CDA-A266-6B0E34BCF697}" type="presParOf" srcId="{14DE32D9-293D-4086-A802-E5D0D860FE60}" destId="{B20AD4AF-F7D5-40DC-B3F1-803ADFAB22C1}" srcOrd="0" destOrd="0" presId="urn:microsoft.com/office/officeart/2009/3/layout/StepUpProcess"/>
    <dgm:cxn modelId="{6F8ECDC6-2C42-497C-8E2E-23261883E835}" type="presParOf" srcId="{14DE32D9-293D-4086-A802-E5D0D860FE60}" destId="{B8F035BE-9127-4306-8A81-815D3AC39842}" srcOrd="1" destOrd="0" presId="urn:microsoft.com/office/officeart/2009/3/layout/StepUpProcess"/>
    <dgm:cxn modelId="{EA31E20A-A12F-4754-8883-86ACEEDF6FF6}" type="presParOf" srcId="{14DE32D9-293D-4086-A802-E5D0D860FE60}" destId="{4CA398E1-1BF3-4827-AA19-A122958F29F5}" srcOrd="2" destOrd="0" presId="urn:microsoft.com/office/officeart/2009/3/layout/StepUpProcess"/>
    <dgm:cxn modelId="{BEA61FBF-B619-4AAA-9617-9D31C6FF6888}" type="presParOf" srcId="{2783CAC2-CC8E-4473-8C5B-0295F237C815}" destId="{ABC600BB-3F50-4394-A7AC-7FF2CAC76773}" srcOrd="3" destOrd="0" presId="urn:microsoft.com/office/officeart/2009/3/layout/StepUpProcess"/>
    <dgm:cxn modelId="{BC7D9F37-EA91-4A9F-9BCD-88AAF6254D0F}" type="presParOf" srcId="{ABC600BB-3F50-4394-A7AC-7FF2CAC76773}" destId="{DC56DBC3-E952-49FD-A521-DBCEA607D7EC}" srcOrd="0" destOrd="0" presId="urn:microsoft.com/office/officeart/2009/3/layout/StepUpProcess"/>
    <dgm:cxn modelId="{6FBAAC9E-A985-4ABE-AF8D-8168B46D4EC4}" type="presParOf" srcId="{2783CAC2-CC8E-4473-8C5B-0295F237C815}" destId="{988A986B-DDF3-49A2-B669-9984E23FF137}" srcOrd="4" destOrd="0" presId="urn:microsoft.com/office/officeart/2009/3/layout/StepUpProcess"/>
    <dgm:cxn modelId="{A9B962A1-6419-46A5-B32D-D99CBF8FEC17}" type="presParOf" srcId="{988A986B-DDF3-49A2-B669-9984E23FF137}" destId="{545F32AB-077C-40F2-9D46-BB720BFE2FDD}" srcOrd="0" destOrd="0" presId="urn:microsoft.com/office/officeart/2009/3/layout/StepUpProcess"/>
    <dgm:cxn modelId="{595091BF-2DAD-40AB-8424-9F49EE4E7F2C}" type="presParOf" srcId="{988A986B-DDF3-49A2-B669-9984E23FF137}" destId="{34EF7F36-C224-493D-85B9-DB8AB0E1B04A}" srcOrd="1" destOrd="0" presId="urn:microsoft.com/office/officeart/2009/3/layout/StepUpProcess"/>
    <dgm:cxn modelId="{1F246EB5-7891-4D06-9249-948DD50DB794}" type="presParOf" srcId="{988A986B-DDF3-49A2-B669-9984E23FF137}" destId="{49184AFE-858C-4DB7-9E36-D456E5A134E3}" srcOrd="2" destOrd="0" presId="urn:microsoft.com/office/officeart/2009/3/layout/StepUpProcess"/>
    <dgm:cxn modelId="{0209E2B2-0D04-477B-BB64-5064E20C70F5}" type="presParOf" srcId="{2783CAC2-CC8E-4473-8C5B-0295F237C815}" destId="{976947F4-280E-4625-8324-BB5942069361}" srcOrd="5" destOrd="0" presId="urn:microsoft.com/office/officeart/2009/3/layout/StepUpProcess"/>
    <dgm:cxn modelId="{ED46F43D-6402-440E-8667-D9ABFA49FC47}" type="presParOf" srcId="{976947F4-280E-4625-8324-BB5942069361}" destId="{F857F927-62BD-43D5-A9F3-F465A0349E46}" srcOrd="0" destOrd="0" presId="urn:microsoft.com/office/officeart/2009/3/layout/StepUpProcess"/>
    <dgm:cxn modelId="{98975184-347D-48FE-BE7F-54185E43B410}" type="presParOf" srcId="{2783CAC2-CC8E-4473-8C5B-0295F237C815}" destId="{FBD057D7-F694-499A-8E4D-64F928C73410}" srcOrd="6" destOrd="0" presId="urn:microsoft.com/office/officeart/2009/3/layout/StepUpProcess"/>
    <dgm:cxn modelId="{76900BE5-8A68-4ADB-AE64-62E590D0A218}" type="presParOf" srcId="{FBD057D7-F694-499A-8E4D-64F928C73410}" destId="{BC257895-6F08-4768-8EF5-91139924F4D5}" srcOrd="0" destOrd="0" presId="urn:microsoft.com/office/officeart/2009/3/layout/StepUpProcess"/>
    <dgm:cxn modelId="{4B1C72DD-3493-4F24-A22D-E351D82F7DA9}" type="presParOf" srcId="{FBD057D7-F694-499A-8E4D-64F928C73410}" destId="{18D183C6-86AF-43A2-80A6-E44BD36FA990}" srcOrd="1" destOrd="0" presId="urn:microsoft.com/office/officeart/2009/3/layout/StepUpProcess"/>
    <dgm:cxn modelId="{DD5E8E10-DDF5-45B6-99C7-28A47664CB94}" type="presParOf" srcId="{FBD057D7-F694-499A-8E4D-64F928C73410}" destId="{94DA203A-F428-4074-BB66-4571AEDE612C}" srcOrd="2" destOrd="0" presId="urn:microsoft.com/office/officeart/2009/3/layout/StepUpProcess"/>
    <dgm:cxn modelId="{53B8DC11-68B5-4728-98C6-4D2293B21808}" type="presParOf" srcId="{2783CAC2-CC8E-4473-8C5B-0295F237C815}" destId="{4DEA9DA5-0113-44BF-962B-24CC097F2E6A}" srcOrd="7" destOrd="0" presId="urn:microsoft.com/office/officeart/2009/3/layout/StepUpProcess"/>
    <dgm:cxn modelId="{43B1C4FE-800E-4560-AE39-36553719437F}" type="presParOf" srcId="{4DEA9DA5-0113-44BF-962B-24CC097F2E6A}" destId="{CF927214-F232-4BFD-8162-726A990E99B6}" srcOrd="0" destOrd="0" presId="urn:microsoft.com/office/officeart/2009/3/layout/StepUpProcess"/>
    <dgm:cxn modelId="{26167FCA-FE31-4E23-B1BE-C5AF06000F51}" type="presParOf" srcId="{2783CAC2-CC8E-4473-8C5B-0295F237C815}" destId="{493AE9EC-5FF1-4E77-9A46-19B1F2CB818D}" srcOrd="8" destOrd="0" presId="urn:microsoft.com/office/officeart/2009/3/layout/StepUpProcess"/>
    <dgm:cxn modelId="{1683FAEE-6D51-40D6-8963-41A9994355DA}" type="presParOf" srcId="{493AE9EC-5FF1-4E77-9A46-19B1F2CB818D}" destId="{BEBAD5E0-B6EB-4155-9403-60EB91611DB8}" srcOrd="0" destOrd="0" presId="urn:microsoft.com/office/officeart/2009/3/layout/StepUpProcess"/>
    <dgm:cxn modelId="{876D9AF4-6F63-433F-B650-8E2AA2E65F96}" type="presParOf" srcId="{493AE9EC-5FF1-4E77-9A46-19B1F2CB818D}" destId="{EFC4D520-9525-4998-9133-4F763D1C6D90}" srcOrd="1" destOrd="0" presId="urn:microsoft.com/office/officeart/2009/3/layout/StepUpProcess"/>
    <dgm:cxn modelId="{2A3EA817-62F8-4ED9-9779-EE490F586A10}" type="presParOf" srcId="{493AE9EC-5FF1-4E77-9A46-19B1F2CB818D}" destId="{8132DCA5-EA93-4A7E-8FD3-6172A2F3EFB6}" srcOrd="2" destOrd="0" presId="urn:microsoft.com/office/officeart/2009/3/layout/StepUpProcess"/>
    <dgm:cxn modelId="{831DC739-9938-4240-9618-2623AE99C73D}" type="presParOf" srcId="{2783CAC2-CC8E-4473-8C5B-0295F237C815}" destId="{19C6C593-88DE-4998-8414-E6FF32EB5D5E}" srcOrd="9" destOrd="0" presId="urn:microsoft.com/office/officeart/2009/3/layout/StepUpProcess"/>
    <dgm:cxn modelId="{28A027EF-0789-447A-AB82-22423A8EDDDD}" type="presParOf" srcId="{19C6C593-88DE-4998-8414-E6FF32EB5D5E}" destId="{B37A74F6-5700-48CB-8797-20E73C6BA56C}" srcOrd="0" destOrd="0" presId="urn:microsoft.com/office/officeart/2009/3/layout/StepUpProcess"/>
    <dgm:cxn modelId="{5AE7FAEC-111A-41CF-8E6C-71642414966C}" type="presParOf" srcId="{2783CAC2-CC8E-4473-8C5B-0295F237C815}" destId="{EDA4E53C-D1EA-4EB8-9174-30735F8B6B4B}" srcOrd="10" destOrd="0" presId="urn:microsoft.com/office/officeart/2009/3/layout/StepUpProcess"/>
    <dgm:cxn modelId="{0B3F0B9C-85B4-4427-ADA8-7B9F58E2B4EF}" type="presParOf" srcId="{EDA4E53C-D1EA-4EB8-9174-30735F8B6B4B}" destId="{71525316-EA0B-4810-85C6-CC0E348441B2}" srcOrd="0" destOrd="0" presId="urn:microsoft.com/office/officeart/2009/3/layout/StepUpProcess"/>
    <dgm:cxn modelId="{6839835D-93E7-467B-ACFA-F6E2A286D5E8}" type="presParOf" srcId="{EDA4E53C-D1EA-4EB8-9174-30735F8B6B4B}" destId="{3E27CEFA-709D-4871-AD48-DCF0B41C2106}" srcOrd="1" destOrd="0" presId="urn:microsoft.com/office/officeart/2009/3/layout/StepUpProcess"/>
    <dgm:cxn modelId="{ABB46854-C7A1-4971-A8B6-D2D196812BF2}" type="presParOf" srcId="{EDA4E53C-D1EA-4EB8-9174-30735F8B6B4B}" destId="{FC2AB236-FFEF-4259-8FB4-B05BE3FCCD48}" srcOrd="2" destOrd="0" presId="urn:microsoft.com/office/officeart/2009/3/layout/StepUpProcess"/>
    <dgm:cxn modelId="{43FA1C70-849F-4DBD-A374-1EC6F3B6C942}" type="presParOf" srcId="{2783CAC2-CC8E-4473-8C5B-0295F237C815}" destId="{316B5FE1-E1D2-4490-9FD3-1DB3781386A5}" srcOrd="11" destOrd="0" presId="urn:microsoft.com/office/officeart/2009/3/layout/StepUpProcess"/>
    <dgm:cxn modelId="{A9C6E8F3-D48C-47FE-810B-39BB70AF508D}" type="presParOf" srcId="{316B5FE1-E1D2-4490-9FD3-1DB3781386A5}" destId="{4E285812-F6D5-443C-B30E-75C72690A4B9}" srcOrd="0" destOrd="0" presId="urn:microsoft.com/office/officeart/2009/3/layout/StepUpProcess"/>
    <dgm:cxn modelId="{1472E20A-5394-4091-A68A-467D95A3387C}" type="presParOf" srcId="{2783CAC2-CC8E-4473-8C5B-0295F237C815}" destId="{94D44EBD-E019-418D-B8D8-22432EB51201}" srcOrd="12" destOrd="0" presId="urn:microsoft.com/office/officeart/2009/3/layout/StepUpProcess"/>
    <dgm:cxn modelId="{FA728377-94B0-45C8-BBB7-EB4E337065FE}" type="presParOf" srcId="{94D44EBD-E019-418D-B8D8-22432EB51201}" destId="{F6069F3E-817F-4915-8E79-91167AE2F25E}" srcOrd="0" destOrd="0" presId="urn:microsoft.com/office/officeart/2009/3/layout/StepUpProcess"/>
    <dgm:cxn modelId="{B285D78D-6AD4-45CA-8371-23E75998443D}" type="presParOf" srcId="{94D44EBD-E019-418D-B8D8-22432EB51201}" destId="{23F35C00-B2F1-4F6C-BADE-4E184BA6D26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0DDE39-C99F-4522-A1E4-513D3E188628}"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BF7355D5-B68B-4706-BE5A-5225D2381B2F}">
      <dgm:prSet phldrT="[Text]"/>
      <dgm:spPr/>
      <dgm:t>
        <a:bodyPr/>
        <a:lstStyle/>
        <a:p>
          <a:r>
            <a:rPr lang="en-US" dirty="0" smtClean="0"/>
            <a:t>Plan</a:t>
          </a:r>
          <a:endParaRPr lang="en-US" dirty="0"/>
        </a:p>
      </dgm:t>
    </dgm:pt>
    <dgm:pt modelId="{D2BE00C9-EFB9-44B9-80FD-ABDBDB04EFAA}" type="parTrans" cxnId="{CB3C86ED-42FD-41E1-A3FA-E884985F14FF}">
      <dgm:prSet/>
      <dgm:spPr/>
      <dgm:t>
        <a:bodyPr/>
        <a:lstStyle/>
        <a:p>
          <a:endParaRPr lang="en-US"/>
        </a:p>
      </dgm:t>
    </dgm:pt>
    <dgm:pt modelId="{0F7A6CE8-1F42-4586-BCF8-3043FE6B150A}" type="sibTrans" cxnId="{CB3C86ED-42FD-41E1-A3FA-E884985F14FF}">
      <dgm:prSet/>
      <dgm:spPr/>
      <dgm:t>
        <a:bodyPr/>
        <a:lstStyle/>
        <a:p>
          <a:endParaRPr lang="en-US"/>
        </a:p>
      </dgm:t>
    </dgm:pt>
    <dgm:pt modelId="{A6665F91-1CB1-46E0-BAF4-5E959A886BF2}">
      <dgm:prSet phldrT="[Text]"/>
      <dgm:spPr/>
      <dgm:t>
        <a:bodyPr/>
        <a:lstStyle/>
        <a:p>
          <a:r>
            <a:rPr lang="en-US" dirty="0" smtClean="0"/>
            <a:t>Academic Calendar</a:t>
          </a:r>
          <a:endParaRPr lang="en-US" dirty="0"/>
        </a:p>
      </dgm:t>
    </dgm:pt>
    <dgm:pt modelId="{5CF24ABF-EA69-4572-96AB-C4641292CF34}" type="parTrans" cxnId="{2A488613-95A7-4E56-971B-725EDDBEBBBE}">
      <dgm:prSet/>
      <dgm:spPr/>
      <dgm:t>
        <a:bodyPr/>
        <a:lstStyle/>
        <a:p>
          <a:endParaRPr lang="en-US"/>
        </a:p>
      </dgm:t>
    </dgm:pt>
    <dgm:pt modelId="{839E590D-AF1D-4BDA-AA45-7B6F3F16126C}" type="sibTrans" cxnId="{2A488613-95A7-4E56-971B-725EDDBEBBBE}">
      <dgm:prSet/>
      <dgm:spPr/>
      <dgm:t>
        <a:bodyPr/>
        <a:lstStyle/>
        <a:p>
          <a:endParaRPr lang="en-US"/>
        </a:p>
      </dgm:t>
    </dgm:pt>
    <dgm:pt modelId="{3B9101B6-8DA5-4F63-97C6-09311634A3ED}">
      <dgm:prSet phldrT="[Text]"/>
      <dgm:spPr/>
      <dgm:t>
        <a:bodyPr/>
        <a:lstStyle/>
        <a:p>
          <a:r>
            <a:rPr lang="en-US" dirty="0" smtClean="0"/>
            <a:t>Do</a:t>
          </a:r>
          <a:endParaRPr lang="en-US" dirty="0"/>
        </a:p>
      </dgm:t>
    </dgm:pt>
    <dgm:pt modelId="{BE226A42-FB79-4A48-809D-001655068DF7}" type="parTrans" cxnId="{E3E22999-126B-4D10-A46E-FCDF664106DD}">
      <dgm:prSet/>
      <dgm:spPr/>
      <dgm:t>
        <a:bodyPr/>
        <a:lstStyle/>
        <a:p>
          <a:endParaRPr lang="en-US"/>
        </a:p>
      </dgm:t>
    </dgm:pt>
    <dgm:pt modelId="{3B917D98-6AD1-43E7-BB0D-0CC24A54364D}" type="sibTrans" cxnId="{E3E22999-126B-4D10-A46E-FCDF664106DD}">
      <dgm:prSet/>
      <dgm:spPr/>
      <dgm:t>
        <a:bodyPr/>
        <a:lstStyle/>
        <a:p>
          <a:endParaRPr lang="en-US"/>
        </a:p>
      </dgm:t>
    </dgm:pt>
    <dgm:pt modelId="{8C44D117-5C0D-4952-A272-B4D0F3DE07AD}">
      <dgm:prSet phldrT="[Text]"/>
      <dgm:spPr/>
      <dgm:t>
        <a:bodyPr/>
        <a:lstStyle/>
        <a:p>
          <a:r>
            <a:rPr lang="en-US" dirty="0" smtClean="0"/>
            <a:t>Academic Conduct</a:t>
          </a:r>
        </a:p>
        <a:p>
          <a:r>
            <a:rPr lang="en-US" dirty="0" smtClean="0"/>
            <a:t>Continuous Monitoring</a:t>
          </a:r>
        </a:p>
        <a:p>
          <a:r>
            <a:rPr lang="en-US" dirty="0" smtClean="0"/>
            <a:t>Gaps and Blind spot Identification</a:t>
          </a:r>
          <a:endParaRPr lang="en-US" dirty="0"/>
        </a:p>
      </dgm:t>
    </dgm:pt>
    <dgm:pt modelId="{514F516A-4663-4E71-92D6-3DC132799626}" type="parTrans" cxnId="{DD1CEAAF-470D-448D-B6FA-52C66F0E9E60}">
      <dgm:prSet/>
      <dgm:spPr/>
      <dgm:t>
        <a:bodyPr/>
        <a:lstStyle/>
        <a:p>
          <a:endParaRPr lang="en-US"/>
        </a:p>
      </dgm:t>
    </dgm:pt>
    <dgm:pt modelId="{06B86D4F-EE91-47CD-AA28-F2E888DB1EDB}" type="sibTrans" cxnId="{DD1CEAAF-470D-448D-B6FA-52C66F0E9E60}">
      <dgm:prSet/>
      <dgm:spPr/>
      <dgm:t>
        <a:bodyPr/>
        <a:lstStyle/>
        <a:p>
          <a:endParaRPr lang="en-US"/>
        </a:p>
      </dgm:t>
    </dgm:pt>
    <dgm:pt modelId="{6AE72504-3CFD-4D7F-89DF-4F2B643C4ADC}">
      <dgm:prSet phldrT="[Text]"/>
      <dgm:spPr/>
      <dgm:t>
        <a:bodyPr/>
        <a:lstStyle/>
        <a:p>
          <a:r>
            <a:rPr lang="en-US" dirty="0" smtClean="0"/>
            <a:t>Check </a:t>
          </a:r>
          <a:endParaRPr lang="en-US" dirty="0"/>
        </a:p>
      </dgm:t>
    </dgm:pt>
    <dgm:pt modelId="{204CF948-BDD5-430A-8EA5-3A6EBC1C56CB}" type="parTrans" cxnId="{105CE0C3-EF25-463B-96E8-AE9455E0950C}">
      <dgm:prSet/>
      <dgm:spPr/>
      <dgm:t>
        <a:bodyPr/>
        <a:lstStyle/>
        <a:p>
          <a:endParaRPr lang="en-US"/>
        </a:p>
      </dgm:t>
    </dgm:pt>
    <dgm:pt modelId="{2E1BE772-2603-4E92-A270-09B810D76057}" type="sibTrans" cxnId="{105CE0C3-EF25-463B-96E8-AE9455E0950C}">
      <dgm:prSet/>
      <dgm:spPr/>
      <dgm:t>
        <a:bodyPr/>
        <a:lstStyle/>
        <a:p>
          <a:endParaRPr lang="en-US"/>
        </a:p>
      </dgm:t>
    </dgm:pt>
    <dgm:pt modelId="{F1A3EB81-F67C-4944-BE92-51F6B8EBC10D}">
      <dgm:prSet phldrT="[Text]"/>
      <dgm:spPr/>
      <dgm:t>
        <a:bodyPr/>
        <a:lstStyle/>
        <a:p>
          <a:r>
            <a:rPr lang="en-US" dirty="0" smtClean="0"/>
            <a:t>Attendance Analysis</a:t>
          </a:r>
        </a:p>
      </dgm:t>
    </dgm:pt>
    <dgm:pt modelId="{819FF489-5A63-4776-A621-269931E7FEF7}" type="parTrans" cxnId="{74BC46F5-4250-4A5E-83F5-EB36B2E360E7}">
      <dgm:prSet/>
      <dgm:spPr/>
      <dgm:t>
        <a:bodyPr/>
        <a:lstStyle/>
        <a:p>
          <a:endParaRPr lang="en-US"/>
        </a:p>
      </dgm:t>
    </dgm:pt>
    <dgm:pt modelId="{F6E87956-B594-4565-8E28-D12BB9BEC901}" type="sibTrans" cxnId="{74BC46F5-4250-4A5E-83F5-EB36B2E360E7}">
      <dgm:prSet/>
      <dgm:spPr/>
      <dgm:t>
        <a:bodyPr/>
        <a:lstStyle/>
        <a:p>
          <a:endParaRPr lang="en-US"/>
        </a:p>
      </dgm:t>
    </dgm:pt>
    <dgm:pt modelId="{D29AACB9-CB53-4DB8-A0C5-C880398B7F3B}">
      <dgm:prSet phldrT="[Text]"/>
      <dgm:spPr/>
      <dgm:t>
        <a:bodyPr/>
        <a:lstStyle/>
        <a:p>
          <a:r>
            <a:rPr lang="en-US" dirty="0" smtClean="0"/>
            <a:t> Change in Strategic Planning</a:t>
          </a:r>
          <a:endParaRPr lang="en-US" dirty="0"/>
        </a:p>
      </dgm:t>
    </dgm:pt>
    <dgm:pt modelId="{3F355CA4-9D1D-47B3-B83A-BDA8BFC7497B}" type="parTrans" cxnId="{42EE0AC3-EC15-4C7E-A9A1-AE085C84246B}">
      <dgm:prSet/>
      <dgm:spPr/>
      <dgm:t>
        <a:bodyPr/>
        <a:lstStyle/>
        <a:p>
          <a:endParaRPr lang="en-US"/>
        </a:p>
      </dgm:t>
    </dgm:pt>
    <dgm:pt modelId="{BA8FC669-5FB0-4280-8BDB-5AB3D2BDEBA5}" type="sibTrans" cxnId="{42EE0AC3-EC15-4C7E-A9A1-AE085C84246B}">
      <dgm:prSet/>
      <dgm:spPr/>
      <dgm:t>
        <a:bodyPr/>
        <a:lstStyle/>
        <a:p>
          <a:endParaRPr lang="en-US"/>
        </a:p>
      </dgm:t>
    </dgm:pt>
    <dgm:pt modelId="{5F091158-F747-46F0-96DC-7B27D64E9421}">
      <dgm:prSet phldrT="[Text]"/>
      <dgm:spPr/>
      <dgm:t>
        <a:bodyPr/>
        <a:lstStyle/>
        <a:p>
          <a:r>
            <a:rPr lang="en-US" dirty="0" smtClean="0"/>
            <a:t>Semester Planning for TH, PR</a:t>
          </a:r>
        </a:p>
        <a:p>
          <a:r>
            <a:rPr lang="en-US" dirty="0" smtClean="0"/>
            <a:t>Plan for Effective Review</a:t>
          </a:r>
        </a:p>
        <a:p>
          <a:r>
            <a:rPr lang="en-US" dirty="0" smtClean="0"/>
            <a:t>Ensure Compliance with AICTE, </a:t>
          </a:r>
          <a:r>
            <a:rPr lang="en-US" dirty="0" err="1" smtClean="0"/>
            <a:t>UoM</a:t>
          </a:r>
          <a:r>
            <a:rPr lang="en-US" dirty="0" smtClean="0"/>
            <a:t>, NBA and Accreditation Requirements</a:t>
          </a:r>
          <a:endParaRPr lang="en-US" dirty="0"/>
        </a:p>
      </dgm:t>
    </dgm:pt>
    <dgm:pt modelId="{76536D81-7832-45A8-A18C-526174130E3F}" type="parTrans" cxnId="{352B06F9-D6CF-4BA0-ACF0-640A448927CD}">
      <dgm:prSet/>
      <dgm:spPr/>
      <dgm:t>
        <a:bodyPr/>
        <a:lstStyle/>
        <a:p>
          <a:endParaRPr lang="en-US"/>
        </a:p>
      </dgm:t>
    </dgm:pt>
    <dgm:pt modelId="{791AB3FC-59AD-46B0-B1FD-06D04320B5CC}" type="sibTrans" cxnId="{352B06F9-D6CF-4BA0-ACF0-640A448927CD}">
      <dgm:prSet/>
      <dgm:spPr/>
      <dgm:t>
        <a:bodyPr/>
        <a:lstStyle/>
        <a:p>
          <a:endParaRPr lang="en-US"/>
        </a:p>
      </dgm:t>
    </dgm:pt>
    <dgm:pt modelId="{CD573CCF-468E-4A35-B2D5-C9710EF647CB}">
      <dgm:prSet phldrT="[Text]"/>
      <dgm:spPr/>
      <dgm:t>
        <a:bodyPr/>
        <a:lstStyle/>
        <a:p>
          <a:r>
            <a:rPr lang="en-US" dirty="0" smtClean="0"/>
            <a:t>Syllabus Coverage</a:t>
          </a:r>
        </a:p>
      </dgm:t>
    </dgm:pt>
    <dgm:pt modelId="{AB36B3F9-BFB0-4A7C-A04E-2DEA8C2A258A}" type="parTrans" cxnId="{2E4410AB-1019-4F5B-803E-01A773224E24}">
      <dgm:prSet/>
      <dgm:spPr/>
      <dgm:t>
        <a:bodyPr/>
        <a:lstStyle/>
        <a:p>
          <a:endParaRPr lang="en-US"/>
        </a:p>
      </dgm:t>
    </dgm:pt>
    <dgm:pt modelId="{2F34BC35-571B-4286-BA2F-5AADAE0A5430}" type="sibTrans" cxnId="{2E4410AB-1019-4F5B-803E-01A773224E24}">
      <dgm:prSet/>
      <dgm:spPr/>
      <dgm:t>
        <a:bodyPr/>
        <a:lstStyle/>
        <a:p>
          <a:endParaRPr lang="en-US"/>
        </a:p>
      </dgm:t>
    </dgm:pt>
    <dgm:pt modelId="{974D49D9-A977-4A4B-A8B8-80B7D58166A8}">
      <dgm:prSet phldrT="[Text]"/>
      <dgm:spPr/>
      <dgm:t>
        <a:bodyPr/>
        <a:lstStyle/>
        <a:p>
          <a:r>
            <a:rPr lang="en-US" dirty="0" smtClean="0"/>
            <a:t>Defaulter List</a:t>
          </a:r>
        </a:p>
      </dgm:t>
    </dgm:pt>
    <dgm:pt modelId="{127630F3-0AEA-4D0D-8E98-F4D26532D7BA}" type="parTrans" cxnId="{A5B36464-C850-4CC0-8F4B-5C16CC6D50D0}">
      <dgm:prSet/>
      <dgm:spPr/>
      <dgm:t>
        <a:bodyPr/>
        <a:lstStyle/>
        <a:p>
          <a:endParaRPr lang="en-US"/>
        </a:p>
      </dgm:t>
    </dgm:pt>
    <dgm:pt modelId="{C0899B2C-CE96-4553-9BEA-46F1D6626139}" type="sibTrans" cxnId="{A5B36464-C850-4CC0-8F4B-5C16CC6D50D0}">
      <dgm:prSet/>
      <dgm:spPr/>
      <dgm:t>
        <a:bodyPr/>
        <a:lstStyle/>
        <a:p>
          <a:endParaRPr lang="en-US"/>
        </a:p>
      </dgm:t>
    </dgm:pt>
    <dgm:pt modelId="{80F4BE38-5B63-48DF-8CF5-BEDD97C18C76}">
      <dgm:prSet phldrT="[Text]"/>
      <dgm:spPr/>
      <dgm:t>
        <a:bodyPr/>
        <a:lstStyle/>
        <a:p>
          <a:r>
            <a:rPr lang="en-US" dirty="0" smtClean="0"/>
            <a:t>Continuous Assessment</a:t>
          </a:r>
        </a:p>
        <a:p>
          <a:r>
            <a:rPr lang="en-US" dirty="0" smtClean="0"/>
            <a:t>Term Test, University Exams</a:t>
          </a:r>
        </a:p>
      </dgm:t>
    </dgm:pt>
    <dgm:pt modelId="{97952789-0EBD-4863-8E08-2A088554B55C}" type="parTrans" cxnId="{43CA3EC6-5307-452F-9875-0350CFD3B8C8}">
      <dgm:prSet/>
      <dgm:spPr/>
      <dgm:t>
        <a:bodyPr/>
        <a:lstStyle/>
        <a:p>
          <a:endParaRPr lang="en-US"/>
        </a:p>
      </dgm:t>
    </dgm:pt>
    <dgm:pt modelId="{3FEA783E-8F36-4A92-A4CB-9F0191F03F96}" type="sibTrans" cxnId="{43CA3EC6-5307-452F-9875-0350CFD3B8C8}">
      <dgm:prSet/>
      <dgm:spPr/>
      <dgm:t>
        <a:bodyPr/>
        <a:lstStyle/>
        <a:p>
          <a:endParaRPr lang="en-US"/>
        </a:p>
      </dgm:t>
    </dgm:pt>
    <dgm:pt modelId="{30418888-60CC-4ADE-A9BE-547328888387}">
      <dgm:prSet phldrT="[Text]"/>
      <dgm:spPr/>
      <dgm:t>
        <a:bodyPr/>
        <a:lstStyle/>
        <a:p>
          <a:r>
            <a:rPr lang="en-US" dirty="0" smtClean="0"/>
            <a:t>Semester Review</a:t>
          </a:r>
        </a:p>
      </dgm:t>
    </dgm:pt>
    <dgm:pt modelId="{DED97489-58A4-493C-90BD-BB66731853CF}" type="parTrans" cxnId="{5E2DF791-23B0-45EE-8A9A-1E19218C5A3B}">
      <dgm:prSet/>
      <dgm:spPr/>
      <dgm:t>
        <a:bodyPr/>
        <a:lstStyle/>
        <a:p>
          <a:endParaRPr lang="en-US"/>
        </a:p>
      </dgm:t>
    </dgm:pt>
    <dgm:pt modelId="{839AB793-9EB2-4B27-8136-9E22A21D1368}" type="sibTrans" cxnId="{5E2DF791-23B0-45EE-8A9A-1E19218C5A3B}">
      <dgm:prSet/>
      <dgm:spPr/>
      <dgm:t>
        <a:bodyPr/>
        <a:lstStyle/>
        <a:p>
          <a:endParaRPr lang="en-US"/>
        </a:p>
      </dgm:t>
    </dgm:pt>
    <dgm:pt modelId="{824DEF66-4428-45F3-AC1B-C0C687588E8C}">
      <dgm:prSet phldrT="[Text]"/>
      <dgm:spPr/>
      <dgm:t>
        <a:bodyPr/>
        <a:lstStyle/>
        <a:p>
          <a:r>
            <a:rPr lang="en-US" dirty="0" smtClean="0"/>
            <a:t>Act</a:t>
          </a:r>
          <a:endParaRPr lang="en-US" dirty="0"/>
        </a:p>
      </dgm:t>
    </dgm:pt>
    <dgm:pt modelId="{0B8F5AAB-AEFE-4DAD-9FFB-255317781B0D}" type="sibTrans" cxnId="{10161A54-A9EB-4F53-8405-12A8FE60C88A}">
      <dgm:prSet/>
      <dgm:spPr/>
      <dgm:t>
        <a:bodyPr/>
        <a:lstStyle/>
        <a:p>
          <a:endParaRPr lang="en-US"/>
        </a:p>
      </dgm:t>
    </dgm:pt>
    <dgm:pt modelId="{208A897F-02D9-4C0D-93CF-9C33DB59AF06}" type="parTrans" cxnId="{10161A54-A9EB-4F53-8405-12A8FE60C88A}">
      <dgm:prSet/>
      <dgm:spPr/>
      <dgm:t>
        <a:bodyPr/>
        <a:lstStyle/>
        <a:p>
          <a:endParaRPr lang="en-US"/>
        </a:p>
      </dgm:t>
    </dgm:pt>
    <dgm:pt modelId="{8753964D-26C8-4881-86D2-633E17FFC0EF}">
      <dgm:prSet phldrT="[Text]"/>
      <dgm:spPr/>
      <dgm:t>
        <a:bodyPr/>
        <a:lstStyle/>
        <a:p>
          <a:r>
            <a:rPr lang="en-US" dirty="0" smtClean="0"/>
            <a:t>Academic Improvement</a:t>
          </a:r>
          <a:endParaRPr lang="en-US" dirty="0"/>
        </a:p>
      </dgm:t>
    </dgm:pt>
    <dgm:pt modelId="{7C49988E-5A37-4B9F-810F-D27E3CD47B78}" type="parTrans" cxnId="{40BF1141-9971-428A-A6AC-D724D55579BF}">
      <dgm:prSet/>
      <dgm:spPr/>
      <dgm:t>
        <a:bodyPr/>
        <a:lstStyle/>
        <a:p>
          <a:endParaRPr lang="en-US"/>
        </a:p>
      </dgm:t>
    </dgm:pt>
    <dgm:pt modelId="{94A5291A-FF50-412F-8C42-40AE78D18E62}" type="sibTrans" cxnId="{40BF1141-9971-428A-A6AC-D724D55579BF}">
      <dgm:prSet/>
      <dgm:spPr/>
      <dgm:t>
        <a:bodyPr/>
        <a:lstStyle/>
        <a:p>
          <a:endParaRPr lang="en-US"/>
        </a:p>
      </dgm:t>
    </dgm:pt>
    <dgm:pt modelId="{E97417BA-E070-420E-8913-A293D922023C}">
      <dgm:prSet phldrT="[Text]"/>
      <dgm:spPr/>
      <dgm:t>
        <a:bodyPr/>
        <a:lstStyle/>
        <a:p>
          <a:r>
            <a:rPr lang="en-US" dirty="0" smtClean="0"/>
            <a:t>Innovation and deployment Strategy</a:t>
          </a:r>
        </a:p>
        <a:p>
          <a:endParaRPr lang="en-US" dirty="0" smtClean="0"/>
        </a:p>
        <a:p>
          <a:endParaRPr lang="en-US" dirty="0"/>
        </a:p>
      </dgm:t>
    </dgm:pt>
    <dgm:pt modelId="{9246851E-D76A-4A6D-B8F3-3F58F3A0569F}" type="parTrans" cxnId="{D467F7DB-705A-4623-A1D0-6E912B78C52B}">
      <dgm:prSet/>
      <dgm:spPr/>
      <dgm:t>
        <a:bodyPr/>
        <a:lstStyle/>
        <a:p>
          <a:endParaRPr lang="en-US"/>
        </a:p>
      </dgm:t>
    </dgm:pt>
    <dgm:pt modelId="{A41E2E41-75FB-4057-8412-7245948F4D3F}" type="sibTrans" cxnId="{D467F7DB-705A-4623-A1D0-6E912B78C52B}">
      <dgm:prSet/>
      <dgm:spPr/>
      <dgm:t>
        <a:bodyPr/>
        <a:lstStyle/>
        <a:p>
          <a:endParaRPr lang="en-US"/>
        </a:p>
      </dgm:t>
    </dgm:pt>
    <dgm:pt modelId="{D2DA6D5F-AD91-4A12-BDD4-9AF46AD4E227}" type="pres">
      <dgm:prSet presAssocID="{890DDE39-C99F-4522-A1E4-513D3E188628}" presName="Name0" presStyleCnt="0">
        <dgm:presLayoutVars>
          <dgm:chMax val="5"/>
          <dgm:chPref val="5"/>
          <dgm:dir/>
          <dgm:animLvl val="lvl"/>
        </dgm:presLayoutVars>
      </dgm:prSet>
      <dgm:spPr/>
      <dgm:t>
        <a:bodyPr/>
        <a:lstStyle/>
        <a:p>
          <a:endParaRPr lang="en-US"/>
        </a:p>
      </dgm:t>
    </dgm:pt>
    <dgm:pt modelId="{2EC2D0B9-5033-4B20-A109-470DE05A2CAF}" type="pres">
      <dgm:prSet presAssocID="{BF7355D5-B68B-4706-BE5A-5225D2381B2F}" presName="parentText1" presStyleLbl="node1" presStyleIdx="0" presStyleCnt="4">
        <dgm:presLayoutVars>
          <dgm:chMax/>
          <dgm:chPref val="3"/>
          <dgm:bulletEnabled val="1"/>
        </dgm:presLayoutVars>
      </dgm:prSet>
      <dgm:spPr/>
      <dgm:t>
        <a:bodyPr/>
        <a:lstStyle/>
        <a:p>
          <a:endParaRPr lang="en-US"/>
        </a:p>
      </dgm:t>
    </dgm:pt>
    <dgm:pt modelId="{591CD800-40B8-41E7-8D69-F7BF886F43CD}" type="pres">
      <dgm:prSet presAssocID="{BF7355D5-B68B-4706-BE5A-5225D2381B2F}" presName="childText1" presStyleLbl="solidAlignAcc1" presStyleIdx="0" presStyleCnt="4">
        <dgm:presLayoutVars>
          <dgm:chMax val="0"/>
          <dgm:chPref val="0"/>
          <dgm:bulletEnabled val="1"/>
        </dgm:presLayoutVars>
      </dgm:prSet>
      <dgm:spPr/>
      <dgm:t>
        <a:bodyPr/>
        <a:lstStyle/>
        <a:p>
          <a:endParaRPr lang="en-US"/>
        </a:p>
      </dgm:t>
    </dgm:pt>
    <dgm:pt modelId="{B5E8E6A2-F41F-4F2A-9BB8-07FAE81C5930}" type="pres">
      <dgm:prSet presAssocID="{3B9101B6-8DA5-4F63-97C6-09311634A3ED}" presName="parentText2" presStyleLbl="node1" presStyleIdx="1" presStyleCnt="4">
        <dgm:presLayoutVars>
          <dgm:chMax/>
          <dgm:chPref val="3"/>
          <dgm:bulletEnabled val="1"/>
        </dgm:presLayoutVars>
      </dgm:prSet>
      <dgm:spPr/>
      <dgm:t>
        <a:bodyPr/>
        <a:lstStyle/>
        <a:p>
          <a:endParaRPr lang="en-US"/>
        </a:p>
      </dgm:t>
    </dgm:pt>
    <dgm:pt modelId="{6CCA29F7-8AB7-4A92-A8F1-CB3ABA6E2673}" type="pres">
      <dgm:prSet presAssocID="{3B9101B6-8DA5-4F63-97C6-09311634A3ED}" presName="childText2" presStyleLbl="solidAlignAcc1" presStyleIdx="1" presStyleCnt="4">
        <dgm:presLayoutVars>
          <dgm:chMax val="0"/>
          <dgm:chPref val="0"/>
          <dgm:bulletEnabled val="1"/>
        </dgm:presLayoutVars>
      </dgm:prSet>
      <dgm:spPr/>
      <dgm:t>
        <a:bodyPr/>
        <a:lstStyle/>
        <a:p>
          <a:endParaRPr lang="en-US"/>
        </a:p>
      </dgm:t>
    </dgm:pt>
    <dgm:pt modelId="{3469B1DF-0B57-4F0E-81A6-177087B55742}" type="pres">
      <dgm:prSet presAssocID="{6AE72504-3CFD-4D7F-89DF-4F2B643C4ADC}" presName="parentText3" presStyleLbl="node1" presStyleIdx="2" presStyleCnt="4">
        <dgm:presLayoutVars>
          <dgm:chMax/>
          <dgm:chPref val="3"/>
          <dgm:bulletEnabled val="1"/>
        </dgm:presLayoutVars>
      </dgm:prSet>
      <dgm:spPr/>
      <dgm:t>
        <a:bodyPr/>
        <a:lstStyle/>
        <a:p>
          <a:endParaRPr lang="en-US"/>
        </a:p>
      </dgm:t>
    </dgm:pt>
    <dgm:pt modelId="{F8167991-67DE-42E3-82CC-7DF785B83845}" type="pres">
      <dgm:prSet presAssocID="{6AE72504-3CFD-4D7F-89DF-4F2B643C4ADC}" presName="childText3" presStyleLbl="solidAlignAcc1" presStyleIdx="2" presStyleCnt="4">
        <dgm:presLayoutVars>
          <dgm:chMax val="0"/>
          <dgm:chPref val="0"/>
          <dgm:bulletEnabled val="1"/>
        </dgm:presLayoutVars>
      </dgm:prSet>
      <dgm:spPr/>
      <dgm:t>
        <a:bodyPr/>
        <a:lstStyle/>
        <a:p>
          <a:endParaRPr lang="en-US"/>
        </a:p>
      </dgm:t>
    </dgm:pt>
    <dgm:pt modelId="{B434A98A-EB50-4956-9DD3-FF184AB99073}" type="pres">
      <dgm:prSet presAssocID="{824DEF66-4428-45F3-AC1B-C0C687588E8C}" presName="parentText4" presStyleLbl="node1" presStyleIdx="3" presStyleCnt="4">
        <dgm:presLayoutVars>
          <dgm:chMax/>
          <dgm:chPref val="3"/>
          <dgm:bulletEnabled val="1"/>
        </dgm:presLayoutVars>
      </dgm:prSet>
      <dgm:spPr/>
      <dgm:t>
        <a:bodyPr/>
        <a:lstStyle/>
        <a:p>
          <a:endParaRPr lang="en-US"/>
        </a:p>
      </dgm:t>
    </dgm:pt>
    <dgm:pt modelId="{4005C11F-8B57-4774-85D7-9BFFA7B4DBD0}" type="pres">
      <dgm:prSet presAssocID="{824DEF66-4428-45F3-AC1B-C0C687588E8C}" presName="childText4" presStyleLbl="solidAlignAcc1" presStyleIdx="3" presStyleCnt="4">
        <dgm:presLayoutVars>
          <dgm:chMax val="0"/>
          <dgm:chPref val="0"/>
          <dgm:bulletEnabled val="1"/>
        </dgm:presLayoutVars>
      </dgm:prSet>
      <dgm:spPr/>
      <dgm:t>
        <a:bodyPr/>
        <a:lstStyle/>
        <a:p>
          <a:endParaRPr lang="en-US"/>
        </a:p>
      </dgm:t>
    </dgm:pt>
  </dgm:ptLst>
  <dgm:cxnLst>
    <dgm:cxn modelId="{10161A54-A9EB-4F53-8405-12A8FE60C88A}" srcId="{890DDE39-C99F-4522-A1E4-513D3E188628}" destId="{824DEF66-4428-45F3-AC1B-C0C687588E8C}" srcOrd="3" destOrd="0" parTransId="{208A897F-02D9-4C0D-93CF-9C33DB59AF06}" sibTransId="{0B8F5AAB-AEFE-4DAD-9FFB-255317781B0D}"/>
    <dgm:cxn modelId="{2A488613-95A7-4E56-971B-725EDDBEBBBE}" srcId="{BF7355D5-B68B-4706-BE5A-5225D2381B2F}" destId="{A6665F91-1CB1-46E0-BAF4-5E959A886BF2}" srcOrd="0" destOrd="0" parTransId="{5CF24ABF-EA69-4572-96AB-C4641292CF34}" sibTransId="{839E590D-AF1D-4BDA-AA45-7B6F3F16126C}"/>
    <dgm:cxn modelId="{A5B36464-C850-4CC0-8F4B-5C16CC6D50D0}" srcId="{6AE72504-3CFD-4D7F-89DF-4F2B643C4ADC}" destId="{974D49D9-A977-4A4B-A8B8-80B7D58166A8}" srcOrd="2" destOrd="0" parTransId="{127630F3-0AEA-4D0D-8E98-F4D26532D7BA}" sibTransId="{C0899B2C-CE96-4553-9BEA-46F1D6626139}"/>
    <dgm:cxn modelId="{C6BE232A-66CF-4DB3-B3B9-A89663782524}" type="presOf" srcId="{CD573CCF-468E-4A35-B2D5-C9710EF647CB}" destId="{F8167991-67DE-42E3-82CC-7DF785B83845}" srcOrd="0" destOrd="1" presId="urn:microsoft.com/office/officeart/2009/3/layout/IncreasingArrowsProcess"/>
    <dgm:cxn modelId="{81ED73B7-447A-4C99-8A00-512189780A75}" type="presOf" srcId="{A6665F91-1CB1-46E0-BAF4-5E959A886BF2}" destId="{591CD800-40B8-41E7-8D69-F7BF886F43CD}" srcOrd="0" destOrd="0" presId="urn:microsoft.com/office/officeart/2009/3/layout/IncreasingArrowsProcess"/>
    <dgm:cxn modelId="{26CADFAD-0A33-42CC-91C7-6C7E61D8927D}" type="presOf" srcId="{30418888-60CC-4ADE-A9BE-547328888387}" destId="{F8167991-67DE-42E3-82CC-7DF785B83845}" srcOrd="0" destOrd="4" presId="urn:microsoft.com/office/officeart/2009/3/layout/IncreasingArrowsProcess"/>
    <dgm:cxn modelId="{5E2DF791-23B0-45EE-8A9A-1E19218C5A3B}" srcId="{6AE72504-3CFD-4D7F-89DF-4F2B643C4ADC}" destId="{30418888-60CC-4ADE-A9BE-547328888387}" srcOrd="4" destOrd="0" parTransId="{DED97489-58A4-493C-90BD-BB66731853CF}" sibTransId="{839AB793-9EB2-4B27-8136-9E22A21D1368}"/>
    <dgm:cxn modelId="{09652A5F-15E2-4D4D-9FFF-801E82E6D0A6}" type="presOf" srcId="{F1A3EB81-F67C-4944-BE92-51F6B8EBC10D}" destId="{F8167991-67DE-42E3-82CC-7DF785B83845}" srcOrd="0" destOrd="0" presId="urn:microsoft.com/office/officeart/2009/3/layout/IncreasingArrowsProcess"/>
    <dgm:cxn modelId="{DD1CEAAF-470D-448D-B6FA-52C66F0E9E60}" srcId="{3B9101B6-8DA5-4F63-97C6-09311634A3ED}" destId="{8C44D117-5C0D-4952-A272-B4D0F3DE07AD}" srcOrd="0" destOrd="0" parTransId="{514F516A-4663-4E71-92D6-3DC132799626}" sibTransId="{06B86D4F-EE91-47CD-AA28-F2E888DB1EDB}"/>
    <dgm:cxn modelId="{D467F7DB-705A-4623-A1D0-6E912B78C52B}" srcId="{824DEF66-4428-45F3-AC1B-C0C687588E8C}" destId="{E97417BA-E070-420E-8913-A293D922023C}" srcOrd="2" destOrd="0" parTransId="{9246851E-D76A-4A6D-B8F3-3F58F3A0569F}" sibTransId="{A41E2E41-75FB-4057-8412-7245948F4D3F}"/>
    <dgm:cxn modelId="{E3E22999-126B-4D10-A46E-FCDF664106DD}" srcId="{890DDE39-C99F-4522-A1E4-513D3E188628}" destId="{3B9101B6-8DA5-4F63-97C6-09311634A3ED}" srcOrd="1" destOrd="0" parTransId="{BE226A42-FB79-4A48-809D-001655068DF7}" sibTransId="{3B917D98-6AD1-43E7-BB0D-0CC24A54364D}"/>
    <dgm:cxn modelId="{89B5D566-E38D-4731-ACFD-AC69AA134270}" type="presOf" srcId="{8753964D-26C8-4881-86D2-633E17FFC0EF}" destId="{4005C11F-8B57-4774-85D7-9BFFA7B4DBD0}" srcOrd="0" destOrd="1" presId="urn:microsoft.com/office/officeart/2009/3/layout/IncreasingArrowsProcess"/>
    <dgm:cxn modelId="{40BF1141-9971-428A-A6AC-D724D55579BF}" srcId="{824DEF66-4428-45F3-AC1B-C0C687588E8C}" destId="{8753964D-26C8-4881-86D2-633E17FFC0EF}" srcOrd="1" destOrd="0" parTransId="{7C49988E-5A37-4B9F-810F-D27E3CD47B78}" sibTransId="{94A5291A-FF50-412F-8C42-40AE78D18E62}"/>
    <dgm:cxn modelId="{CB3C86ED-42FD-41E1-A3FA-E884985F14FF}" srcId="{890DDE39-C99F-4522-A1E4-513D3E188628}" destId="{BF7355D5-B68B-4706-BE5A-5225D2381B2F}" srcOrd="0" destOrd="0" parTransId="{D2BE00C9-EFB9-44B9-80FD-ABDBDB04EFAA}" sibTransId="{0F7A6CE8-1F42-4586-BCF8-3043FE6B150A}"/>
    <dgm:cxn modelId="{B3CD82A9-D19D-4BCF-8540-5FEA63B74E12}" type="presOf" srcId="{824DEF66-4428-45F3-AC1B-C0C687588E8C}" destId="{B434A98A-EB50-4956-9DD3-FF184AB99073}" srcOrd="0" destOrd="0" presId="urn:microsoft.com/office/officeart/2009/3/layout/IncreasingArrowsProcess"/>
    <dgm:cxn modelId="{08D1BFE5-5F4F-459D-9519-3A58B2D79A69}" type="presOf" srcId="{3B9101B6-8DA5-4F63-97C6-09311634A3ED}" destId="{B5E8E6A2-F41F-4F2A-9BB8-07FAE81C5930}" srcOrd="0" destOrd="0" presId="urn:microsoft.com/office/officeart/2009/3/layout/IncreasingArrowsProcess"/>
    <dgm:cxn modelId="{74BC46F5-4250-4A5E-83F5-EB36B2E360E7}" srcId="{6AE72504-3CFD-4D7F-89DF-4F2B643C4ADC}" destId="{F1A3EB81-F67C-4944-BE92-51F6B8EBC10D}" srcOrd="0" destOrd="0" parTransId="{819FF489-5A63-4776-A621-269931E7FEF7}" sibTransId="{F6E87956-B594-4565-8E28-D12BB9BEC901}"/>
    <dgm:cxn modelId="{2E4410AB-1019-4F5B-803E-01A773224E24}" srcId="{6AE72504-3CFD-4D7F-89DF-4F2B643C4ADC}" destId="{CD573CCF-468E-4A35-B2D5-C9710EF647CB}" srcOrd="1" destOrd="0" parTransId="{AB36B3F9-BFB0-4A7C-A04E-2DEA8C2A258A}" sibTransId="{2F34BC35-571B-4286-BA2F-5AADAE0A5430}"/>
    <dgm:cxn modelId="{43CA3EC6-5307-452F-9875-0350CFD3B8C8}" srcId="{6AE72504-3CFD-4D7F-89DF-4F2B643C4ADC}" destId="{80F4BE38-5B63-48DF-8CF5-BEDD97C18C76}" srcOrd="3" destOrd="0" parTransId="{97952789-0EBD-4863-8E08-2A088554B55C}" sibTransId="{3FEA783E-8F36-4A92-A4CB-9F0191F03F96}"/>
    <dgm:cxn modelId="{352B06F9-D6CF-4BA0-ACF0-640A448927CD}" srcId="{BF7355D5-B68B-4706-BE5A-5225D2381B2F}" destId="{5F091158-F747-46F0-96DC-7B27D64E9421}" srcOrd="1" destOrd="0" parTransId="{76536D81-7832-45A8-A18C-526174130E3F}" sibTransId="{791AB3FC-59AD-46B0-B1FD-06D04320B5CC}"/>
    <dgm:cxn modelId="{F5AAA75A-538F-4939-9B38-E47170FCEB30}" type="presOf" srcId="{890DDE39-C99F-4522-A1E4-513D3E188628}" destId="{D2DA6D5F-AD91-4A12-BDD4-9AF46AD4E227}" srcOrd="0" destOrd="0" presId="urn:microsoft.com/office/officeart/2009/3/layout/IncreasingArrowsProcess"/>
    <dgm:cxn modelId="{471A930D-E844-4D82-A89C-493140F0DD2F}" type="presOf" srcId="{5F091158-F747-46F0-96DC-7B27D64E9421}" destId="{591CD800-40B8-41E7-8D69-F7BF886F43CD}" srcOrd="0" destOrd="1" presId="urn:microsoft.com/office/officeart/2009/3/layout/IncreasingArrowsProcess"/>
    <dgm:cxn modelId="{42EE0AC3-EC15-4C7E-A9A1-AE085C84246B}" srcId="{824DEF66-4428-45F3-AC1B-C0C687588E8C}" destId="{D29AACB9-CB53-4DB8-A0C5-C880398B7F3B}" srcOrd="0" destOrd="0" parTransId="{3F355CA4-9D1D-47B3-B83A-BDA8BFC7497B}" sibTransId="{BA8FC669-5FB0-4280-8BDB-5AB3D2BDEBA5}"/>
    <dgm:cxn modelId="{74307F74-1414-4ACF-AF43-E45873F8797C}" type="presOf" srcId="{80F4BE38-5B63-48DF-8CF5-BEDD97C18C76}" destId="{F8167991-67DE-42E3-82CC-7DF785B83845}" srcOrd="0" destOrd="3" presId="urn:microsoft.com/office/officeart/2009/3/layout/IncreasingArrowsProcess"/>
    <dgm:cxn modelId="{3DA8263E-B2CB-4963-94EC-ED17EFAAC4BE}" type="presOf" srcId="{6AE72504-3CFD-4D7F-89DF-4F2B643C4ADC}" destId="{3469B1DF-0B57-4F0E-81A6-177087B55742}" srcOrd="0" destOrd="0" presId="urn:microsoft.com/office/officeart/2009/3/layout/IncreasingArrowsProcess"/>
    <dgm:cxn modelId="{A25F641D-5FD7-4EFD-B548-B97961E96CA2}" type="presOf" srcId="{974D49D9-A977-4A4B-A8B8-80B7D58166A8}" destId="{F8167991-67DE-42E3-82CC-7DF785B83845}" srcOrd="0" destOrd="2" presId="urn:microsoft.com/office/officeart/2009/3/layout/IncreasingArrowsProcess"/>
    <dgm:cxn modelId="{10B926FB-352B-4B90-AA29-B9ADC60CF471}" type="presOf" srcId="{E97417BA-E070-420E-8913-A293D922023C}" destId="{4005C11F-8B57-4774-85D7-9BFFA7B4DBD0}" srcOrd="0" destOrd="2" presId="urn:microsoft.com/office/officeart/2009/3/layout/IncreasingArrowsProcess"/>
    <dgm:cxn modelId="{105CE0C3-EF25-463B-96E8-AE9455E0950C}" srcId="{890DDE39-C99F-4522-A1E4-513D3E188628}" destId="{6AE72504-3CFD-4D7F-89DF-4F2B643C4ADC}" srcOrd="2" destOrd="0" parTransId="{204CF948-BDD5-430A-8EA5-3A6EBC1C56CB}" sibTransId="{2E1BE772-2603-4E92-A270-09B810D76057}"/>
    <dgm:cxn modelId="{46670BA1-71E3-443A-A3E8-BA7FF45F7171}" type="presOf" srcId="{D29AACB9-CB53-4DB8-A0C5-C880398B7F3B}" destId="{4005C11F-8B57-4774-85D7-9BFFA7B4DBD0}" srcOrd="0" destOrd="0" presId="urn:microsoft.com/office/officeart/2009/3/layout/IncreasingArrowsProcess"/>
    <dgm:cxn modelId="{B99F68AB-8252-4920-8588-E53EF9600F07}" type="presOf" srcId="{8C44D117-5C0D-4952-A272-B4D0F3DE07AD}" destId="{6CCA29F7-8AB7-4A92-A8F1-CB3ABA6E2673}" srcOrd="0" destOrd="0" presId="urn:microsoft.com/office/officeart/2009/3/layout/IncreasingArrowsProcess"/>
    <dgm:cxn modelId="{A366E0E4-9931-44B2-9980-942F986AB7DC}" type="presOf" srcId="{BF7355D5-B68B-4706-BE5A-5225D2381B2F}" destId="{2EC2D0B9-5033-4B20-A109-470DE05A2CAF}" srcOrd="0" destOrd="0" presId="urn:microsoft.com/office/officeart/2009/3/layout/IncreasingArrowsProcess"/>
    <dgm:cxn modelId="{E821CB37-5571-42CD-86A4-508E13F3E8C7}" type="presParOf" srcId="{D2DA6D5F-AD91-4A12-BDD4-9AF46AD4E227}" destId="{2EC2D0B9-5033-4B20-A109-470DE05A2CAF}" srcOrd="0" destOrd="0" presId="urn:microsoft.com/office/officeart/2009/3/layout/IncreasingArrowsProcess"/>
    <dgm:cxn modelId="{3317DCAB-CB96-4EE3-B18A-FD7A6FD68231}" type="presParOf" srcId="{D2DA6D5F-AD91-4A12-BDD4-9AF46AD4E227}" destId="{591CD800-40B8-41E7-8D69-F7BF886F43CD}" srcOrd="1" destOrd="0" presId="urn:microsoft.com/office/officeart/2009/3/layout/IncreasingArrowsProcess"/>
    <dgm:cxn modelId="{D693B96A-BC3E-4081-864F-3A83E205D831}" type="presParOf" srcId="{D2DA6D5F-AD91-4A12-BDD4-9AF46AD4E227}" destId="{B5E8E6A2-F41F-4F2A-9BB8-07FAE81C5930}" srcOrd="2" destOrd="0" presId="urn:microsoft.com/office/officeart/2009/3/layout/IncreasingArrowsProcess"/>
    <dgm:cxn modelId="{7FEAC751-FE4E-46E9-BC78-00CFCBAB2951}" type="presParOf" srcId="{D2DA6D5F-AD91-4A12-BDD4-9AF46AD4E227}" destId="{6CCA29F7-8AB7-4A92-A8F1-CB3ABA6E2673}" srcOrd="3" destOrd="0" presId="urn:microsoft.com/office/officeart/2009/3/layout/IncreasingArrowsProcess"/>
    <dgm:cxn modelId="{B640F114-B5C3-4601-BAE6-8C378959CF31}" type="presParOf" srcId="{D2DA6D5F-AD91-4A12-BDD4-9AF46AD4E227}" destId="{3469B1DF-0B57-4F0E-81A6-177087B55742}" srcOrd="4" destOrd="0" presId="urn:microsoft.com/office/officeart/2009/3/layout/IncreasingArrowsProcess"/>
    <dgm:cxn modelId="{681C1BF1-058E-4CC1-A8C9-4F85B1EFBC7E}" type="presParOf" srcId="{D2DA6D5F-AD91-4A12-BDD4-9AF46AD4E227}" destId="{F8167991-67DE-42E3-82CC-7DF785B83845}" srcOrd="5" destOrd="0" presId="urn:microsoft.com/office/officeart/2009/3/layout/IncreasingArrowsProcess"/>
    <dgm:cxn modelId="{C5AE9143-9EB1-4352-B03D-9FD1A807C8DD}" type="presParOf" srcId="{D2DA6D5F-AD91-4A12-BDD4-9AF46AD4E227}" destId="{B434A98A-EB50-4956-9DD3-FF184AB99073}" srcOrd="6" destOrd="0" presId="urn:microsoft.com/office/officeart/2009/3/layout/IncreasingArrowsProcess"/>
    <dgm:cxn modelId="{BA1EE1EB-58D6-4240-AC5B-9108182B0763}" type="presParOf" srcId="{D2DA6D5F-AD91-4A12-BDD4-9AF46AD4E227}" destId="{4005C11F-8B57-4774-85D7-9BFFA7B4DBD0}"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97A1E1-460F-446C-9F85-C09B74A45DC0}"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US"/>
        </a:p>
      </dgm:t>
    </dgm:pt>
    <dgm:pt modelId="{4D81B564-2FE4-4723-9ED9-C6D2DA5E2C51}">
      <dgm:prSet phldrT="[Text]" custT="1"/>
      <dgm:spPr/>
      <dgm:t>
        <a:bodyPr/>
        <a:lstStyle/>
        <a:p>
          <a:r>
            <a:rPr lang="en-US" sz="1400" dirty="0" smtClean="0"/>
            <a:t>Learning Objective and Outcomes (LO-LO)</a:t>
          </a:r>
          <a:endParaRPr lang="en-US" sz="1400" dirty="0"/>
        </a:p>
      </dgm:t>
    </dgm:pt>
    <dgm:pt modelId="{AEBBEDFE-0246-472C-A9B7-C6CC72B81CF8}" type="parTrans" cxnId="{FFF2BC87-7AB0-493D-B8F9-38C9D451EB3A}">
      <dgm:prSet/>
      <dgm:spPr/>
      <dgm:t>
        <a:bodyPr/>
        <a:lstStyle/>
        <a:p>
          <a:endParaRPr lang="en-US"/>
        </a:p>
      </dgm:t>
    </dgm:pt>
    <dgm:pt modelId="{772263F2-642E-4FDD-B538-D22605D9496A}" type="sibTrans" cxnId="{FFF2BC87-7AB0-493D-B8F9-38C9D451EB3A}">
      <dgm:prSet/>
      <dgm:spPr/>
      <dgm:t>
        <a:bodyPr/>
        <a:lstStyle/>
        <a:p>
          <a:endParaRPr lang="en-US"/>
        </a:p>
      </dgm:t>
    </dgm:pt>
    <dgm:pt modelId="{0AA0AAD6-DC5F-4E3A-A666-805DBBAD15F4}">
      <dgm:prSet phldrT="[Text]" custT="1"/>
      <dgm:spPr/>
      <dgm:t>
        <a:bodyPr/>
        <a:lstStyle/>
        <a:p>
          <a:r>
            <a:rPr lang="en-US" sz="1200" dirty="0" smtClean="0"/>
            <a:t>Course Objective and Course Outcomes (CO-CO)</a:t>
          </a:r>
          <a:endParaRPr lang="en-US" sz="1200" dirty="0"/>
        </a:p>
      </dgm:t>
    </dgm:pt>
    <dgm:pt modelId="{0AD338BB-FC16-47A4-AD4C-B8F3744753BF}" type="parTrans" cxnId="{15D92B14-981C-42EF-A17A-82DA05777732}">
      <dgm:prSet/>
      <dgm:spPr/>
      <dgm:t>
        <a:bodyPr/>
        <a:lstStyle/>
        <a:p>
          <a:endParaRPr lang="en-US"/>
        </a:p>
      </dgm:t>
    </dgm:pt>
    <dgm:pt modelId="{FD23BBAF-843A-4FE8-9607-905F8C230B70}" type="sibTrans" cxnId="{15D92B14-981C-42EF-A17A-82DA05777732}">
      <dgm:prSet/>
      <dgm:spPr/>
      <dgm:t>
        <a:bodyPr/>
        <a:lstStyle/>
        <a:p>
          <a:endParaRPr lang="en-US"/>
        </a:p>
      </dgm:t>
    </dgm:pt>
    <dgm:pt modelId="{0451A87D-ED9B-4656-955C-07E79A5364AE}">
      <dgm:prSet phldrT="[Text]" custT="1"/>
      <dgm:spPr/>
      <dgm:t>
        <a:bodyPr/>
        <a:lstStyle/>
        <a:p>
          <a:r>
            <a:rPr lang="en-US" sz="1800" dirty="0" smtClean="0"/>
            <a:t>Program Outcomes</a:t>
          </a:r>
          <a:endParaRPr lang="en-US" sz="1800" dirty="0"/>
        </a:p>
      </dgm:t>
    </dgm:pt>
    <dgm:pt modelId="{D2D062FD-4984-462A-A6DF-D38A62C87ECC}" type="parTrans" cxnId="{1ABD4E89-C3B0-4B1F-9B7F-7292A84F7654}">
      <dgm:prSet/>
      <dgm:spPr/>
      <dgm:t>
        <a:bodyPr/>
        <a:lstStyle/>
        <a:p>
          <a:endParaRPr lang="en-US"/>
        </a:p>
      </dgm:t>
    </dgm:pt>
    <dgm:pt modelId="{00A06D7D-9934-4E75-873D-FA0192647AAF}" type="sibTrans" cxnId="{1ABD4E89-C3B0-4B1F-9B7F-7292A84F7654}">
      <dgm:prSet/>
      <dgm:spPr/>
      <dgm:t>
        <a:bodyPr/>
        <a:lstStyle/>
        <a:p>
          <a:endParaRPr lang="en-US"/>
        </a:p>
      </dgm:t>
    </dgm:pt>
    <dgm:pt modelId="{A3305F9B-9DD0-476A-98FB-AE886A68B056}" type="pres">
      <dgm:prSet presAssocID="{B397A1E1-460F-446C-9F85-C09B74A45DC0}" presName="Name0" presStyleCnt="0">
        <dgm:presLayoutVars>
          <dgm:chMax val="7"/>
          <dgm:chPref val="7"/>
          <dgm:dir/>
          <dgm:animLvl val="lvl"/>
        </dgm:presLayoutVars>
      </dgm:prSet>
      <dgm:spPr/>
      <dgm:t>
        <a:bodyPr/>
        <a:lstStyle/>
        <a:p>
          <a:endParaRPr lang="en-US"/>
        </a:p>
      </dgm:t>
    </dgm:pt>
    <dgm:pt modelId="{D85052DD-8056-415F-BBC8-6843B68D56B1}" type="pres">
      <dgm:prSet presAssocID="{4D81B564-2FE4-4723-9ED9-C6D2DA5E2C51}" presName="Accent1" presStyleCnt="0"/>
      <dgm:spPr/>
    </dgm:pt>
    <dgm:pt modelId="{EE8B20A6-8750-4740-B291-88A6AA10C6F9}" type="pres">
      <dgm:prSet presAssocID="{4D81B564-2FE4-4723-9ED9-C6D2DA5E2C51}" presName="Accent" presStyleLbl="node1" presStyleIdx="0" presStyleCnt="3"/>
      <dgm:spPr/>
    </dgm:pt>
    <dgm:pt modelId="{2BBD86B1-622F-40D7-A6C2-1E165A837BC3}" type="pres">
      <dgm:prSet presAssocID="{4D81B564-2FE4-4723-9ED9-C6D2DA5E2C51}" presName="Parent1" presStyleLbl="revTx" presStyleIdx="0" presStyleCnt="3">
        <dgm:presLayoutVars>
          <dgm:chMax val="1"/>
          <dgm:chPref val="1"/>
          <dgm:bulletEnabled val="1"/>
        </dgm:presLayoutVars>
      </dgm:prSet>
      <dgm:spPr/>
      <dgm:t>
        <a:bodyPr/>
        <a:lstStyle/>
        <a:p>
          <a:endParaRPr lang="en-US"/>
        </a:p>
      </dgm:t>
    </dgm:pt>
    <dgm:pt modelId="{AB444FB4-3E71-4E79-A855-19E4BAECBBD0}" type="pres">
      <dgm:prSet presAssocID="{0AA0AAD6-DC5F-4E3A-A666-805DBBAD15F4}" presName="Accent2" presStyleCnt="0"/>
      <dgm:spPr/>
    </dgm:pt>
    <dgm:pt modelId="{8778999F-4744-4AEE-B03C-21E748CA3FCA}" type="pres">
      <dgm:prSet presAssocID="{0AA0AAD6-DC5F-4E3A-A666-805DBBAD15F4}" presName="Accent" presStyleLbl="node1" presStyleIdx="1" presStyleCnt="3"/>
      <dgm:spPr/>
    </dgm:pt>
    <dgm:pt modelId="{B9D3AFE6-677A-4A7B-B509-701268414235}" type="pres">
      <dgm:prSet presAssocID="{0AA0AAD6-DC5F-4E3A-A666-805DBBAD15F4}" presName="Parent2" presStyleLbl="revTx" presStyleIdx="1" presStyleCnt="3">
        <dgm:presLayoutVars>
          <dgm:chMax val="1"/>
          <dgm:chPref val="1"/>
          <dgm:bulletEnabled val="1"/>
        </dgm:presLayoutVars>
      </dgm:prSet>
      <dgm:spPr/>
      <dgm:t>
        <a:bodyPr/>
        <a:lstStyle/>
        <a:p>
          <a:endParaRPr lang="en-US"/>
        </a:p>
      </dgm:t>
    </dgm:pt>
    <dgm:pt modelId="{BB599981-5523-4FFF-9C37-89D4106F8006}" type="pres">
      <dgm:prSet presAssocID="{0451A87D-ED9B-4656-955C-07E79A5364AE}" presName="Accent3" presStyleCnt="0"/>
      <dgm:spPr/>
    </dgm:pt>
    <dgm:pt modelId="{02B49720-EC20-4720-8312-B7B7C94F1AA7}" type="pres">
      <dgm:prSet presAssocID="{0451A87D-ED9B-4656-955C-07E79A5364AE}" presName="Accent" presStyleLbl="node1" presStyleIdx="2" presStyleCnt="3"/>
      <dgm:spPr/>
    </dgm:pt>
    <dgm:pt modelId="{6DB5CA8B-1AD1-4286-BAA9-36558D785033}" type="pres">
      <dgm:prSet presAssocID="{0451A87D-ED9B-4656-955C-07E79A5364AE}" presName="Parent3" presStyleLbl="revTx" presStyleIdx="2" presStyleCnt="3">
        <dgm:presLayoutVars>
          <dgm:chMax val="1"/>
          <dgm:chPref val="1"/>
          <dgm:bulletEnabled val="1"/>
        </dgm:presLayoutVars>
      </dgm:prSet>
      <dgm:spPr/>
      <dgm:t>
        <a:bodyPr/>
        <a:lstStyle/>
        <a:p>
          <a:endParaRPr lang="en-US"/>
        </a:p>
      </dgm:t>
    </dgm:pt>
  </dgm:ptLst>
  <dgm:cxnLst>
    <dgm:cxn modelId="{1ABD4E89-C3B0-4B1F-9B7F-7292A84F7654}" srcId="{B397A1E1-460F-446C-9F85-C09B74A45DC0}" destId="{0451A87D-ED9B-4656-955C-07E79A5364AE}" srcOrd="2" destOrd="0" parTransId="{D2D062FD-4984-462A-A6DF-D38A62C87ECC}" sibTransId="{00A06D7D-9934-4E75-873D-FA0192647AAF}"/>
    <dgm:cxn modelId="{BD10B45C-3EA6-4C76-A267-05F0A2A79133}" type="presOf" srcId="{0AA0AAD6-DC5F-4E3A-A666-805DBBAD15F4}" destId="{B9D3AFE6-677A-4A7B-B509-701268414235}" srcOrd="0" destOrd="0" presId="urn:microsoft.com/office/officeart/2009/layout/CircleArrowProcess"/>
    <dgm:cxn modelId="{C042650F-01B4-4186-AD24-C725726D1EED}" type="presOf" srcId="{B397A1E1-460F-446C-9F85-C09B74A45DC0}" destId="{A3305F9B-9DD0-476A-98FB-AE886A68B056}" srcOrd="0" destOrd="0" presId="urn:microsoft.com/office/officeart/2009/layout/CircleArrowProcess"/>
    <dgm:cxn modelId="{FFF2BC87-7AB0-493D-B8F9-38C9D451EB3A}" srcId="{B397A1E1-460F-446C-9F85-C09B74A45DC0}" destId="{4D81B564-2FE4-4723-9ED9-C6D2DA5E2C51}" srcOrd="0" destOrd="0" parTransId="{AEBBEDFE-0246-472C-A9B7-C6CC72B81CF8}" sibTransId="{772263F2-642E-4FDD-B538-D22605D9496A}"/>
    <dgm:cxn modelId="{04DA477E-2F0B-4A3B-A39C-D4DBD525D288}" type="presOf" srcId="{0451A87D-ED9B-4656-955C-07E79A5364AE}" destId="{6DB5CA8B-1AD1-4286-BAA9-36558D785033}" srcOrd="0" destOrd="0" presId="urn:microsoft.com/office/officeart/2009/layout/CircleArrowProcess"/>
    <dgm:cxn modelId="{A8A32073-6A06-4D0C-84A3-551A774DDC65}" type="presOf" srcId="{4D81B564-2FE4-4723-9ED9-C6D2DA5E2C51}" destId="{2BBD86B1-622F-40D7-A6C2-1E165A837BC3}" srcOrd="0" destOrd="0" presId="urn:microsoft.com/office/officeart/2009/layout/CircleArrowProcess"/>
    <dgm:cxn modelId="{15D92B14-981C-42EF-A17A-82DA05777732}" srcId="{B397A1E1-460F-446C-9F85-C09B74A45DC0}" destId="{0AA0AAD6-DC5F-4E3A-A666-805DBBAD15F4}" srcOrd="1" destOrd="0" parTransId="{0AD338BB-FC16-47A4-AD4C-B8F3744753BF}" sibTransId="{FD23BBAF-843A-4FE8-9607-905F8C230B70}"/>
    <dgm:cxn modelId="{239A7C13-A32E-430B-BD25-7DFAD1868FC2}" type="presParOf" srcId="{A3305F9B-9DD0-476A-98FB-AE886A68B056}" destId="{D85052DD-8056-415F-BBC8-6843B68D56B1}" srcOrd="0" destOrd="0" presId="urn:microsoft.com/office/officeart/2009/layout/CircleArrowProcess"/>
    <dgm:cxn modelId="{25DBC603-F5B0-4A53-AB42-A53CC7B354AC}" type="presParOf" srcId="{D85052DD-8056-415F-BBC8-6843B68D56B1}" destId="{EE8B20A6-8750-4740-B291-88A6AA10C6F9}" srcOrd="0" destOrd="0" presId="urn:microsoft.com/office/officeart/2009/layout/CircleArrowProcess"/>
    <dgm:cxn modelId="{24A16D71-09E3-4A8D-B58C-1FD1F3526005}" type="presParOf" srcId="{A3305F9B-9DD0-476A-98FB-AE886A68B056}" destId="{2BBD86B1-622F-40D7-A6C2-1E165A837BC3}" srcOrd="1" destOrd="0" presId="urn:microsoft.com/office/officeart/2009/layout/CircleArrowProcess"/>
    <dgm:cxn modelId="{1AA35C27-2971-41EE-97CB-DAA23B2E35B0}" type="presParOf" srcId="{A3305F9B-9DD0-476A-98FB-AE886A68B056}" destId="{AB444FB4-3E71-4E79-A855-19E4BAECBBD0}" srcOrd="2" destOrd="0" presId="urn:microsoft.com/office/officeart/2009/layout/CircleArrowProcess"/>
    <dgm:cxn modelId="{ADD3D09D-4872-4B62-8C05-3244AF8BB40B}" type="presParOf" srcId="{AB444FB4-3E71-4E79-A855-19E4BAECBBD0}" destId="{8778999F-4744-4AEE-B03C-21E748CA3FCA}" srcOrd="0" destOrd="0" presId="urn:microsoft.com/office/officeart/2009/layout/CircleArrowProcess"/>
    <dgm:cxn modelId="{2E84A92F-C718-44AC-ABC1-3EE82D7F3D1D}" type="presParOf" srcId="{A3305F9B-9DD0-476A-98FB-AE886A68B056}" destId="{B9D3AFE6-677A-4A7B-B509-701268414235}" srcOrd="3" destOrd="0" presId="urn:microsoft.com/office/officeart/2009/layout/CircleArrowProcess"/>
    <dgm:cxn modelId="{4C25989C-2F7A-40D6-8A0D-ECE0FC7A9EBE}" type="presParOf" srcId="{A3305F9B-9DD0-476A-98FB-AE886A68B056}" destId="{BB599981-5523-4FFF-9C37-89D4106F8006}" srcOrd="4" destOrd="0" presId="urn:microsoft.com/office/officeart/2009/layout/CircleArrowProcess"/>
    <dgm:cxn modelId="{6ACF9953-8502-46A4-AFF9-6B5825FCC6A0}" type="presParOf" srcId="{BB599981-5523-4FFF-9C37-89D4106F8006}" destId="{02B49720-EC20-4720-8312-B7B7C94F1AA7}" srcOrd="0" destOrd="0" presId="urn:microsoft.com/office/officeart/2009/layout/CircleArrowProcess"/>
    <dgm:cxn modelId="{CC4CFAF1-362B-43B6-9B61-62C1B96E5701}" type="presParOf" srcId="{A3305F9B-9DD0-476A-98FB-AE886A68B056}" destId="{6DB5CA8B-1AD1-4286-BAA9-36558D785033}"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39E3F5-ABE5-4996-B72B-D073545056B8}" type="doc">
      <dgm:prSet loTypeId="urn:microsoft.com/office/officeart/2005/8/layout/gear1" loCatId="process" qsTypeId="urn:microsoft.com/office/officeart/2005/8/quickstyle/simple1" qsCatId="simple" csTypeId="urn:microsoft.com/office/officeart/2005/8/colors/colorful5" csCatId="colorful" phldr="1"/>
      <dgm:spPr/>
    </dgm:pt>
    <dgm:pt modelId="{F95E7F40-0ECA-4B07-90A6-16541623A1D8}">
      <dgm:prSet phldrT="[Text]" custT="1"/>
      <dgm:spPr/>
      <dgm:t>
        <a:bodyPr/>
        <a:lstStyle/>
        <a:p>
          <a:r>
            <a:rPr lang="en-US" sz="2400" b="1" dirty="0" smtClean="0"/>
            <a:t>Curriculum Assessment</a:t>
          </a:r>
          <a:endParaRPr lang="en-US" sz="2400" b="1" dirty="0"/>
        </a:p>
      </dgm:t>
    </dgm:pt>
    <dgm:pt modelId="{57605CAA-00A3-40BE-B32E-6A590C0C32E9}" type="parTrans" cxnId="{B4E2A803-D505-4ADF-A4BD-1BEF01717B53}">
      <dgm:prSet/>
      <dgm:spPr/>
      <dgm:t>
        <a:bodyPr/>
        <a:lstStyle/>
        <a:p>
          <a:endParaRPr lang="en-US"/>
        </a:p>
      </dgm:t>
    </dgm:pt>
    <dgm:pt modelId="{186828C7-2C2B-4D4E-AB8B-FA06D74F00C6}" type="sibTrans" cxnId="{B4E2A803-D505-4ADF-A4BD-1BEF01717B53}">
      <dgm:prSet/>
      <dgm:spPr/>
      <dgm:t>
        <a:bodyPr/>
        <a:lstStyle/>
        <a:p>
          <a:endParaRPr lang="en-US"/>
        </a:p>
      </dgm:t>
    </dgm:pt>
    <dgm:pt modelId="{A4B66AE9-E398-42FF-85D9-920F5626D2CB}">
      <dgm:prSet phldrT="[Text]" custT="1"/>
      <dgm:spPr/>
      <dgm:t>
        <a:bodyPr/>
        <a:lstStyle/>
        <a:p>
          <a:r>
            <a:rPr lang="en-IN" sz="1800" b="0" dirty="0" smtClean="0"/>
            <a:t>Indirect Assessment Tools</a:t>
          </a:r>
          <a:endParaRPr lang="en-US" sz="1800" b="0" dirty="0"/>
        </a:p>
      </dgm:t>
    </dgm:pt>
    <dgm:pt modelId="{37C4FCF4-4CF1-43B9-A679-CD93684309CF}" type="parTrans" cxnId="{D0282A2F-3F7B-4069-A7DA-F217F61EEE92}">
      <dgm:prSet/>
      <dgm:spPr/>
      <dgm:t>
        <a:bodyPr/>
        <a:lstStyle/>
        <a:p>
          <a:endParaRPr lang="en-US"/>
        </a:p>
      </dgm:t>
    </dgm:pt>
    <dgm:pt modelId="{B2DA5B0B-6720-4CED-BC58-1A8505A6D120}" type="sibTrans" cxnId="{D0282A2F-3F7B-4069-A7DA-F217F61EEE92}">
      <dgm:prSet/>
      <dgm:spPr/>
      <dgm:t>
        <a:bodyPr/>
        <a:lstStyle/>
        <a:p>
          <a:endParaRPr lang="en-US"/>
        </a:p>
      </dgm:t>
    </dgm:pt>
    <dgm:pt modelId="{74491E8D-0C34-47BE-A64C-757A5FB6F121}">
      <dgm:prSet phldrT="[Text]"/>
      <dgm:spPr/>
      <dgm:t>
        <a:bodyPr/>
        <a:lstStyle/>
        <a:p>
          <a:endParaRPr lang="en-US"/>
        </a:p>
      </dgm:t>
    </dgm:pt>
    <dgm:pt modelId="{2B11FD9C-7078-40B4-B968-F218C3BB7EF0}" type="parTrans" cxnId="{97964265-6605-4AF7-91D6-FF71BA0DE79A}">
      <dgm:prSet/>
      <dgm:spPr/>
      <dgm:t>
        <a:bodyPr/>
        <a:lstStyle/>
        <a:p>
          <a:endParaRPr lang="en-US"/>
        </a:p>
      </dgm:t>
    </dgm:pt>
    <dgm:pt modelId="{061D745E-6077-4D53-837B-6F98FA39AF4C}" type="sibTrans" cxnId="{97964265-6605-4AF7-91D6-FF71BA0DE79A}">
      <dgm:prSet/>
      <dgm:spPr/>
      <dgm:t>
        <a:bodyPr/>
        <a:lstStyle/>
        <a:p>
          <a:endParaRPr lang="en-US"/>
        </a:p>
      </dgm:t>
    </dgm:pt>
    <dgm:pt modelId="{7ACAD150-DD8B-4F74-BE99-DC03EE821F33}">
      <dgm:prSet phldrT="[Text]" custT="1"/>
      <dgm:spPr/>
      <dgm:t>
        <a:bodyPr/>
        <a:lstStyle/>
        <a:p>
          <a:r>
            <a:rPr lang="en-US" sz="1600" dirty="0" smtClean="0"/>
            <a:t>Student Validation</a:t>
          </a:r>
          <a:endParaRPr lang="en-US" sz="1600" dirty="0"/>
        </a:p>
      </dgm:t>
    </dgm:pt>
    <dgm:pt modelId="{A19D65D3-DC26-4599-ADC4-1165FA2ED4B2}" type="parTrans" cxnId="{EC92FEF8-81C1-459A-8611-C48499D90452}">
      <dgm:prSet/>
      <dgm:spPr/>
      <dgm:t>
        <a:bodyPr/>
        <a:lstStyle/>
        <a:p>
          <a:endParaRPr lang="en-US"/>
        </a:p>
      </dgm:t>
    </dgm:pt>
    <dgm:pt modelId="{9607634D-D4B7-40F6-9F4B-84F4839872E5}" type="sibTrans" cxnId="{EC92FEF8-81C1-459A-8611-C48499D90452}">
      <dgm:prSet/>
      <dgm:spPr/>
      <dgm:t>
        <a:bodyPr/>
        <a:lstStyle/>
        <a:p>
          <a:endParaRPr lang="en-US"/>
        </a:p>
      </dgm:t>
    </dgm:pt>
    <dgm:pt modelId="{90467E0C-7D75-4459-B922-AA2989F7C062}">
      <dgm:prSet phldrT="[Text]" custT="1"/>
      <dgm:spPr/>
      <dgm:t>
        <a:bodyPr/>
        <a:lstStyle/>
        <a:p>
          <a:r>
            <a:rPr lang="en-US" sz="1600" dirty="0" smtClean="0"/>
            <a:t>University Exam</a:t>
          </a:r>
          <a:endParaRPr lang="en-US" sz="1600" dirty="0"/>
        </a:p>
      </dgm:t>
    </dgm:pt>
    <dgm:pt modelId="{80FA147B-256A-45D3-9015-596780899FD8}" type="parTrans" cxnId="{F7F1A7C6-576F-4F48-B46C-B06961610638}">
      <dgm:prSet/>
      <dgm:spPr/>
      <dgm:t>
        <a:bodyPr/>
        <a:lstStyle/>
        <a:p>
          <a:endParaRPr lang="en-US"/>
        </a:p>
      </dgm:t>
    </dgm:pt>
    <dgm:pt modelId="{F5A092A5-3B41-4D74-B366-B453257640EA}" type="sibTrans" cxnId="{F7F1A7C6-576F-4F48-B46C-B06961610638}">
      <dgm:prSet/>
      <dgm:spPr/>
      <dgm:t>
        <a:bodyPr/>
        <a:lstStyle/>
        <a:p>
          <a:endParaRPr lang="en-US"/>
        </a:p>
      </dgm:t>
    </dgm:pt>
    <dgm:pt modelId="{8C95DFDF-E647-40AF-AFE4-4CA3A4D80801}">
      <dgm:prSet phldrT="[Text]" custT="1"/>
      <dgm:spPr/>
      <dgm:t>
        <a:bodyPr/>
        <a:lstStyle/>
        <a:p>
          <a:r>
            <a:rPr lang="en-US" sz="1600" dirty="0" smtClean="0"/>
            <a:t>Quality of Results</a:t>
          </a:r>
          <a:endParaRPr lang="en-US" sz="1600" dirty="0"/>
        </a:p>
      </dgm:t>
    </dgm:pt>
    <dgm:pt modelId="{F438EC78-CEB8-492B-9356-3E9ACC67823E}" type="parTrans" cxnId="{4E603979-2CDC-414E-862D-94DB82930ECE}">
      <dgm:prSet/>
      <dgm:spPr/>
      <dgm:t>
        <a:bodyPr/>
        <a:lstStyle/>
        <a:p>
          <a:endParaRPr lang="en-US"/>
        </a:p>
      </dgm:t>
    </dgm:pt>
    <dgm:pt modelId="{1EA3047D-4170-47E5-AB8D-5BAC9CE313AB}" type="sibTrans" cxnId="{4E603979-2CDC-414E-862D-94DB82930ECE}">
      <dgm:prSet/>
      <dgm:spPr/>
      <dgm:t>
        <a:bodyPr/>
        <a:lstStyle/>
        <a:p>
          <a:endParaRPr lang="en-US"/>
        </a:p>
      </dgm:t>
    </dgm:pt>
    <dgm:pt modelId="{07989F8B-08C4-466D-A07F-A246CC05D89A}">
      <dgm:prSet phldrT="[Text]" custT="1"/>
      <dgm:spPr/>
      <dgm:t>
        <a:bodyPr/>
        <a:lstStyle/>
        <a:p>
          <a:r>
            <a:rPr lang="en-US" sz="1800" dirty="0" smtClean="0"/>
            <a:t>Course Survey</a:t>
          </a:r>
          <a:endParaRPr lang="en-US" sz="1800" dirty="0"/>
        </a:p>
      </dgm:t>
    </dgm:pt>
    <dgm:pt modelId="{A857CA66-2745-42C3-A59E-9B47B4584D1C}" type="parTrans" cxnId="{9D094267-1FCE-4C6D-A2DB-C0E337361F85}">
      <dgm:prSet/>
      <dgm:spPr/>
      <dgm:t>
        <a:bodyPr/>
        <a:lstStyle/>
        <a:p>
          <a:endParaRPr lang="en-US"/>
        </a:p>
      </dgm:t>
    </dgm:pt>
    <dgm:pt modelId="{2D5EA160-CAD6-4E5F-B918-E9AF4F652479}" type="sibTrans" cxnId="{9D094267-1FCE-4C6D-A2DB-C0E337361F85}">
      <dgm:prSet/>
      <dgm:spPr/>
      <dgm:t>
        <a:bodyPr/>
        <a:lstStyle/>
        <a:p>
          <a:endParaRPr lang="en-US"/>
        </a:p>
      </dgm:t>
    </dgm:pt>
    <dgm:pt modelId="{A033245E-967B-43BC-89CE-F6F209283C68}">
      <dgm:prSet phldrT="[Text]" custT="1"/>
      <dgm:spPr/>
      <dgm:t>
        <a:bodyPr/>
        <a:lstStyle/>
        <a:p>
          <a:r>
            <a:rPr lang="en-US" sz="1800" dirty="0" smtClean="0"/>
            <a:t>Exit Survey / Alumni Survey</a:t>
          </a:r>
          <a:endParaRPr lang="en-US" sz="1800" dirty="0"/>
        </a:p>
      </dgm:t>
    </dgm:pt>
    <dgm:pt modelId="{7469DAC6-578A-44C4-8BF7-11915A41957B}" type="parTrans" cxnId="{3C5AC911-FA8E-4236-828A-648135312F83}">
      <dgm:prSet/>
      <dgm:spPr/>
      <dgm:t>
        <a:bodyPr/>
        <a:lstStyle/>
        <a:p>
          <a:endParaRPr lang="en-US"/>
        </a:p>
      </dgm:t>
    </dgm:pt>
    <dgm:pt modelId="{EEA539AA-EDF4-4929-8104-1CF1E6877E63}" type="sibTrans" cxnId="{3C5AC911-FA8E-4236-828A-648135312F83}">
      <dgm:prSet/>
      <dgm:spPr/>
      <dgm:t>
        <a:bodyPr/>
        <a:lstStyle/>
        <a:p>
          <a:endParaRPr lang="en-US"/>
        </a:p>
      </dgm:t>
    </dgm:pt>
    <dgm:pt modelId="{62ABC687-5D61-46AE-B15E-B161F24490C6}">
      <dgm:prSet phldrT="[Text]"/>
      <dgm:spPr/>
      <dgm:t>
        <a:bodyPr/>
        <a:lstStyle/>
        <a:p>
          <a:r>
            <a:rPr lang="en-US" dirty="0" smtClean="0"/>
            <a:t>SDP and PPT</a:t>
          </a:r>
          <a:endParaRPr lang="en-US" dirty="0"/>
        </a:p>
      </dgm:t>
    </dgm:pt>
    <dgm:pt modelId="{E0DD8BA1-500C-4C46-9C48-800E3A2BE60A}" type="parTrans" cxnId="{1D64130A-1F88-4FBA-B97B-E6771F1BE97E}">
      <dgm:prSet/>
      <dgm:spPr/>
      <dgm:t>
        <a:bodyPr/>
        <a:lstStyle/>
        <a:p>
          <a:endParaRPr lang="en-US"/>
        </a:p>
      </dgm:t>
    </dgm:pt>
    <dgm:pt modelId="{CFF82297-9477-4DCE-89F4-983E07922D23}" type="sibTrans" cxnId="{1D64130A-1F88-4FBA-B97B-E6771F1BE97E}">
      <dgm:prSet/>
      <dgm:spPr/>
      <dgm:t>
        <a:bodyPr/>
        <a:lstStyle/>
        <a:p>
          <a:endParaRPr lang="en-US"/>
        </a:p>
      </dgm:t>
    </dgm:pt>
    <dgm:pt modelId="{1908A34A-AACA-4B26-A2AF-770973116500}">
      <dgm:prSet phldrT="[Text]" custT="1"/>
      <dgm:spPr/>
      <dgm:t>
        <a:bodyPr/>
        <a:lstStyle/>
        <a:p>
          <a:r>
            <a:rPr lang="en-US" sz="1600" dirty="0" smtClean="0"/>
            <a:t>Student Performance</a:t>
          </a:r>
          <a:endParaRPr lang="en-US" sz="1600" dirty="0"/>
        </a:p>
      </dgm:t>
    </dgm:pt>
    <dgm:pt modelId="{E9304764-67F2-4DEC-8EB2-2D7E4A2117AD}" type="parTrans" cxnId="{12E20C49-CE1C-46EA-AC74-CFF6590C4AD6}">
      <dgm:prSet/>
      <dgm:spPr/>
      <dgm:t>
        <a:bodyPr/>
        <a:lstStyle/>
        <a:p>
          <a:endParaRPr lang="en-US"/>
        </a:p>
      </dgm:t>
    </dgm:pt>
    <dgm:pt modelId="{241CCCA8-7D44-488C-B224-BF9801AB9636}" type="sibTrans" cxnId="{12E20C49-CE1C-46EA-AC74-CFF6590C4AD6}">
      <dgm:prSet/>
      <dgm:spPr/>
      <dgm:t>
        <a:bodyPr/>
        <a:lstStyle/>
        <a:p>
          <a:endParaRPr lang="en-US"/>
        </a:p>
      </dgm:t>
    </dgm:pt>
    <dgm:pt modelId="{7ED09FDB-FD8C-4FA0-9C2D-D3BD20972CBA}">
      <dgm:prSet phldrT="[Text]" custT="1"/>
      <dgm:spPr/>
      <dgm:t>
        <a:bodyPr/>
        <a:lstStyle/>
        <a:p>
          <a:r>
            <a:rPr lang="en-US" sz="1600" dirty="0" smtClean="0"/>
            <a:t>Student Attendance</a:t>
          </a:r>
          <a:endParaRPr lang="en-US" sz="1600" dirty="0"/>
        </a:p>
      </dgm:t>
    </dgm:pt>
    <dgm:pt modelId="{92E74EA8-E510-4DE9-9DEE-70C7CB77BBE5}" type="parTrans" cxnId="{79F614EB-D108-4153-8EE8-66977083B6BB}">
      <dgm:prSet/>
      <dgm:spPr/>
      <dgm:t>
        <a:bodyPr/>
        <a:lstStyle/>
        <a:p>
          <a:endParaRPr lang="en-US"/>
        </a:p>
      </dgm:t>
    </dgm:pt>
    <dgm:pt modelId="{2D7D7FFF-2A17-4AB9-864D-29076AD1619E}" type="sibTrans" cxnId="{79F614EB-D108-4153-8EE8-66977083B6BB}">
      <dgm:prSet/>
      <dgm:spPr/>
      <dgm:t>
        <a:bodyPr/>
        <a:lstStyle/>
        <a:p>
          <a:endParaRPr lang="en-US"/>
        </a:p>
      </dgm:t>
    </dgm:pt>
    <dgm:pt modelId="{5402F471-9BEB-4299-9FB1-77BF865D91CA}">
      <dgm:prSet phldrT="[Text]" custT="1"/>
      <dgm:spPr/>
      <dgm:t>
        <a:bodyPr/>
        <a:lstStyle/>
        <a:p>
          <a:r>
            <a:rPr lang="en-US" sz="1600" dirty="0" smtClean="0"/>
            <a:t>Placement Analysis</a:t>
          </a:r>
          <a:endParaRPr lang="en-US" sz="1600" dirty="0"/>
        </a:p>
      </dgm:t>
    </dgm:pt>
    <dgm:pt modelId="{8B6E2579-A05B-4EA2-AC34-2BBC38B9955E}" type="parTrans" cxnId="{2B542377-7D97-43E5-8815-F39BFBD3331E}">
      <dgm:prSet/>
      <dgm:spPr/>
      <dgm:t>
        <a:bodyPr/>
        <a:lstStyle/>
        <a:p>
          <a:endParaRPr lang="en-US"/>
        </a:p>
      </dgm:t>
    </dgm:pt>
    <dgm:pt modelId="{6EFAA449-77E6-4AD6-B154-E074733A6CC4}" type="sibTrans" cxnId="{2B542377-7D97-43E5-8815-F39BFBD3331E}">
      <dgm:prSet/>
      <dgm:spPr/>
      <dgm:t>
        <a:bodyPr/>
        <a:lstStyle/>
        <a:p>
          <a:endParaRPr lang="en-US"/>
        </a:p>
      </dgm:t>
    </dgm:pt>
    <dgm:pt modelId="{6D25A52A-C932-48A4-A28A-D706E82E1B7C}">
      <dgm:prSet phldrT="[Text]" custT="1"/>
      <dgm:spPr/>
      <dgm:t>
        <a:bodyPr/>
        <a:lstStyle/>
        <a:p>
          <a:r>
            <a:rPr lang="en-US" sz="1800" dirty="0" smtClean="0"/>
            <a:t>Faculty Feedback</a:t>
          </a:r>
          <a:endParaRPr lang="en-US" sz="1800" dirty="0"/>
        </a:p>
      </dgm:t>
    </dgm:pt>
    <dgm:pt modelId="{8029F68A-E26C-4918-81C5-F6D551A7B0ED}" type="parTrans" cxnId="{CDFD9464-4154-4DC2-B39A-B97AABE935C7}">
      <dgm:prSet/>
      <dgm:spPr/>
      <dgm:t>
        <a:bodyPr/>
        <a:lstStyle/>
        <a:p>
          <a:endParaRPr lang="en-US"/>
        </a:p>
      </dgm:t>
    </dgm:pt>
    <dgm:pt modelId="{20F1D706-E082-4520-A151-0E2B08A399AF}" type="sibTrans" cxnId="{CDFD9464-4154-4DC2-B39A-B97AABE935C7}">
      <dgm:prSet/>
      <dgm:spPr/>
      <dgm:t>
        <a:bodyPr/>
        <a:lstStyle/>
        <a:p>
          <a:endParaRPr lang="en-US"/>
        </a:p>
      </dgm:t>
    </dgm:pt>
    <dgm:pt modelId="{5419704A-B993-41FC-8737-51BD90FAEAEE}">
      <dgm:prSet phldrT="[Text]" custT="1"/>
      <dgm:spPr/>
      <dgm:t>
        <a:bodyPr/>
        <a:lstStyle/>
        <a:p>
          <a:r>
            <a:rPr lang="en-US" sz="1600" dirty="0" smtClean="0"/>
            <a:t>Students BE Projects</a:t>
          </a:r>
          <a:endParaRPr lang="en-US" sz="1600" dirty="0"/>
        </a:p>
      </dgm:t>
    </dgm:pt>
    <dgm:pt modelId="{EAF559FC-E56E-48F7-8353-6188CA85DE26}" type="parTrans" cxnId="{8C650E48-9B0C-4465-A2BF-920E98113C2A}">
      <dgm:prSet/>
      <dgm:spPr/>
      <dgm:t>
        <a:bodyPr/>
        <a:lstStyle/>
        <a:p>
          <a:endParaRPr lang="en-US"/>
        </a:p>
      </dgm:t>
    </dgm:pt>
    <dgm:pt modelId="{CE7FFC78-81DB-4D5F-B0B5-A538ED8963D4}" type="sibTrans" cxnId="{8C650E48-9B0C-4465-A2BF-920E98113C2A}">
      <dgm:prSet/>
      <dgm:spPr/>
      <dgm:t>
        <a:bodyPr/>
        <a:lstStyle/>
        <a:p>
          <a:endParaRPr lang="en-US"/>
        </a:p>
      </dgm:t>
    </dgm:pt>
    <dgm:pt modelId="{EA1204C5-E957-4B16-891D-42A96EE2CD66}" type="pres">
      <dgm:prSet presAssocID="{F239E3F5-ABE5-4996-B72B-D073545056B8}" presName="composite" presStyleCnt="0">
        <dgm:presLayoutVars>
          <dgm:chMax val="3"/>
          <dgm:animLvl val="lvl"/>
          <dgm:resizeHandles val="exact"/>
        </dgm:presLayoutVars>
      </dgm:prSet>
      <dgm:spPr/>
    </dgm:pt>
    <dgm:pt modelId="{0A114F2D-6F90-4338-8024-CD57A1C0E3D3}" type="pres">
      <dgm:prSet presAssocID="{F95E7F40-0ECA-4B07-90A6-16541623A1D8}" presName="gear1" presStyleLbl="node1" presStyleIdx="0" presStyleCnt="3">
        <dgm:presLayoutVars>
          <dgm:chMax val="1"/>
          <dgm:bulletEnabled val="1"/>
        </dgm:presLayoutVars>
      </dgm:prSet>
      <dgm:spPr/>
      <dgm:t>
        <a:bodyPr/>
        <a:lstStyle/>
        <a:p>
          <a:endParaRPr lang="en-US"/>
        </a:p>
      </dgm:t>
    </dgm:pt>
    <dgm:pt modelId="{32F36488-1669-41D3-9078-3215958C39CB}" type="pres">
      <dgm:prSet presAssocID="{F95E7F40-0ECA-4B07-90A6-16541623A1D8}" presName="gear1srcNode" presStyleLbl="node1" presStyleIdx="0" presStyleCnt="3"/>
      <dgm:spPr/>
      <dgm:t>
        <a:bodyPr/>
        <a:lstStyle/>
        <a:p>
          <a:endParaRPr lang="en-US"/>
        </a:p>
      </dgm:t>
    </dgm:pt>
    <dgm:pt modelId="{7D17F1A2-12C7-4185-9B2B-B31BBC424DCD}" type="pres">
      <dgm:prSet presAssocID="{F95E7F40-0ECA-4B07-90A6-16541623A1D8}" presName="gear1dstNode" presStyleLbl="node1" presStyleIdx="0" presStyleCnt="3"/>
      <dgm:spPr/>
      <dgm:t>
        <a:bodyPr/>
        <a:lstStyle/>
        <a:p>
          <a:endParaRPr lang="en-US"/>
        </a:p>
      </dgm:t>
    </dgm:pt>
    <dgm:pt modelId="{F17D3274-9339-4F62-9550-FD3533930E76}" type="pres">
      <dgm:prSet presAssocID="{F95E7F40-0ECA-4B07-90A6-16541623A1D8}" presName="gear1ch" presStyleLbl="fgAcc1" presStyleIdx="0" presStyleCnt="3" custScaleX="138113" custLinFactNeighborX="-19334" custLinFactNeighborY="4158">
        <dgm:presLayoutVars>
          <dgm:chMax val="0"/>
          <dgm:bulletEnabled val="1"/>
        </dgm:presLayoutVars>
      </dgm:prSet>
      <dgm:spPr/>
      <dgm:t>
        <a:bodyPr/>
        <a:lstStyle/>
        <a:p>
          <a:endParaRPr lang="en-US"/>
        </a:p>
      </dgm:t>
    </dgm:pt>
    <dgm:pt modelId="{9E02C192-886D-4C5D-ADE7-A4350FC111D2}" type="pres">
      <dgm:prSet presAssocID="{A4B66AE9-E398-42FF-85D9-920F5626D2CB}" presName="gear2" presStyleLbl="node1" presStyleIdx="1" presStyleCnt="3" custScaleX="105324" custScaleY="109253">
        <dgm:presLayoutVars>
          <dgm:chMax val="1"/>
          <dgm:bulletEnabled val="1"/>
        </dgm:presLayoutVars>
      </dgm:prSet>
      <dgm:spPr/>
      <dgm:t>
        <a:bodyPr/>
        <a:lstStyle/>
        <a:p>
          <a:endParaRPr lang="en-US"/>
        </a:p>
      </dgm:t>
    </dgm:pt>
    <dgm:pt modelId="{9B55B47C-70EC-4BF3-86DE-B6157BF1E620}" type="pres">
      <dgm:prSet presAssocID="{A4B66AE9-E398-42FF-85D9-920F5626D2CB}" presName="gear2srcNode" presStyleLbl="node1" presStyleIdx="1" presStyleCnt="3"/>
      <dgm:spPr/>
      <dgm:t>
        <a:bodyPr/>
        <a:lstStyle/>
        <a:p>
          <a:endParaRPr lang="en-US"/>
        </a:p>
      </dgm:t>
    </dgm:pt>
    <dgm:pt modelId="{CCB40BE6-9AC5-48D0-B8E2-DC1DFDB7977E}" type="pres">
      <dgm:prSet presAssocID="{A4B66AE9-E398-42FF-85D9-920F5626D2CB}" presName="gear2dstNode" presStyleLbl="node1" presStyleIdx="1" presStyleCnt="3"/>
      <dgm:spPr/>
      <dgm:t>
        <a:bodyPr/>
        <a:lstStyle/>
        <a:p>
          <a:endParaRPr lang="en-US"/>
        </a:p>
      </dgm:t>
    </dgm:pt>
    <dgm:pt modelId="{31BE8638-A09B-4030-BC5C-05EA7C2B0848}" type="pres">
      <dgm:prSet presAssocID="{A4B66AE9-E398-42FF-85D9-920F5626D2CB}" presName="gear2ch" presStyleLbl="fgAcc1" presStyleIdx="1" presStyleCnt="3" custScaleX="139547" custLinFactNeighborX="-53011" custLinFactNeighborY="-9355">
        <dgm:presLayoutVars>
          <dgm:chMax val="0"/>
          <dgm:bulletEnabled val="1"/>
        </dgm:presLayoutVars>
      </dgm:prSet>
      <dgm:spPr/>
      <dgm:t>
        <a:bodyPr/>
        <a:lstStyle/>
        <a:p>
          <a:endParaRPr lang="en-US"/>
        </a:p>
      </dgm:t>
    </dgm:pt>
    <dgm:pt modelId="{1A679974-6B41-472C-885A-918DE0C4CBCE}" type="pres">
      <dgm:prSet presAssocID="{62ABC687-5D61-46AE-B15E-B161F24490C6}" presName="gear3" presStyleLbl="node1" presStyleIdx="2" presStyleCnt="3"/>
      <dgm:spPr/>
      <dgm:t>
        <a:bodyPr/>
        <a:lstStyle/>
        <a:p>
          <a:endParaRPr lang="en-US"/>
        </a:p>
      </dgm:t>
    </dgm:pt>
    <dgm:pt modelId="{0FE1C0A8-5712-4A5E-9997-DF35ED89D48E}" type="pres">
      <dgm:prSet presAssocID="{62ABC687-5D61-46AE-B15E-B161F24490C6}" presName="gear3tx" presStyleLbl="node1" presStyleIdx="2" presStyleCnt="3">
        <dgm:presLayoutVars>
          <dgm:chMax val="1"/>
          <dgm:bulletEnabled val="1"/>
        </dgm:presLayoutVars>
      </dgm:prSet>
      <dgm:spPr/>
      <dgm:t>
        <a:bodyPr/>
        <a:lstStyle/>
        <a:p>
          <a:endParaRPr lang="en-US"/>
        </a:p>
      </dgm:t>
    </dgm:pt>
    <dgm:pt modelId="{C0BB4B84-A687-4223-B928-0A5916DEAF25}" type="pres">
      <dgm:prSet presAssocID="{62ABC687-5D61-46AE-B15E-B161F24490C6}" presName="gear3srcNode" presStyleLbl="node1" presStyleIdx="2" presStyleCnt="3"/>
      <dgm:spPr/>
      <dgm:t>
        <a:bodyPr/>
        <a:lstStyle/>
        <a:p>
          <a:endParaRPr lang="en-US"/>
        </a:p>
      </dgm:t>
    </dgm:pt>
    <dgm:pt modelId="{687D94F2-D813-4FEF-8836-D6FC7D790B3F}" type="pres">
      <dgm:prSet presAssocID="{62ABC687-5D61-46AE-B15E-B161F24490C6}" presName="gear3dstNode" presStyleLbl="node1" presStyleIdx="2" presStyleCnt="3"/>
      <dgm:spPr/>
      <dgm:t>
        <a:bodyPr/>
        <a:lstStyle/>
        <a:p>
          <a:endParaRPr lang="en-US"/>
        </a:p>
      </dgm:t>
    </dgm:pt>
    <dgm:pt modelId="{95B9C216-DA8F-400F-B5E6-1C607565FF27}" type="pres">
      <dgm:prSet presAssocID="{62ABC687-5D61-46AE-B15E-B161F24490C6}" presName="gear3ch" presStyleLbl="fgAcc1" presStyleIdx="2" presStyleCnt="3" custScaleX="143582" custLinFactNeighborX="31183" custLinFactNeighborY="0">
        <dgm:presLayoutVars>
          <dgm:chMax val="0"/>
          <dgm:bulletEnabled val="1"/>
        </dgm:presLayoutVars>
      </dgm:prSet>
      <dgm:spPr/>
      <dgm:t>
        <a:bodyPr/>
        <a:lstStyle/>
        <a:p>
          <a:endParaRPr lang="en-US"/>
        </a:p>
      </dgm:t>
    </dgm:pt>
    <dgm:pt modelId="{53B0E3E4-52AC-4E44-8D99-A731DD6550E5}" type="pres">
      <dgm:prSet presAssocID="{186828C7-2C2B-4D4E-AB8B-FA06D74F00C6}" presName="connector1" presStyleLbl="sibTrans2D1" presStyleIdx="0" presStyleCnt="3"/>
      <dgm:spPr/>
      <dgm:t>
        <a:bodyPr/>
        <a:lstStyle/>
        <a:p>
          <a:endParaRPr lang="en-US"/>
        </a:p>
      </dgm:t>
    </dgm:pt>
    <dgm:pt modelId="{DEB259A5-E55C-4B77-9792-370D9D683D4C}" type="pres">
      <dgm:prSet presAssocID="{B2DA5B0B-6720-4CED-BC58-1A8505A6D120}" presName="connector2" presStyleLbl="sibTrans2D1" presStyleIdx="1" presStyleCnt="3"/>
      <dgm:spPr/>
      <dgm:t>
        <a:bodyPr/>
        <a:lstStyle/>
        <a:p>
          <a:endParaRPr lang="en-US"/>
        </a:p>
      </dgm:t>
    </dgm:pt>
    <dgm:pt modelId="{53B68941-60F1-41AE-AE7B-54F92E8515B1}" type="pres">
      <dgm:prSet presAssocID="{CFF82297-9477-4DCE-89F4-983E07922D23}" presName="connector3" presStyleLbl="sibTrans2D1" presStyleIdx="2" presStyleCnt="3"/>
      <dgm:spPr/>
      <dgm:t>
        <a:bodyPr/>
        <a:lstStyle/>
        <a:p>
          <a:endParaRPr lang="en-US"/>
        </a:p>
      </dgm:t>
    </dgm:pt>
  </dgm:ptLst>
  <dgm:cxnLst>
    <dgm:cxn modelId="{4E603979-2CDC-414E-862D-94DB82930ECE}" srcId="{F95E7F40-0ECA-4B07-90A6-16541623A1D8}" destId="{8C95DFDF-E647-40AF-AFE4-4CA3A4D80801}" srcOrd="3" destOrd="0" parTransId="{F438EC78-CEB8-492B-9356-3E9ACC67823E}" sibTransId="{1EA3047D-4170-47E5-AB8D-5BAC9CE313AB}"/>
    <dgm:cxn modelId="{C5165414-8C81-4869-AD6E-075135D9A1A6}" type="presOf" srcId="{62ABC687-5D61-46AE-B15E-B161F24490C6}" destId="{0FE1C0A8-5712-4A5E-9997-DF35ED89D48E}" srcOrd="1" destOrd="0" presId="urn:microsoft.com/office/officeart/2005/8/layout/gear1"/>
    <dgm:cxn modelId="{88C0F82E-6C33-44CA-9A16-3A192C08891B}" type="presOf" srcId="{62ABC687-5D61-46AE-B15E-B161F24490C6}" destId="{1A679974-6B41-472C-885A-918DE0C4CBCE}" srcOrd="0" destOrd="0" presId="urn:microsoft.com/office/officeart/2005/8/layout/gear1"/>
    <dgm:cxn modelId="{9D094267-1FCE-4C6D-A2DB-C0E337361F85}" srcId="{A4B66AE9-E398-42FF-85D9-920F5626D2CB}" destId="{07989F8B-08C4-466D-A07F-A246CC05D89A}" srcOrd="0" destOrd="0" parTransId="{A857CA66-2745-42C3-A59E-9B47B4584D1C}" sibTransId="{2D5EA160-CAD6-4E5F-B918-E9AF4F652479}"/>
    <dgm:cxn modelId="{97964265-6605-4AF7-91D6-FF71BA0DE79A}" srcId="{F239E3F5-ABE5-4996-B72B-D073545056B8}" destId="{74491E8D-0C34-47BE-A64C-757A5FB6F121}" srcOrd="3" destOrd="0" parTransId="{2B11FD9C-7078-40B4-B968-F218C3BB7EF0}" sibTransId="{061D745E-6077-4D53-837B-6F98FA39AF4C}"/>
    <dgm:cxn modelId="{8C650E48-9B0C-4465-A2BF-920E98113C2A}" srcId="{F95E7F40-0ECA-4B07-90A6-16541623A1D8}" destId="{5419704A-B993-41FC-8737-51BD90FAEAEE}" srcOrd="2" destOrd="0" parTransId="{EAF559FC-E56E-48F7-8353-6188CA85DE26}" sibTransId="{CE7FFC78-81DB-4D5F-B0B5-A538ED8963D4}"/>
    <dgm:cxn modelId="{6807B36B-C452-45DC-ABCA-D043EFBA6B6A}" type="presOf" srcId="{A4B66AE9-E398-42FF-85D9-920F5626D2CB}" destId="{9B55B47C-70EC-4BF3-86DE-B6157BF1E620}" srcOrd="1" destOrd="0" presId="urn:microsoft.com/office/officeart/2005/8/layout/gear1"/>
    <dgm:cxn modelId="{CDFD9464-4154-4DC2-B39A-B97AABE935C7}" srcId="{A4B66AE9-E398-42FF-85D9-920F5626D2CB}" destId="{6D25A52A-C932-48A4-A28A-D706E82E1B7C}" srcOrd="2" destOrd="0" parTransId="{8029F68A-E26C-4918-81C5-F6D551A7B0ED}" sibTransId="{20F1D706-E082-4520-A151-0E2B08A399AF}"/>
    <dgm:cxn modelId="{599EE28C-2E60-409F-B2CC-84275C44757E}" type="presOf" srcId="{B2DA5B0B-6720-4CED-BC58-1A8505A6D120}" destId="{DEB259A5-E55C-4B77-9792-370D9D683D4C}" srcOrd="0" destOrd="0" presId="urn:microsoft.com/office/officeart/2005/8/layout/gear1"/>
    <dgm:cxn modelId="{C23D69B8-F6CD-4FA0-82D1-37CCFDB9C83A}" type="presOf" srcId="{A033245E-967B-43BC-89CE-F6F209283C68}" destId="{31BE8638-A09B-4030-BC5C-05EA7C2B0848}" srcOrd="0" destOrd="1" presId="urn:microsoft.com/office/officeart/2005/8/layout/gear1"/>
    <dgm:cxn modelId="{CEE17572-1359-4C9D-8374-8096CEB48D1C}" type="presOf" srcId="{F95E7F40-0ECA-4B07-90A6-16541623A1D8}" destId="{7D17F1A2-12C7-4185-9B2B-B31BBC424DCD}" srcOrd="2" destOrd="0" presId="urn:microsoft.com/office/officeart/2005/8/layout/gear1"/>
    <dgm:cxn modelId="{EC92FEF8-81C1-459A-8611-C48499D90452}" srcId="{F95E7F40-0ECA-4B07-90A6-16541623A1D8}" destId="{7ACAD150-DD8B-4F74-BE99-DC03EE821F33}" srcOrd="0" destOrd="0" parTransId="{A19D65D3-DC26-4599-ADC4-1165FA2ED4B2}" sibTransId="{9607634D-D4B7-40F6-9F4B-84F4839872E5}"/>
    <dgm:cxn modelId="{646C684B-DF5D-43B1-B37C-28C543B14760}" type="presOf" srcId="{5402F471-9BEB-4299-9FB1-77BF865D91CA}" destId="{95B9C216-DA8F-400F-B5E6-1C607565FF27}" srcOrd="0" destOrd="2" presId="urn:microsoft.com/office/officeart/2005/8/layout/gear1"/>
    <dgm:cxn modelId="{671924A9-08E4-4E11-BF67-886AF240BA47}" type="presOf" srcId="{62ABC687-5D61-46AE-B15E-B161F24490C6}" destId="{C0BB4B84-A687-4223-B928-0A5916DEAF25}" srcOrd="2" destOrd="0" presId="urn:microsoft.com/office/officeart/2005/8/layout/gear1"/>
    <dgm:cxn modelId="{B4E2A803-D505-4ADF-A4BD-1BEF01717B53}" srcId="{F239E3F5-ABE5-4996-B72B-D073545056B8}" destId="{F95E7F40-0ECA-4B07-90A6-16541623A1D8}" srcOrd="0" destOrd="0" parTransId="{57605CAA-00A3-40BE-B32E-6A590C0C32E9}" sibTransId="{186828C7-2C2B-4D4E-AB8B-FA06D74F00C6}"/>
    <dgm:cxn modelId="{BB796681-4270-48F6-A9D5-BB2223325392}" type="presOf" srcId="{F95E7F40-0ECA-4B07-90A6-16541623A1D8}" destId="{0A114F2D-6F90-4338-8024-CD57A1C0E3D3}" srcOrd="0" destOrd="0" presId="urn:microsoft.com/office/officeart/2005/8/layout/gear1"/>
    <dgm:cxn modelId="{66D9A4BE-CB43-4AC0-9EC6-6B6BB54E7A70}" type="presOf" srcId="{6D25A52A-C932-48A4-A28A-D706E82E1B7C}" destId="{31BE8638-A09B-4030-BC5C-05EA7C2B0848}" srcOrd="0" destOrd="2" presId="urn:microsoft.com/office/officeart/2005/8/layout/gear1"/>
    <dgm:cxn modelId="{196EB6E3-DBE5-4671-B5C8-0F32F2068975}" type="presOf" srcId="{A4B66AE9-E398-42FF-85D9-920F5626D2CB}" destId="{CCB40BE6-9AC5-48D0-B8E2-DC1DFDB7977E}" srcOrd="2" destOrd="0" presId="urn:microsoft.com/office/officeart/2005/8/layout/gear1"/>
    <dgm:cxn modelId="{12E20C49-CE1C-46EA-AC74-CFF6590C4AD6}" srcId="{62ABC687-5D61-46AE-B15E-B161F24490C6}" destId="{1908A34A-AACA-4B26-A2AF-770973116500}" srcOrd="0" destOrd="0" parTransId="{E9304764-67F2-4DEC-8EB2-2D7E4A2117AD}" sibTransId="{241CCCA8-7D44-488C-B224-BF9801AB9636}"/>
    <dgm:cxn modelId="{2B542377-7D97-43E5-8815-F39BFBD3331E}" srcId="{62ABC687-5D61-46AE-B15E-B161F24490C6}" destId="{5402F471-9BEB-4299-9FB1-77BF865D91CA}" srcOrd="2" destOrd="0" parTransId="{8B6E2579-A05B-4EA2-AC34-2BBC38B9955E}" sibTransId="{6EFAA449-77E6-4AD6-B154-E074733A6CC4}"/>
    <dgm:cxn modelId="{1D64130A-1F88-4FBA-B97B-E6771F1BE97E}" srcId="{F239E3F5-ABE5-4996-B72B-D073545056B8}" destId="{62ABC687-5D61-46AE-B15E-B161F24490C6}" srcOrd="2" destOrd="0" parTransId="{E0DD8BA1-500C-4C46-9C48-800E3A2BE60A}" sibTransId="{CFF82297-9477-4DCE-89F4-983E07922D23}"/>
    <dgm:cxn modelId="{1A2C119C-0F19-479F-824D-F6CF545483E9}" type="presOf" srcId="{A4B66AE9-E398-42FF-85D9-920F5626D2CB}" destId="{9E02C192-886D-4C5D-ADE7-A4350FC111D2}" srcOrd="0" destOrd="0" presId="urn:microsoft.com/office/officeart/2005/8/layout/gear1"/>
    <dgm:cxn modelId="{29237E60-D06B-4A9C-A529-BB16186F5F3C}" type="presOf" srcId="{186828C7-2C2B-4D4E-AB8B-FA06D74F00C6}" destId="{53B0E3E4-52AC-4E44-8D99-A731DD6550E5}" srcOrd="0" destOrd="0" presId="urn:microsoft.com/office/officeart/2005/8/layout/gear1"/>
    <dgm:cxn modelId="{6647FE69-8A90-4747-ACFE-74AA7ADBFFA1}" type="presOf" srcId="{8C95DFDF-E647-40AF-AFE4-4CA3A4D80801}" destId="{F17D3274-9339-4F62-9550-FD3533930E76}" srcOrd="0" destOrd="3" presId="urn:microsoft.com/office/officeart/2005/8/layout/gear1"/>
    <dgm:cxn modelId="{0FAD0DE4-3740-4C7B-90A0-C6150F815AF0}" type="presOf" srcId="{7ED09FDB-FD8C-4FA0-9C2D-D3BD20972CBA}" destId="{95B9C216-DA8F-400F-B5E6-1C607565FF27}" srcOrd="0" destOrd="1" presId="urn:microsoft.com/office/officeart/2005/8/layout/gear1"/>
    <dgm:cxn modelId="{5E4BBA03-3A9B-4FF5-93C9-8800A3B29847}" type="presOf" srcId="{CFF82297-9477-4DCE-89F4-983E07922D23}" destId="{53B68941-60F1-41AE-AE7B-54F92E8515B1}" srcOrd="0" destOrd="0" presId="urn:microsoft.com/office/officeart/2005/8/layout/gear1"/>
    <dgm:cxn modelId="{79F614EB-D108-4153-8EE8-66977083B6BB}" srcId="{62ABC687-5D61-46AE-B15E-B161F24490C6}" destId="{7ED09FDB-FD8C-4FA0-9C2D-D3BD20972CBA}" srcOrd="1" destOrd="0" parTransId="{92E74EA8-E510-4DE9-9DEE-70C7CB77BBE5}" sibTransId="{2D7D7FFF-2A17-4AB9-864D-29076AD1619E}"/>
    <dgm:cxn modelId="{E28CA481-CBB4-4EC5-8CC6-87E2C556D022}" type="presOf" srcId="{5419704A-B993-41FC-8737-51BD90FAEAEE}" destId="{F17D3274-9339-4F62-9550-FD3533930E76}" srcOrd="0" destOrd="2" presId="urn:microsoft.com/office/officeart/2005/8/layout/gear1"/>
    <dgm:cxn modelId="{462E54BF-7FEB-4378-8DAA-7E6F86973E80}" type="presOf" srcId="{F95E7F40-0ECA-4B07-90A6-16541623A1D8}" destId="{32F36488-1669-41D3-9078-3215958C39CB}" srcOrd="1" destOrd="0" presId="urn:microsoft.com/office/officeart/2005/8/layout/gear1"/>
    <dgm:cxn modelId="{D0282A2F-3F7B-4069-A7DA-F217F61EEE92}" srcId="{F239E3F5-ABE5-4996-B72B-D073545056B8}" destId="{A4B66AE9-E398-42FF-85D9-920F5626D2CB}" srcOrd="1" destOrd="0" parTransId="{37C4FCF4-4CF1-43B9-A679-CD93684309CF}" sibTransId="{B2DA5B0B-6720-4CED-BC58-1A8505A6D120}"/>
    <dgm:cxn modelId="{416C6C2E-7201-4E06-8D4D-BFFE31E2CC7D}" type="presOf" srcId="{1908A34A-AACA-4B26-A2AF-770973116500}" destId="{95B9C216-DA8F-400F-B5E6-1C607565FF27}" srcOrd="0" destOrd="0" presId="urn:microsoft.com/office/officeart/2005/8/layout/gear1"/>
    <dgm:cxn modelId="{2AA877E9-A4E7-48AC-A36D-5004F6A6D8D8}" type="presOf" srcId="{7ACAD150-DD8B-4F74-BE99-DC03EE821F33}" destId="{F17D3274-9339-4F62-9550-FD3533930E76}" srcOrd="0" destOrd="0" presId="urn:microsoft.com/office/officeart/2005/8/layout/gear1"/>
    <dgm:cxn modelId="{3C5AC911-FA8E-4236-828A-648135312F83}" srcId="{A4B66AE9-E398-42FF-85D9-920F5626D2CB}" destId="{A033245E-967B-43BC-89CE-F6F209283C68}" srcOrd="1" destOrd="0" parTransId="{7469DAC6-578A-44C4-8BF7-11915A41957B}" sibTransId="{EEA539AA-EDF4-4929-8104-1CF1E6877E63}"/>
    <dgm:cxn modelId="{25E8A890-9AC1-448C-8AC2-C4467B39BDAC}" type="presOf" srcId="{62ABC687-5D61-46AE-B15E-B161F24490C6}" destId="{687D94F2-D813-4FEF-8836-D6FC7D790B3F}" srcOrd="3" destOrd="0" presId="urn:microsoft.com/office/officeart/2005/8/layout/gear1"/>
    <dgm:cxn modelId="{F7F1A7C6-576F-4F48-B46C-B06961610638}" srcId="{F95E7F40-0ECA-4B07-90A6-16541623A1D8}" destId="{90467E0C-7D75-4459-B922-AA2989F7C062}" srcOrd="1" destOrd="0" parTransId="{80FA147B-256A-45D3-9015-596780899FD8}" sibTransId="{F5A092A5-3B41-4D74-B366-B453257640EA}"/>
    <dgm:cxn modelId="{A474F385-706D-4F18-899E-AAC65974222B}" type="presOf" srcId="{07989F8B-08C4-466D-A07F-A246CC05D89A}" destId="{31BE8638-A09B-4030-BC5C-05EA7C2B0848}" srcOrd="0" destOrd="0" presId="urn:microsoft.com/office/officeart/2005/8/layout/gear1"/>
    <dgm:cxn modelId="{3707F5A4-08D3-4B18-B354-47663D572A2C}" type="presOf" srcId="{F239E3F5-ABE5-4996-B72B-D073545056B8}" destId="{EA1204C5-E957-4B16-891D-42A96EE2CD66}" srcOrd="0" destOrd="0" presId="urn:microsoft.com/office/officeart/2005/8/layout/gear1"/>
    <dgm:cxn modelId="{DE0A6AD6-1FFE-40F6-9769-1532EDACF0DF}" type="presOf" srcId="{90467E0C-7D75-4459-B922-AA2989F7C062}" destId="{F17D3274-9339-4F62-9550-FD3533930E76}" srcOrd="0" destOrd="1" presId="urn:microsoft.com/office/officeart/2005/8/layout/gear1"/>
    <dgm:cxn modelId="{1D3616EC-2C6F-4724-83CF-D678694B2DC4}" type="presParOf" srcId="{EA1204C5-E957-4B16-891D-42A96EE2CD66}" destId="{0A114F2D-6F90-4338-8024-CD57A1C0E3D3}" srcOrd="0" destOrd="0" presId="urn:microsoft.com/office/officeart/2005/8/layout/gear1"/>
    <dgm:cxn modelId="{6860D57C-8A5D-41E2-AA66-31777F7E77A3}" type="presParOf" srcId="{EA1204C5-E957-4B16-891D-42A96EE2CD66}" destId="{32F36488-1669-41D3-9078-3215958C39CB}" srcOrd="1" destOrd="0" presId="urn:microsoft.com/office/officeart/2005/8/layout/gear1"/>
    <dgm:cxn modelId="{61602206-90CC-4862-8D8A-5C5CC390ED72}" type="presParOf" srcId="{EA1204C5-E957-4B16-891D-42A96EE2CD66}" destId="{7D17F1A2-12C7-4185-9B2B-B31BBC424DCD}" srcOrd="2" destOrd="0" presId="urn:microsoft.com/office/officeart/2005/8/layout/gear1"/>
    <dgm:cxn modelId="{64F69785-93F4-49FE-B69A-73AF23A29A4A}" type="presParOf" srcId="{EA1204C5-E957-4B16-891D-42A96EE2CD66}" destId="{F17D3274-9339-4F62-9550-FD3533930E76}" srcOrd="3" destOrd="0" presId="urn:microsoft.com/office/officeart/2005/8/layout/gear1"/>
    <dgm:cxn modelId="{A09D9979-3C2F-4FE9-ADD1-7151AAEF1DF0}" type="presParOf" srcId="{EA1204C5-E957-4B16-891D-42A96EE2CD66}" destId="{9E02C192-886D-4C5D-ADE7-A4350FC111D2}" srcOrd="4" destOrd="0" presId="urn:microsoft.com/office/officeart/2005/8/layout/gear1"/>
    <dgm:cxn modelId="{F6938260-7AD5-447D-8CC9-FBE573292F01}" type="presParOf" srcId="{EA1204C5-E957-4B16-891D-42A96EE2CD66}" destId="{9B55B47C-70EC-4BF3-86DE-B6157BF1E620}" srcOrd="5" destOrd="0" presId="urn:microsoft.com/office/officeart/2005/8/layout/gear1"/>
    <dgm:cxn modelId="{033E9E64-6480-4398-820E-EEA1C402BE7D}" type="presParOf" srcId="{EA1204C5-E957-4B16-891D-42A96EE2CD66}" destId="{CCB40BE6-9AC5-48D0-B8E2-DC1DFDB7977E}" srcOrd="6" destOrd="0" presId="urn:microsoft.com/office/officeart/2005/8/layout/gear1"/>
    <dgm:cxn modelId="{8E2D5E48-963D-48B4-ABC6-A6BD992CC021}" type="presParOf" srcId="{EA1204C5-E957-4B16-891D-42A96EE2CD66}" destId="{31BE8638-A09B-4030-BC5C-05EA7C2B0848}" srcOrd="7" destOrd="0" presId="urn:microsoft.com/office/officeart/2005/8/layout/gear1"/>
    <dgm:cxn modelId="{CB47CDCD-D9A8-4B14-AA19-CBAF35F50DC3}" type="presParOf" srcId="{EA1204C5-E957-4B16-891D-42A96EE2CD66}" destId="{1A679974-6B41-472C-885A-918DE0C4CBCE}" srcOrd="8" destOrd="0" presId="urn:microsoft.com/office/officeart/2005/8/layout/gear1"/>
    <dgm:cxn modelId="{B2B9DD67-CFA2-4A68-9BC3-AB29D3333946}" type="presParOf" srcId="{EA1204C5-E957-4B16-891D-42A96EE2CD66}" destId="{0FE1C0A8-5712-4A5E-9997-DF35ED89D48E}" srcOrd="9" destOrd="0" presId="urn:microsoft.com/office/officeart/2005/8/layout/gear1"/>
    <dgm:cxn modelId="{7DB6A94C-5BF1-42C5-94B9-469268C348D3}" type="presParOf" srcId="{EA1204C5-E957-4B16-891D-42A96EE2CD66}" destId="{C0BB4B84-A687-4223-B928-0A5916DEAF25}" srcOrd="10" destOrd="0" presId="urn:microsoft.com/office/officeart/2005/8/layout/gear1"/>
    <dgm:cxn modelId="{7419CE87-1A26-4975-80A7-0215A0C3A612}" type="presParOf" srcId="{EA1204C5-E957-4B16-891D-42A96EE2CD66}" destId="{687D94F2-D813-4FEF-8836-D6FC7D790B3F}" srcOrd="11" destOrd="0" presId="urn:microsoft.com/office/officeart/2005/8/layout/gear1"/>
    <dgm:cxn modelId="{034FF595-33C6-47E4-8D30-16920CBF9ACD}" type="presParOf" srcId="{EA1204C5-E957-4B16-891D-42A96EE2CD66}" destId="{95B9C216-DA8F-400F-B5E6-1C607565FF27}" srcOrd="12" destOrd="0" presId="urn:microsoft.com/office/officeart/2005/8/layout/gear1"/>
    <dgm:cxn modelId="{FA706B27-500A-468F-9D52-2FF946B0AFC8}" type="presParOf" srcId="{EA1204C5-E957-4B16-891D-42A96EE2CD66}" destId="{53B0E3E4-52AC-4E44-8D99-A731DD6550E5}" srcOrd="13" destOrd="0" presId="urn:microsoft.com/office/officeart/2005/8/layout/gear1"/>
    <dgm:cxn modelId="{7ABBBD29-8561-430C-8545-6EE5E135574E}" type="presParOf" srcId="{EA1204C5-E957-4B16-891D-42A96EE2CD66}" destId="{DEB259A5-E55C-4B77-9792-370D9D683D4C}" srcOrd="14" destOrd="0" presId="urn:microsoft.com/office/officeart/2005/8/layout/gear1"/>
    <dgm:cxn modelId="{3F2CEB54-5212-445C-823C-8D78EBB4CC19}" type="presParOf" srcId="{EA1204C5-E957-4B16-891D-42A96EE2CD66}" destId="{53B68941-60F1-41AE-AE7B-54F92E8515B1}" srcOrd="15"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037D0E-ABDF-4452-95DE-783CE4B38EBD}"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7C4823D7-4298-4D64-910C-E93EDBC52D00}">
      <dgm:prSet phldrT="[Text]" custT="1"/>
      <dgm:spPr/>
      <dgm:t>
        <a:bodyPr/>
        <a:lstStyle/>
        <a:p>
          <a:r>
            <a:rPr lang="en-US" sz="2000" b="1" dirty="0" smtClean="0"/>
            <a:t>AY 2011-2012</a:t>
          </a:r>
          <a:endParaRPr lang="en-US" sz="2000" b="1" dirty="0"/>
        </a:p>
      </dgm:t>
    </dgm:pt>
    <dgm:pt modelId="{C292E2C0-9C33-4930-BA0C-9E70E411F63C}" type="parTrans" cxnId="{5F801A4A-C1D9-4E84-B8A0-336AB8DDAA71}">
      <dgm:prSet/>
      <dgm:spPr/>
      <dgm:t>
        <a:bodyPr/>
        <a:lstStyle/>
        <a:p>
          <a:endParaRPr lang="en-US" sz="2000" b="1"/>
        </a:p>
      </dgm:t>
    </dgm:pt>
    <dgm:pt modelId="{3E60D49B-5373-4BB9-A8A8-53B975F66827}" type="sibTrans" cxnId="{5F801A4A-C1D9-4E84-B8A0-336AB8DDAA71}">
      <dgm:prSet/>
      <dgm:spPr/>
      <dgm:t>
        <a:bodyPr/>
        <a:lstStyle/>
        <a:p>
          <a:endParaRPr lang="en-US" sz="2000" b="1"/>
        </a:p>
      </dgm:t>
    </dgm:pt>
    <dgm:pt modelId="{F41327C7-2740-43CE-B953-316A8181C94B}">
      <dgm:prSet phldrT="[Text]" custT="1"/>
      <dgm:spPr/>
      <dgm:t>
        <a:bodyPr/>
        <a:lstStyle/>
        <a:p>
          <a:r>
            <a:rPr lang="en-US" sz="1600" b="1" dirty="0" smtClean="0"/>
            <a:t>University Result</a:t>
          </a:r>
          <a:endParaRPr lang="en-US" sz="1600" b="1" dirty="0"/>
        </a:p>
      </dgm:t>
    </dgm:pt>
    <dgm:pt modelId="{93FB1A5D-DF3D-4999-961C-099C1C747CC2}" type="parTrans" cxnId="{2B2E91C6-8B78-477D-B906-1A9270025264}">
      <dgm:prSet/>
      <dgm:spPr/>
      <dgm:t>
        <a:bodyPr/>
        <a:lstStyle/>
        <a:p>
          <a:endParaRPr lang="en-US" sz="2000" b="1"/>
        </a:p>
      </dgm:t>
    </dgm:pt>
    <dgm:pt modelId="{174B325C-4B66-48D4-A13D-F05FFF4703A4}" type="sibTrans" cxnId="{2B2E91C6-8B78-477D-B906-1A9270025264}">
      <dgm:prSet/>
      <dgm:spPr/>
      <dgm:t>
        <a:bodyPr/>
        <a:lstStyle/>
        <a:p>
          <a:endParaRPr lang="en-US" sz="2000" b="1"/>
        </a:p>
      </dgm:t>
    </dgm:pt>
    <dgm:pt modelId="{D24296DB-B303-4CD2-AFF4-8C1CCB6041F3}">
      <dgm:prSet phldrT="[Text]" custT="1"/>
      <dgm:spPr/>
      <dgm:t>
        <a:bodyPr/>
        <a:lstStyle/>
        <a:p>
          <a:r>
            <a:rPr lang="en-US" sz="2000" b="1" dirty="0" smtClean="0"/>
            <a:t>AY 2012-2013</a:t>
          </a:r>
          <a:endParaRPr lang="en-US" sz="2000" b="1" dirty="0"/>
        </a:p>
      </dgm:t>
    </dgm:pt>
    <dgm:pt modelId="{121F1723-4D0A-49A1-9B94-730EE0C912AD}" type="parTrans" cxnId="{6A467F2F-E205-43E8-8EE5-EE95AE978DA9}">
      <dgm:prSet/>
      <dgm:spPr/>
      <dgm:t>
        <a:bodyPr/>
        <a:lstStyle/>
        <a:p>
          <a:endParaRPr lang="en-US" sz="2000" b="1"/>
        </a:p>
      </dgm:t>
    </dgm:pt>
    <dgm:pt modelId="{5FE87713-96D3-45EF-8402-CD60759434FF}" type="sibTrans" cxnId="{6A467F2F-E205-43E8-8EE5-EE95AE978DA9}">
      <dgm:prSet/>
      <dgm:spPr/>
      <dgm:t>
        <a:bodyPr/>
        <a:lstStyle/>
        <a:p>
          <a:endParaRPr lang="en-US" sz="2000" b="1"/>
        </a:p>
      </dgm:t>
    </dgm:pt>
    <dgm:pt modelId="{066388C4-1345-40D4-9432-0828DD02593F}">
      <dgm:prSet phldrT="[Text]" custT="1"/>
      <dgm:spPr/>
      <dgm:t>
        <a:bodyPr/>
        <a:lstStyle/>
        <a:p>
          <a:r>
            <a:rPr lang="en-US" sz="1600" b="1" dirty="0" smtClean="0"/>
            <a:t>University Result</a:t>
          </a:r>
          <a:endParaRPr lang="en-US" sz="1600" b="1" dirty="0"/>
        </a:p>
      </dgm:t>
    </dgm:pt>
    <dgm:pt modelId="{DDF85D00-D820-450B-B9EC-1777F82E6B7D}" type="parTrans" cxnId="{CFE4CEED-CE0D-41E3-9CD4-0B9D3BFF5B8A}">
      <dgm:prSet/>
      <dgm:spPr/>
      <dgm:t>
        <a:bodyPr/>
        <a:lstStyle/>
        <a:p>
          <a:endParaRPr lang="en-US" sz="2000" b="1"/>
        </a:p>
      </dgm:t>
    </dgm:pt>
    <dgm:pt modelId="{D4DB0249-D30B-4EC7-A4CC-7DC0CBE4A069}" type="sibTrans" cxnId="{CFE4CEED-CE0D-41E3-9CD4-0B9D3BFF5B8A}">
      <dgm:prSet/>
      <dgm:spPr/>
      <dgm:t>
        <a:bodyPr/>
        <a:lstStyle/>
        <a:p>
          <a:endParaRPr lang="en-US" sz="2000" b="1"/>
        </a:p>
      </dgm:t>
    </dgm:pt>
    <dgm:pt modelId="{2BC42134-0422-4797-AF34-DA51EB220786}">
      <dgm:prSet phldrT="[Text]" custT="1"/>
      <dgm:spPr/>
      <dgm:t>
        <a:bodyPr/>
        <a:lstStyle/>
        <a:p>
          <a:r>
            <a:rPr lang="en-US" sz="2000" b="1" dirty="0" smtClean="0"/>
            <a:t>AY 2013-2014</a:t>
          </a:r>
          <a:endParaRPr lang="en-US" sz="2000" b="1" dirty="0"/>
        </a:p>
      </dgm:t>
    </dgm:pt>
    <dgm:pt modelId="{2C4EA3B1-1426-4B61-811A-3644C7F7A0FA}" type="parTrans" cxnId="{9CDA0A7E-68D2-4FC2-BB9C-42FDD98CC519}">
      <dgm:prSet/>
      <dgm:spPr/>
      <dgm:t>
        <a:bodyPr/>
        <a:lstStyle/>
        <a:p>
          <a:endParaRPr lang="en-US" sz="2000" b="1"/>
        </a:p>
      </dgm:t>
    </dgm:pt>
    <dgm:pt modelId="{034C1E2B-5C35-460E-8096-F25939B0A0CA}" type="sibTrans" cxnId="{9CDA0A7E-68D2-4FC2-BB9C-42FDD98CC519}">
      <dgm:prSet/>
      <dgm:spPr/>
      <dgm:t>
        <a:bodyPr/>
        <a:lstStyle/>
        <a:p>
          <a:endParaRPr lang="en-US" sz="2000" b="1"/>
        </a:p>
      </dgm:t>
    </dgm:pt>
    <dgm:pt modelId="{F486808C-D885-4893-8E05-0BACD146DD9F}">
      <dgm:prSet phldrT="[Text]" custT="1"/>
      <dgm:spPr/>
      <dgm:t>
        <a:bodyPr/>
        <a:lstStyle/>
        <a:p>
          <a:r>
            <a:rPr lang="en-US" sz="2000" b="1" dirty="0" smtClean="0"/>
            <a:t>AY 2014-2015</a:t>
          </a:r>
          <a:endParaRPr lang="en-US" sz="2000" b="1" dirty="0"/>
        </a:p>
      </dgm:t>
    </dgm:pt>
    <dgm:pt modelId="{164D2A2D-DFF5-45C5-9CCC-865A7F8E6ABA}" type="parTrans" cxnId="{BD8A9B01-637F-4D1F-93B6-23B79C505B7E}">
      <dgm:prSet/>
      <dgm:spPr/>
      <dgm:t>
        <a:bodyPr/>
        <a:lstStyle/>
        <a:p>
          <a:endParaRPr lang="en-US" sz="2000" b="1"/>
        </a:p>
      </dgm:t>
    </dgm:pt>
    <dgm:pt modelId="{1FA7A033-7A2C-41C2-BBBA-5C07D799744C}" type="sibTrans" cxnId="{BD8A9B01-637F-4D1F-93B6-23B79C505B7E}">
      <dgm:prSet/>
      <dgm:spPr/>
      <dgm:t>
        <a:bodyPr/>
        <a:lstStyle/>
        <a:p>
          <a:endParaRPr lang="en-US" sz="2000" b="1"/>
        </a:p>
      </dgm:t>
    </dgm:pt>
    <dgm:pt modelId="{6CFF6877-409F-4D78-AEF3-BF286B189770}">
      <dgm:prSet phldrT="[Text]" custT="1"/>
      <dgm:spPr/>
      <dgm:t>
        <a:bodyPr/>
        <a:lstStyle/>
        <a:p>
          <a:r>
            <a:rPr lang="en-US" sz="1600" b="1" dirty="0" smtClean="0"/>
            <a:t>Faculty Feedback</a:t>
          </a:r>
          <a:endParaRPr lang="en-US" sz="1600" b="1" dirty="0"/>
        </a:p>
      </dgm:t>
    </dgm:pt>
    <dgm:pt modelId="{607CF8E4-F2C0-4690-B8DA-C66D0D2E63F6}" type="parTrans" cxnId="{044E9708-38D5-4C4A-B54B-492CF2EDE2B8}">
      <dgm:prSet/>
      <dgm:spPr/>
      <dgm:t>
        <a:bodyPr/>
        <a:lstStyle/>
        <a:p>
          <a:endParaRPr lang="en-US" sz="2000" b="1"/>
        </a:p>
      </dgm:t>
    </dgm:pt>
    <dgm:pt modelId="{0C706EC0-848B-4E8E-B6DE-076ABBE95E6E}" type="sibTrans" cxnId="{044E9708-38D5-4C4A-B54B-492CF2EDE2B8}">
      <dgm:prSet/>
      <dgm:spPr/>
      <dgm:t>
        <a:bodyPr/>
        <a:lstStyle/>
        <a:p>
          <a:endParaRPr lang="en-US" sz="2000" b="1"/>
        </a:p>
      </dgm:t>
    </dgm:pt>
    <dgm:pt modelId="{C403EEB8-139D-46EF-8125-F9EB58EA50F9}">
      <dgm:prSet phldrT="[Text]" custT="1"/>
      <dgm:spPr/>
      <dgm:t>
        <a:bodyPr/>
        <a:lstStyle/>
        <a:p>
          <a:r>
            <a:rPr lang="en-US" sz="1600" b="1" dirty="0" smtClean="0"/>
            <a:t>Project</a:t>
          </a:r>
          <a:endParaRPr lang="en-US" sz="1600" b="1" dirty="0"/>
        </a:p>
      </dgm:t>
    </dgm:pt>
    <dgm:pt modelId="{19A056AB-D5FD-4FAD-9BBB-1C9C27A6C462}" type="parTrans" cxnId="{E60A342B-C5B1-4FDE-AB75-19260B1A41DA}">
      <dgm:prSet/>
      <dgm:spPr/>
      <dgm:t>
        <a:bodyPr/>
        <a:lstStyle/>
        <a:p>
          <a:endParaRPr lang="en-US" sz="2000" b="1"/>
        </a:p>
      </dgm:t>
    </dgm:pt>
    <dgm:pt modelId="{A2A2FCB3-8DFB-46E3-A9F2-D370CF5EEBD4}" type="sibTrans" cxnId="{E60A342B-C5B1-4FDE-AB75-19260B1A41DA}">
      <dgm:prSet/>
      <dgm:spPr/>
      <dgm:t>
        <a:bodyPr/>
        <a:lstStyle/>
        <a:p>
          <a:endParaRPr lang="en-US" sz="2000" b="1"/>
        </a:p>
      </dgm:t>
    </dgm:pt>
    <dgm:pt modelId="{ADF781E8-27DB-4426-9932-A3BDF60F6E94}">
      <dgm:prSet custT="1"/>
      <dgm:spPr/>
      <dgm:t>
        <a:bodyPr/>
        <a:lstStyle/>
        <a:p>
          <a:r>
            <a:rPr lang="en-US" sz="1600" b="1" dirty="0" smtClean="0"/>
            <a:t>Faculty Feedback</a:t>
          </a:r>
          <a:endParaRPr lang="en-US" sz="1600" b="1" dirty="0"/>
        </a:p>
      </dgm:t>
    </dgm:pt>
    <dgm:pt modelId="{2D1CD4A8-045C-4266-8D8B-08A56CB07F6F}" type="parTrans" cxnId="{2BB30768-00CC-4CD9-99FA-DF51B9EA902C}">
      <dgm:prSet/>
      <dgm:spPr/>
      <dgm:t>
        <a:bodyPr/>
        <a:lstStyle/>
        <a:p>
          <a:endParaRPr lang="en-US" sz="2000" b="1"/>
        </a:p>
      </dgm:t>
    </dgm:pt>
    <dgm:pt modelId="{CFCBC54E-28FB-46B6-A185-DEC5C6175770}" type="sibTrans" cxnId="{2BB30768-00CC-4CD9-99FA-DF51B9EA902C}">
      <dgm:prSet/>
      <dgm:spPr/>
      <dgm:t>
        <a:bodyPr/>
        <a:lstStyle/>
        <a:p>
          <a:endParaRPr lang="en-US" sz="2000" b="1"/>
        </a:p>
      </dgm:t>
    </dgm:pt>
    <dgm:pt modelId="{1FE49FBA-097A-4536-9F9C-8FE94A72AAA0}">
      <dgm:prSet custT="1"/>
      <dgm:spPr/>
      <dgm:t>
        <a:bodyPr/>
        <a:lstStyle/>
        <a:p>
          <a:r>
            <a:rPr lang="en-US" sz="1600" b="1" dirty="0" smtClean="0"/>
            <a:t>Project</a:t>
          </a:r>
          <a:endParaRPr lang="en-US" sz="1600" b="1" dirty="0"/>
        </a:p>
      </dgm:t>
    </dgm:pt>
    <dgm:pt modelId="{9021C5F6-5211-4F61-A476-D14B6A9D0B01}" type="parTrans" cxnId="{4F7E6B63-9EE2-4EC4-9D16-A2451BAEBA9E}">
      <dgm:prSet/>
      <dgm:spPr/>
      <dgm:t>
        <a:bodyPr/>
        <a:lstStyle/>
        <a:p>
          <a:endParaRPr lang="en-US" sz="2000" b="1"/>
        </a:p>
      </dgm:t>
    </dgm:pt>
    <dgm:pt modelId="{C4338959-1E95-4D0A-884E-5DB5112FB039}" type="sibTrans" cxnId="{4F7E6B63-9EE2-4EC4-9D16-A2451BAEBA9E}">
      <dgm:prSet/>
      <dgm:spPr/>
      <dgm:t>
        <a:bodyPr/>
        <a:lstStyle/>
        <a:p>
          <a:endParaRPr lang="en-US" sz="2000" b="1"/>
        </a:p>
      </dgm:t>
    </dgm:pt>
    <dgm:pt modelId="{A6CD5AAB-2F1D-4A0C-9F51-D9313BADD270}">
      <dgm:prSet custT="1"/>
      <dgm:spPr/>
      <dgm:t>
        <a:bodyPr/>
        <a:lstStyle/>
        <a:p>
          <a:r>
            <a:rPr lang="en-US" sz="1600" b="1" smtClean="0"/>
            <a:t>University Result</a:t>
          </a:r>
          <a:endParaRPr lang="en-US" sz="1600" b="1"/>
        </a:p>
      </dgm:t>
    </dgm:pt>
    <dgm:pt modelId="{A3C94F69-D45D-4F6C-9007-58A3A3AEF3BB}" type="parTrans" cxnId="{455E4DD1-ED11-45CA-A787-C82A18494FB0}">
      <dgm:prSet/>
      <dgm:spPr/>
      <dgm:t>
        <a:bodyPr/>
        <a:lstStyle/>
        <a:p>
          <a:endParaRPr lang="en-US" sz="2000" b="1"/>
        </a:p>
      </dgm:t>
    </dgm:pt>
    <dgm:pt modelId="{EC089EA6-1F31-4B59-B464-89EF7A43F270}" type="sibTrans" cxnId="{455E4DD1-ED11-45CA-A787-C82A18494FB0}">
      <dgm:prSet/>
      <dgm:spPr/>
      <dgm:t>
        <a:bodyPr/>
        <a:lstStyle/>
        <a:p>
          <a:endParaRPr lang="en-US" sz="2000" b="1"/>
        </a:p>
      </dgm:t>
    </dgm:pt>
    <dgm:pt modelId="{9AD8279E-1D6C-40FC-9D69-B37E275FABFA}">
      <dgm:prSet custT="1"/>
      <dgm:spPr/>
      <dgm:t>
        <a:bodyPr/>
        <a:lstStyle/>
        <a:p>
          <a:r>
            <a:rPr lang="en-US" sz="1600" b="1" smtClean="0"/>
            <a:t>Faculty Feedback</a:t>
          </a:r>
          <a:endParaRPr lang="en-US" sz="1600" b="1" dirty="0"/>
        </a:p>
      </dgm:t>
    </dgm:pt>
    <dgm:pt modelId="{A5F39B01-759C-49FD-B270-839A57DED45D}" type="parTrans" cxnId="{E202DF77-3C42-47E4-AC66-78321A6D25FB}">
      <dgm:prSet/>
      <dgm:spPr/>
      <dgm:t>
        <a:bodyPr/>
        <a:lstStyle/>
        <a:p>
          <a:endParaRPr lang="en-US" sz="2000" b="1"/>
        </a:p>
      </dgm:t>
    </dgm:pt>
    <dgm:pt modelId="{D5218B09-E9AA-459D-AE37-9CFC5CCAD4A2}" type="sibTrans" cxnId="{E202DF77-3C42-47E4-AC66-78321A6D25FB}">
      <dgm:prSet/>
      <dgm:spPr/>
      <dgm:t>
        <a:bodyPr/>
        <a:lstStyle/>
        <a:p>
          <a:endParaRPr lang="en-US" sz="2000" b="1"/>
        </a:p>
      </dgm:t>
    </dgm:pt>
    <dgm:pt modelId="{9B4806B3-8433-4E4F-8A77-82D53695745D}">
      <dgm:prSet custT="1"/>
      <dgm:spPr/>
      <dgm:t>
        <a:bodyPr/>
        <a:lstStyle/>
        <a:p>
          <a:r>
            <a:rPr lang="en-US" sz="1600" b="1" smtClean="0"/>
            <a:t>Project</a:t>
          </a:r>
          <a:endParaRPr lang="en-US" sz="1600" b="1" dirty="0" smtClean="0"/>
        </a:p>
      </dgm:t>
    </dgm:pt>
    <dgm:pt modelId="{E665BC54-418A-4336-A3BF-F48AD4B3C669}" type="parTrans" cxnId="{15081B6B-D2CD-423B-BF10-5628131FCC6B}">
      <dgm:prSet/>
      <dgm:spPr/>
      <dgm:t>
        <a:bodyPr/>
        <a:lstStyle/>
        <a:p>
          <a:endParaRPr lang="en-US" sz="2000" b="1"/>
        </a:p>
      </dgm:t>
    </dgm:pt>
    <dgm:pt modelId="{3B68B11C-091C-4118-87A4-9AFC3F3416AD}" type="sibTrans" cxnId="{15081B6B-D2CD-423B-BF10-5628131FCC6B}">
      <dgm:prSet/>
      <dgm:spPr/>
      <dgm:t>
        <a:bodyPr/>
        <a:lstStyle/>
        <a:p>
          <a:endParaRPr lang="en-US" sz="2000" b="1"/>
        </a:p>
      </dgm:t>
    </dgm:pt>
    <dgm:pt modelId="{EFE8AB2A-FFEA-4E3C-A540-69AFCB43D6B3}">
      <dgm:prSet custT="1"/>
      <dgm:spPr/>
      <dgm:t>
        <a:bodyPr/>
        <a:lstStyle/>
        <a:p>
          <a:r>
            <a:rPr lang="en-US" sz="1600" b="1" dirty="0" smtClean="0"/>
            <a:t>Student Validation</a:t>
          </a:r>
          <a:endParaRPr lang="en-US" sz="1600" b="1" dirty="0"/>
        </a:p>
      </dgm:t>
    </dgm:pt>
    <dgm:pt modelId="{C950ECED-BE8C-497B-B7BB-DCFCECFC4578}" type="parTrans" cxnId="{934D2130-CE3E-4324-BF05-3D0794567DA1}">
      <dgm:prSet/>
      <dgm:spPr/>
      <dgm:t>
        <a:bodyPr/>
        <a:lstStyle/>
        <a:p>
          <a:endParaRPr lang="en-US" sz="2000" b="1"/>
        </a:p>
      </dgm:t>
    </dgm:pt>
    <dgm:pt modelId="{08A8EBF2-1F93-4E7C-9BE9-6320D7D1A4EC}" type="sibTrans" cxnId="{934D2130-CE3E-4324-BF05-3D0794567DA1}">
      <dgm:prSet/>
      <dgm:spPr/>
      <dgm:t>
        <a:bodyPr/>
        <a:lstStyle/>
        <a:p>
          <a:endParaRPr lang="en-US" sz="2000" b="1"/>
        </a:p>
      </dgm:t>
    </dgm:pt>
    <dgm:pt modelId="{23A1602A-46F6-4AE9-BD42-6706E11980AC}">
      <dgm:prSet custT="1"/>
      <dgm:spPr/>
      <dgm:t>
        <a:bodyPr/>
        <a:lstStyle/>
        <a:p>
          <a:r>
            <a:rPr lang="en-US" sz="1600" b="1" dirty="0" smtClean="0"/>
            <a:t>University Result</a:t>
          </a:r>
          <a:endParaRPr lang="en-US" sz="1600" b="1" dirty="0"/>
        </a:p>
      </dgm:t>
    </dgm:pt>
    <dgm:pt modelId="{298467F8-5CAA-4202-9F75-08C43917438A}" type="parTrans" cxnId="{37765ABB-F522-48A1-8678-92CE9CFEE243}">
      <dgm:prSet/>
      <dgm:spPr/>
      <dgm:t>
        <a:bodyPr/>
        <a:lstStyle/>
        <a:p>
          <a:endParaRPr lang="en-US" sz="2000" b="1"/>
        </a:p>
      </dgm:t>
    </dgm:pt>
    <dgm:pt modelId="{08931BEC-69F2-471A-B4A5-149CA95CC0E4}" type="sibTrans" cxnId="{37765ABB-F522-48A1-8678-92CE9CFEE243}">
      <dgm:prSet/>
      <dgm:spPr/>
      <dgm:t>
        <a:bodyPr/>
        <a:lstStyle/>
        <a:p>
          <a:endParaRPr lang="en-US" sz="2000" b="1"/>
        </a:p>
      </dgm:t>
    </dgm:pt>
    <dgm:pt modelId="{FD2EC7FE-87A9-4AF9-87D4-A700C29B96E8}">
      <dgm:prSet custT="1"/>
      <dgm:spPr/>
      <dgm:t>
        <a:bodyPr/>
        <a:lstStyle/>
        <a:p>
          <a:r>
            <a:rPr lang="en-US" sz="1600" b="1" dirty="0" smtClean="0"/>
            <a:t>Faculty Feedback</a:t>
          </a:r>
          <a:endParaRPr lang="en-US" sz="1600" b="1" dirty="0"/>
        </a:p>
      </dgm:t>
    </dgm:pt>
    <dgm:pt modelId="{13867DCC-0F37-4981-80DC-E2F2EEDA06F0}" type="parTrans" cxnId="{C59C9B28-B243-4AE5-B8C7-6B5DFEF36226}">
      <dgm:prSet/>
      <dgm:spPr/>
      <dgm:t>
        <a:bodyPr/>
        <a:lstStyle/>
        <a:p>
          <a:endParaRPr lang="en-US" sz="2000" b="1"/>
        </a:p>
      </dgm:t>
    </dgm:pt>
    <dgm:pt modelId="{633970EA-F406-42C6-A19A-E356ED9BAF0C}" type="sibTrans" cxnId="{C59C9B28-B243-4AE5-B8C7-6B5DFEF36226}">
      <dgm:prSet/>
      <dgm:spPr/>
      <dgm:t>
        <a:bodyPr/>
        <a:lstStyle/>
        <a:p>
          <a:endParaRPr lang="en-US" sz="2000" b="1"/>
        </a:p>
      </dgm:t>
    </dgm:pt>
    <dgm:pt modelId="{C4B2A961-D63A-470C-A684-59AC08F58F0A}">
      <dgm:prSet custT="1"/>
      <dgm:spPr/>
      <dgm:t>
        <a:bodyPr/>
        <a:lstStyle/>
        <a:p>
          <a:r>
            <a:rPr lang="en-US" sz="1600" b="1" smtClean="0"/>
            <a:t>Project</a:t>
          </a:r>
          <a:endParaRPr lang="en-US" sz="1600" b="1" dirty="0" smtClean="0"/>
        </a:p>
      </dgm:t>
    </dgm:pt>
    <dgm:pt modelId="{CC9DE44E-EE88-41B0-ACDF-36515560FC41}" type="parTrans" cxnId="{28927345-70A3-40CD-82B0-833119795BC4}">
      <dgm:prSet/>
      <dgm:spPr/>
      <dgm:t>
        <a:bodyPr/>
        <a:lstStyle/>
        <a:p>
          <a:endParaRPr lang="en-US" sz="2000" b="1"/>
        </a:p>
      </dgm:t>
    </dgm:pt>
    <dgm:pt modelId="{48A973F2-DF07-4AD5-A38E-7A480F8EBD4D}" type="sibTrans" cxnId="{28927345-70A3-40CD-82B0-833119795BC4}">
      <dgm:prSet/>
      <dgm:spPr/>
      <dgm:t>
        <a:bodyPr/>
        <a:lstStyle/>
        <a:p>
          <a:endParaRPr lang="en-US" sz="2000" b="1"/>
        </a:p>
      </dgm:t>
    </dgm:pt>
    <dgm:pt modelId="{BC1D326C-A0FD-4593-B9E2-94E8726DAAD5}">
      <dgm:prSet custT="1"/>
      <dgm:spPr/>
      <dgm:t>
        <a:bodyPr/>
        <a:lstStyle/>
        <a:p>
          <a:r>
            <a:rPr lang="en-US" sz="1600" b="1" dirty="0" smtClean="0"/>
            <a:t>Student Validation</a:t>
          </a:r>
        </a:p>
      </dgm:t>
    </dgm:pt>
    <dgm:pt modelId="{76E32C64-1F39-4F5A-A4DB-2CAB44C7AC7D}" type="parTrans" cxnId="{FB31A0C2-1FBD-44B8-90DB-3E9AFB88DB23}">
      <dgm:prSet/>
      <dgm:spPr/>
      <dgm:t>
        <a:bodyPr/>
        <a:lstStyle/>
        <a:p>
          <a:endParaRPr lang="en-US" sz="2000" b="1"/>
        </a:p>
      </dgm:t>
    </dgm:pt>
    <dgm:pt modelId="{54D81348-F32B-40B1-BB63-E7C85AB19B0D}" type="sibTrans" cxnId="{FB31A0C2-1FBD-44B8-90DB-3E9AFB88DB23}">
      <dgm:prSet/>
      <dgm:spPr/>
      <dgm:t>
        <a:bodyPr/>
        <a:lstStyle/>
        <a:p>
          <a:endParaRPr lang="en-US" sz="2000" b="1"/>
        </a:p>
      </dgm:t>
    </dgm:pt>
    <dgm:pt modelId="{CCEB58E1-A35C-4F15-A4C1-5271CAED533E}">
      <dgm:prSet custT="1"/>
      <dgm:spPr/>
      <dgm:t>
        <a:bodyPr/>
        <a:lstStyle/>
        <a:p>
          <a:r>
            <a:rPr lang="en-US" sz="1600" b="1" dirty="0" smtClean="0"/>
            <a:t>Exit Survey</a:t>
          </a:r>
          <a:endParaRPr lang="en-US" sz="1600" b="1" dirty="0"/>
        </a:p>
      </dgm:t>
    </dgm:pt>
    <dgm:pt modelId="{CADF0F78-6E01-42F0-8130-1C5A883EC7CB}" type="parTrans" cxnId="{B14B4EE4-BEE1-48DC-9FBE-A36E5F37BCE5}">
      <dgm:prSet/>
      <dgm:spPr/>
      <dgm:t>
        <a:bodyPr/>
        <a:lstStyle/>
        <a:p>
          <a:endParaRPr lang="en-US" sz="2000" b="1"/>
        </a:p>
      </dgm:t>
    </dgm:pt>
    <dgm:pt modelId="{A432C646-4DBD-4E15-A60B-3E39DCD07AF1}" type="sibTrans" cxnId="{B14B4EE4-BEE1-48DC-9FBE-A36E5F37BCE5}">
      <dgm:prSet/>
      <dgm:spPr/>
      <dgm:t>
        <a:bodyPr/>
        <a:lstStyle/>
        <a:p>
          <a:endParaRPr lang="en-US" sz="2000" b="1"/>
        </a:p>
      </dgm:t>
    </dgm:pt>
    <dgm:pt modelId="{211E7323-1162-49E9-A25E-9C981822D496}">
      <dgm:prSet custT="1"/>
      <dgm:spPr/>
      <dgm:t>
        <a:bodyPr/>
        <a:lstStyle/>
        <a:p>
          <a:r>
            <a:rPr lang="en-US" sz="1400" b="1" dirty="0" smtClean="0"/>
            <a:t>CO Attainment</a:t>
          </a:r>
          <a:endParaRPr lang="en-US" sz="1400" b="1" dirty="0"/>
        </a:p>
      </dgm:t>
    </dgm:pt>
    <dgm:pt modelId="{4B076E32-F9DF-486B-8750-DFD2FE32D3DF}" type="parTrans" cxnId="{64ED57F4-A354-442F-B682-4C3AD56C54DA}">
      <dgm:prSet/>
      <dgm:spPr/>
      <dgm:t>
        <a:bodyPr/>
        <a:lstStyle/>
        <a:p>
          <a:endParaRPr lang="en-US" b="1"/>
        </a:p>
      </dgm:t>
    </dgm:pt>
    <dgm:pt modelId="{48FDAC57-D383-4EF7-90B0-611896C79F66}" type="sibTrans" cxnId="{64ED57F4-A354-442F-B682-4C3AD56C54DA}">
      <dgm:prSet/>
      <dgm:spPr/>
      <dgm:t>
        <a:bodyPr/>
        <a:lstStyle/>
        <a:p>
          <a:endParaRPr lang="en-US" b="1"/>
        </a:p>
      </dgm:t>
    </dgm:pt>
    <dgm:pt modelId="{2DC9B731-614B-4A70-8B25-72C3153884F7}">
      <dgm:prSet custT="1"/>
      <dgm:spPr/>
      <dgm:t>
        <a:bodyPr/>
        <a:lstStyle/>
        <a:p>
          <a:r>
            <a:rPr lang="en-US" sz="1600" b="1" dirty="0" smtClean="0"/>
            <a:t>Course Survey</a:t>
          </a:r>
          <a:endParaRPr lang="en-US" sz="1600" b="1" dirty="0"/>
        </a:p>
      </dgm:t>
    </dgm:pt>
    <dgm:pt modelId="{E04B08B7-560C-4FBB-A77C-7A4748970A78}" type="parTrans" cxnId="{12A126D0-B414-4975-AFB2-AB4270EC7B84}">
      <dgm:prSet/>
      <dgm:spPr/>
      <dgm:t>
        <a:bodyPr/>
        <a:lstStyle/>
        <a:p>
          <a:endParaRPr lang="en-US" b="1"/>
        </a:p>
      </dgm:t>
    </dgm:pt>
    <dgm:pt modelId="{C49CB066-29A6-463A-94FE-7F97E9F1BE5A}" type="sibTrans" cxnId="{12A126D0-B414-4975-AFB2-AB4270EC7B84}">
      <dgm:prSet/>
      <dgm:spPr/>
      <dgm:t>
        <a:bodyPr/>
        <a:lstStyle/>
        <a:p>
          <a:endParaRPr lang="en-US" b="1"/>
        </a:p>
      </dgm:t>
    </dgm:pt>
    <dgm:pt modelId="{5D1C6619-0CEB-442F-980C-3158254F21A0}">
      <dgm:prSet custT="1"/>
      <dgm:spPr/>
      <dgm:t>
        <a:bodyPr/>
        <a:lstStyle/>
        <a:p>
          <a:r>
            <a:rPr lang="en-US" sz="1600" b="1" dirty="0" smtClean="0"/>
            <a:t>Student Validation</a:t>
          </a:r>
          <a:endParaRPr lang="en-US" sz="1600" b="1" dirty="0"/>
        </a:p>
      </dgm:t>
    </dgm:pt>
    <dgm:pt modelId="{9C940C0E-9D41-4E6F-A507-C0A94E190909}" type="parTrans" cxnId="{B9C5263D-62E9-40B7-A913-FD5D36B00036}">
      <dgm:prSet/>
      <dgm:spPr/>
      <dgm:t>
        <a:bodyPr/>
        <a:lstStyle/>
        <a:p>
          <a:endParaRPr lang="en-US" b="1"/>
        </a:p>
      </dgm:t>
    </dgm:pt>
    <dgm:pt modelId="{25216F3C-11C7-492E-B01C-05A23AC8C538}" type="sibTrans" cxnId="{B9C5263D-62E9-40B7-A913-FD5D36B00036}">
      <dgm:prSet/>
      <dgm:spPr/>
      <dgm:t>
        <a:bodyPr/>
        <a:lstStyle/>
        <a:p>
          <a:endParaRPr lang="en-US" b="1"/>
        </a:p>
      </dgm:t>
    </dgm:pt>
    <dgm:pt modelId="{78614485-A625-4976-AA91-90594467CDE2}">
      <dgm:prSet custT="1"/>
      <dgm:spPr/>
      <dgm:t>
        <a:bodyPr/>
        <a:lstStyle/>
        <a:p>
          <a:r>
            <a:rPr lang="en-US" sz="1600" b="1" dirty="0" smtClean="0"/>
            <a:t>Course Survey</a:t>
          </a:r>
          <a:endParaRPr lang="en-US" sz="1600" b="1" dirty="0"/>
        </a:p>
      </dgm:t>
    </dgm:pt>
    <dgm:pt modelId="{A1BB60CD-EA8F-4B92-94C6-DE39D40F994A}" type="parTrans" cxnId="{CCCEA012-3866-4DC1-8598-7894E43CE837}">
      <dgm:prSet/>
      <dgm:spPr/>
      <dgm:t>
        <a:bodyPr/>
        <a:lstStyle/>
        <a:p>
          <a:endParaRPr lang="en-US" b="1"/>
        </a:p>
      </dgm:t>
    </dgm:pt>
    <dgm:pt modelId="{E0A055C8-8027-423D-8490-79D6F01B0BE6}" type="sibTrans" cxnId="{CCCEA012-3866-4DC1-8598-7894E43CE837}">
      <dgm:prSet/>
      <dgm:spPr/>
      <dgm:t>
        <a:bodyPr/>
        <a:lstStyle/>
        <a:p>
          <a:endParaRPr lang="en-US" b="1"/>
        </a:p>
      </dgm:t>
    </dgm:pt>
    <dgm:pt modelId="{2B7702C2-B8CB-418D-AB74-9DBBC86B50CD}">
      <dgm:prSet custT="1"/>
      <dgm:spPr/>
      <dgm:t>
        <a:bodyPr/>
        <a:lstStyle/>
        <a:p>
          <a:r>
            <a:rPr lang="en-US" sz="1600" b="1" smtClean="0"/>
            <a:t>Exit </a:t>
          </a:r>
          <a:r>
            <a:rPr lang="en-US" sz="1600" b="1" dirty="0" smtClean="0"/>
            <a:t>Survey</a:t>
          </a:r>
          <a:endParaRPr lang="en-US" sz="1600" b="1" dirty="0"/>
        </a:p>
      </dgm:t>
    </dgm:pt>
    <dgm:pt modelId="{985EB92C-5F05-4EEF-9AE4-0931B584D051}" type="parTrans" cxnId="{227E268A-C317-4EDB-8E66-44E96BC19150}">
      <dgm:prSet/>
      <dgm:spPr/>
      <dgm:t>
        <a:bodyPr/>
        <a:lstStyle/>
        <a:p>
          <a:endParaRPr lang="en-US" b="1"/>
        </a:p>
      </dgm:t>
    </dgm:pt>
    <dgm:pt modelId="{2C8DB2E4-6019-4B46-8E4E-75462621C611}" type="sibTrans" cxnId="{227E268A-C317-4EDB-8E66-44E96BC19150}">
      <dgm:prSet/>
      <dgm:spPr/>
      <dgm:t>
        <a:bodyPr/>
        <a:lstStyle/>
        <a:p>
          <a:endParaRPr lang="en-US" b="1"/>
        </a:p>
      </dgm:t>
    </dgm:pt>
    <dgm:pt modelId="{7395F8B7-ACAF-4876-877A-EA9612E88837}">
      <dgm:prSet custT="1"/>
      <dgm:spPr/>
      <dgm:t>
        <a:bodyPr/>
        <a:lstStyle/>
        <a:p>
          <a:r>
            <a:rPr lang="en-US" sz="1600" b="1" dirty="0" smtClean="0"/>
            <a:t>Exit Survey</a:t>
          </a:r>
          <a:endParaRPr lang="en-US" sz="1600" b="1" dirty="0"/>
        </a:p>
      </dgm:t>
    </dgm:pt>
    <dgm:pt modelId="{6B6A51A1-B339-493F-8F91-22D588BA0FFB}" type="parTrans" cxnId="{54593DFE-922B-47CC-86FD-FD8CAE7F9E88}">
      <dgm:prSet/>
      <dgm:spPr/>
      <dgm:t>
        <a:bodyPr/>
        <a:lstStyle/>
        <a:p>
          <a:endParaRPr lang="en-US" b="1"/>
        </a:p>
      </dgm:t>
    </dgm:pt>
    <dgm:pt modelId="{DD531287-D444-4994-B729-24B6D0664E44}" type="sibTrans" cxnId="{54593DFE-922B-47CC-86FD-FD8CAE7F9E88}">
      <dgm:prSet/>
      <dgm:spPr/>
      <dgm:t>
        <a:bodyPr/>
        <a:lstStyle/>
        <a:p>
          <a:endParaRPr lang="en-US" b="1"/>
        </a:p>
      </dgm:t>
    </dgm:pt>
    <dgm:pt modelId="{7D91E1CC-A51B-4458-80E9-BB2AE6D28B50}">
      <dgm:prSet custT="1"/>
      <dgm:spPr/>
      <dgm:t>
        <a:bodyPr/>
        <a:lstStyle/>
        <a:p>
          <a:r>
            <a:rPr lang="en-US" sz="1600" b="1" dirty="0" smtClean="0"/>
            <a:t>Course Survey</a:t>
          </a:r>
        </a:p>
      </dgm:t>
    </dgm:pt>
    <dgm:pt modelId="{C1E1FB91-CB3C-4239-A61D-DBCA5C09F4DE}" type="parTrans" cxnId="{A6D2629E-C48D-4E08-9810-E6FBAA44F8C1}">
      <dgm:prSet/>
      <dgm:spPr/>
      <dgm:t>
        <a:bodyPr/>
        <a:lstStyle/>
        <a:p>
          <a:endParaRPr lang="en-US" b="1"/>
        </a:p>
      </dgm:t>
    </dgm:pt>
    <dgm:pt modelId="{DBA32661-91FC-47EE-9732-8F8D186E5EF0}" type="sibTrans" cxnId="{A6D2629E-C48D-4E08-9810-E6FBAA44F8C1}">
      <dgm:prSet/>
      <dgm:spPr/>
      <dgm:t>
        <a:bodyPr/>
        <a:lstStyle/>
        <a:p>
          <a:endParaRPr lang="en-US" b="1"/>
        </a:p>
      </dgm:t>
    </dgm:pt>
    <dgm:pt modelId="{80F71BE7-6B58-4C14-AD94-551ED7660694}" type="pres">
      <dgm:prSet presAssocID="{F4037D0E-ABDF-4452-95DE-783CE4B38EBD}" presName="Name0" presStyleCnt="0">
        <dgm:presLayoutVars>
          <dgm:chPref val="3"/>
          <dgm:dir/>
          <dgm:animLvl val="lvl"/>
          <dgm:resizeHandles/>
        </dgm:presLayoutVars>
      </dgm:prSet>
      <dgm:spPr/>
      <dgm:t>
        <a:bodyPr/>
        <a:lstStyle/>
        <a:p>
          <a:endParaRPr lang="en-US"/>
        </a:p>
      </dgm:t>
    </dgm:pt>
    <dgm:pt modelId="{0013D193-4715-4322-BE73-F5F4E4CD7AEA}" type="pres">
      <dgm:prSet presAssocID="{7C4823D7-4298-4D64-910C-E93EDBC52D00}" presName="horFlow" presStyleCnt="0"/>
      <dgm:spPr/>
    </dgm:pt>
    <dgm:pt modelId="{4D958B46-D9C4-47FF-9F07-A321172FF185}" type="pres">
      <dgm:prSet presAssocID="{7C4823D7-4298-4D64-910C-E93EDBC52D00}" presName="bigChev" presStyleLbl="node1" presStyleIdx="0" presStyleCnt="4"/>
      <dgm:spPr/>
      <dgm:t>
        <a:bodyPr/>
        <a:lstStyle/>
        <a:p>
          <a:endParaRPr lang="en-US"/>
        </a:p>
      </dgm:t>
    </dgm:pt>
    <dgm:pt modelId="{B2952C64-32B7-4FCD-84CC-26A0821EE413}" type="pres">
      <dgm:prSet presAssocID="{93FB1A5D-DF3D-4999-961C-099C1C747CC2}" presName="parTrans" presStyleCnt="0"/>
      <dgm:spPr/>
    </dgm:pt>
    <dgm:pt modelId="{798DD4FB-988E-4718-B9AB-B5F2913F5A54}" type="pres">
      <dgm:prSet presAssocID="{F41327C7-2740-43CE-B953-316A8181C94B}" presName="node" presStyleLbl="alignAccFollowNode1" presStyleIdx="0" presStyleCnt="22">
        <dgm:presLayoutVars>
          <dgm:bulletEnabled val="1"/>
        </dgm:presLayoutVars>
      </dgm:prSet>
      <dgm:spPr/>
      <dgm:t>
        <a:bodyPr/>
        <a:lstStyle/>
        <a:p>
          <a:endParaRPr lang="en-US"/>
        </a:p>
      </dgm:t>
    </dgm:pt>
    <dgm:pt modelId="{D98D4DB0-385C-40E3-94D3-F972D9189EA0}" type="pres">
      <dgm:prSet presAssocID="{174B325C-4B66-48D4-A13D-F05FFF4703A4}" presName="sibTrans" presStyleCnt="0"/>
      <dgm:spPr/>
    </dgm:pt>
    <dgm:pt modelId="{DC9B60FD-2553-48D9-82B0-1B085FB8C3F0}" type="pres">
      <dgm:prSet presAssocID="{6CFF6877-409F-4D78-AEF3-BF286B189770}" presName="node" presStyleLbl="alignAccFollowNode1" presStyleIdx="1" presStyleCnt="22">
        <dgm:presLayoutVars>
          <dgm:bulletEnabled val="1"/>
        </dgm:presLayoutVars>
      </dgm:prSet>
      <dgm:spPr/>
      <dgm:t>
        <a:bodyPr/>
        <a:lstStyle/>
        <a:p>
          <a:endParaRPr lang="en-US"/>
        </a:p>
      </dgm:t>
    </dgm:pt>
    <dgm:pt modelId="{D273DE81-660C-4874-B037-1AF765B83602}" type="pres">
      <dgm:prSet presAssocID="{0C706EC0-848B-4E8E-B6DE-076ABBE95E6E}" presName="sibTrans" presStyleCnt="0"/>
      <dgm:spPr/>
    </dgm:pt>
    <dgm:pt modelId="{19A65E3E-426C-4A65-9E8C-6709F8CA7996}" type="pres">
      <dgm:prSet presAssocID="{C403EEB8-139D-46EF-8125-F9EB58EA50F9}" presName="node" presStyleLbl="alignAccFollowNode1" presStyleIdx="2" presStyleCnt="22">
        <dgm:presLayoutVars>
          <dgm:bulletEnabled val="1"/>
        </dgm:presLayoutVars>
      </dgm:prSet>
      <dgm:spPr/>
      <dgm:t>
        <a:bodyPr/>
        <a:lstStyle/>
        <a:p>
          <a:endParaRPr lang="en-US"/>
        </a:p>
      </dgm:t>
    </dgm:pt>
    <dgm:pt modelId="{464A1EE1-3A10-45F3-9FDB-95A33D4E40BC}" type="pres">
      <dgm:prSet presAssocID="{7C4823D7-4298-4D64-910C-E93EDBC52D00}" presName="vSp" presStyleCnt="0"/>
      <dgm:spPr/>
    </dgm:pt>
    <dgm:pt modelId="{09CDA416-9A83-49AB-BFCC-6AB1D5A43826}" type="pres">
      <dgm:prSet presAssocID="{D24296DB-B303-4CD2-AFF4-8C1CCB6041F3}" presName="horFlow" presStyleCnt="0"/>
      <dgm:spPr/>
    </dgm:pt>
    <dgm:pt modelId="{4E4ADA4F-C723-4AB2-B3FD-CD74FA071453}" type="pres">
      <dgm:prSet presAssocID="{D24296DB-B303-4CD2-AFF4-8C1CCB6041F3}" presName="bigChev" presStyleLbl="node1" presStyleIdx="1" presStyleCnt="4"/>
      <dgm:spPr/>
      <dgm:t>
        <a:bodyPr/>
        <a:lstStyle/>
        <a:p>
          <a:endParaRPr lang="en-US"/>
        </a:p>
      </dgm:t>
    </dgm:pt>
    <dgm:pt modelId="{3DDFFA06-AEDE-47FE-8466-A06D3CB003FB}" type="pres">
      <dgm:prSet presAssocID="{DDF85D00-D820-450B-B9EC-1777F82E6B7D}" presName="parTrans" presStyleCnt="0"/>
      <dgm:spPr/>
    </dgm:pt>
    <dgm:pt modelId="{D5E4FB98-145C-48FA-90AF-9B1F546AF988}" type="pres">
      <dgm:prSet presAssocID="{066388C4-1345-40D4-9432-0828DD02593F}" presName="node" presStyleLbl="alignAccFollowNode1" presStyleIdx="3" presStyleCnt="22">
        <dgm:presLayoutVars>
          <dgm:bulletEnabled val="1"/>
        </dgm:presLayoutVars>
      </dgm:prSet>
      <dgm:spPr/>
      <dgm:t>
        <a:bodyPr/>
        <a:lstStyle/>
        <a:p>
          <a:endParaRPr lang="en-US"/>
        </a:p>
      </dgm:t>
    </dgm:pt>
    <dgm:pt modelId="{7B65AD35-6DED-4ADB-B796-77C50B6CDF01}" type="pres">
      <dgm:prSet presAssocID="{D4DB0249-D30B-4EC7-A4CC-7DC0CBE4A069}" presName="sibTrans" presStyleCnt="0"/>
      <dgm:spPr/>
    </dgm:pt>
    <dgm:pt modelId="{EC4DB360-FDA8-4E23-9336-59392E6C4702}" type="pres">
      <dgm:prSet presAssocID="{ADF781E8-27DB-4426-9932-A3BDF60F6E94}" presName="node" presStyleLbl="alignAccFollowNode1" presStyleIdx="4" presStyleCnt="22">
        <dgm:presLayoutVars>
          <dgm:bulletEnabled val="1"/>
        </dgm:presLayoutVars>
      </dgm:prSet>
      <dgm:spPr/>
      <dgm:t>
        <a:bodyPr/>
        <a:lstStyle/>
        <a:p>
          <a:endParaRPr lang="en-US"/>
        </a:p>
      </dgm:t>
    </dgm:pt>
    <dgm:pt modelId="{18D4AE90-327D-4F1D-A80C-837DD6C4E13E}" type="pres">
      <dgm:prSet presAssocID="{CFCBC54E-28FB-46B6-A185-DEC5C6175770}" presName="sibTrans" presStyleCnt="0"/>
      <dgm:spPr/>
    </dgm:pt>
    <dgm:pt modelId="{2BB00E4F-F697-458F-BA2C-64185A1585FF}" type="pres">
      <dgm:prSet presAssocID="{1FE49FBA-097A-4536-9F9C-8FE94A72AAA0}" presName="node" presStyleLbl="alignAccFollowNode1" presStyleIdx="5" presStyleCnt="22">
        <dgm:presLayoutVars>
          <dgm:bulletEnabled val="1"/>
        </dgm:presLayoutVars>
      </dgm:prSet>
      <dgm:spPr/>
      <dgm:t>
        <a:bodyPr/>
        <a:lstStyle/>
        <a:p>
          <a:endParaRPr lang="en-US"/>
        </a:p>
      </dgm:t>
    </dgm:pt>
    <dgm:pt modelId="{6D92EA70-1B74-4098-BB03-EFA9AA4B587C}" type="pres">
      <dgm:prSet presAssocID="{C4338959-1E95-4D0A-884E-5DB5112FB039}" presName="sibTrans" presStyleCnt="0"/>
      <dgm:spPr/>
    </dgm:pt>
    <dgm:pt modelId="{90926A74-E56F-4F80-839E-A372051771B8}" type="pres">
      <dgm:prSet presAssocID="{5D1C6619-0CEB-442F-980C-3158254F21A0}" presName="node" presStyleLbl="alignAccFollowNode1" presStyleIdx="6" presStyleCnt="22">
        <dgm:presLayoutVars>
          <dgm:bulletEnabled val="1"/>
        </dgm:presLayoutVars>
      </dgm:prSet>
      <dgm:spPr/>
      <dgm:t>
        <a:bodyPr/>
        <a:lstStyle/>
        <a:p>
          <a:endParaRPr lang="en-US"/>
        </a:p>
      </dgm:t>
    </dgm:pt>
    <dgm:pt modelId="{EC8F0CF5-C1E7-491B-8DAC-FA217C0502F3}" type="pres">
      <dgm:prSet presAssocID="{25216F3C-11C7-492E-B01C-05A23AC8C538}" presName="sibTrans" presStyleCnt="0"/>
      <dgm:spPr/>
    </dgm:pt>
    <dgm:pt modelId="{1E53FC91-87F0-4892-94C7-7FCB51A81A03}" type="pres">
      <dgm:prSet presAssocID="{78614485-A625-4976-AA91-90594467CDE2}" presName="node" presStyleLbl="alignAccFollowNode1" presStyleIdx="7" presStyleCnt="22">
        <dgm:presLayoutVars>
          <dgm:bulletEnabled val="1"/>
        </dgm:presLayoutVars>
      </dgm:prSet>
      <dgm:spPr/>
      <dgm:t>
        <a:bodyPr/>
        <a:lstStyle/>
        <a:p>
          <a:endParaRPr lang="en-US"/>
        </a:p>
      </dgm:t>
    </dgm:pt>
    <dgm:pt modelId="{A168BFC0-B41B-485A-8950-315562E74914}" type="pres">
      <dgm:prSet presAssocID="{E0A055C8-8027-423D-8490-79D6F01B0BE6}" presName="sibTrans" presStyleCnt="0"/>
      <dgm:spPr/>
    </dgm:pt>
    <dgm:pt modelId="{4912D6F6-0051-4E30-8DA5-ABE828F6ABC5}" type="pres">
      <dgm:prSet presAssocID="{2B7702C2-B8CB-418D-AB74-9DBBC86B50CD}" presName="node" presStyleLbl="alignAccFollowNode1" presStyleIdx="8" presStyleCnt="22">
        <dgm:presLayoutVars>
          <dgm:bulletEnabled val="1"/>
        </dgm:presLayoutVars>
      </dgm:prSet>
      <dgm:spPr/>
      <dgm:t>
        <a:bodyPr/>
        <a:lstStyle/>
        <a:p>
          <a:endParaRPr lang="en-US"/>
        </a:p>
      </dgm:t>
    </dgm:pt>
    <dgm:pt modelId="{9F8A1C0D-4B26-48E1-80A8-E2DFCD4EEC35}" type="pres">
      <dgm:prSet presAssocID="{D24296DB-B303-4CD2-AFF4-8C1CCB6041F3}" presName="vSp" presStyleCnt="0"/>
      <dgm:spPr/>
    </dgm:pt>
    <dgm:pt modelId="{385464EF-C83E-4125-8362-A6A66F12FA35}" type="pres">
      <dgm:prSet presAssocID="{2BC42134-0422-4797-AF34-DA51EB220786}" presName="horFlow" presStyleCnt="0"/>
      <dgm:spPr/>
    </dgm:pt>
    <dgm:pt modelId="{9AB24B46-08D2-4F00-9EB5-22219AD36DBA}" type="pres">
      <dgm:prSet presAssocID="{2BC42134-0422-4797-AF34-DA51EB220786}" presName="bigChev" presStyleLbl="node1" presStyleIdx="2" presStyleCnt="4"/>
      <dgm:spPr/>
      <dgm:t>
        <a:bodyPr/>
        <a:lstStyle/>
        <a:p>
          <a:endParaRPr lang="en-US"/>
        </a:p>
      </dgm:t>
    </dgm:pt>
    <dgm:pt modelId="{1C6604BB-BC81-44C9-ABAA-56CA9EBAC32F}" type="pres">
      <dgm:prSet presAssocID="{A3C94F69-D45D-4F6C-9007-58A3A3AEF3BB}" presName="parTrans" presStyleCnt="0"/>
      <dgm:spPr/>
    </dgm:pt>
    <dgm:pt modelId="{2FF7B622-8811-4735-9CAB-C999A65DA8A3}" type="pres">
      <dgm:prSet presAssocID="{A6CD5AAB-2F1D-4A0C-9F51-D9313BADD270}" presName="node" presStyleLbl="alignAccFollowNode1" presStyleIdx="9" presStyleCnt="22">
        <dgm:presLayoutVars>
          <dgm:bulletEnabled val="1"/>
        </dgm:presLayoutVars>
      </dgm:prSet>
      <dgm:spPr/>
      <dgm:t>
        <a:bodyPr/>
        <a:lstStyle/>
        <a:p>
          <a:endParaRPr lang="en-US"/>
        </a:p>
      </dgm:t>
    </dgm:pt>
    <dgm:pt modelId="{4F69869C-5C0B-4F34-85F1-A2D075B9C6AB}" type="pres">
      <dgm:prSet presAssocID="{EC089EA6-1F31-4B59-B464-89EF7A43F270}" presName="sibTrans" presStyleCnt="0"/>
      <dgm:spPr/>
    </dgm:pt>
    <dgm:pt modelId="{43DF778A-EA86-4B5C-AB3A-D442F6DEC125}" type="pres">
      <dgm:prSet presAssocID="{9AD8279E-1D6C-40FC-9D69-B37E275FABFA}" presName="node" presStyleLbl="alignAccFollowNode1" presStyleIdx="10" presStyleCnt="22">
        <dgm:presLayoutVars>
          <dgm:bulletEnabled val="1"/>
        </dgm:presLayoutVars>
      </dgm:prSet>
      <dgm:spPr/>
      <dgm:t>
        <a:bodyPr/>
        <a:lstStyle/>
        <a:p>
          <a:endParaRPr lang="en-US"/>
        </a:p>
      </dgm:t>
    </dgm:pt>
    <dgm:pt modelId="{48EC7BDB-0C42-4513-908C-52E8A424BCBA}" type="pres">
      <dgm:prSet presAssocID="{D5218B09-E9AA-459D-AE37-9CFC5CCAD4A2}" presName="sibTrans" presStyleCnt="0"/>
      <dgm:spPr/>
    </dgm:pt>
    <dgm:pt modelId="{02B75058-E59E-4E11-8B49-4E1B697C3E1F}" type="pres">
      <dgm:prSet presAssocID="{9B4806B3-8433-4E4F-8A77-82D53695745D}" presName="node" presStyleLbl="alignAccFollowNode1" presStyleIdx="11" presStyleCnt="22">
        <dgm:presLayoutVars>
          <dgm:bulletEnabled val="1"/>
        </dgm:presLayoutVars>
      </dgm:prSet>
      <dgm:spPr/>
      <dgm:t>
        <a:bodyPr/>
        <a:lstStyle/>
        <a:p>
          <a:endParaRPr lang="en-US"/>
        </a:p>
      </dgm:t>
    </dgm:pt>
    <dgm:pt modelId="{EE58E768-F98E-4D9F-80D6-EBCA621F5680}" type="pres">
      <dgm:prSet presAssocID="{3B68B11C-091C-4118-87A4-9AFC3F3416AD}" presName="sibTrans" presStyleCnt="0"/>
      <dgm:spPr/>
    </dgm:pt>
    <dgm:pt modelId="{BCE553AE-C82F-4691-949E-4DD665D16D24}" type="pres">
      <dgm:prSet presAssocID="{EFE8AB2A-FFEA-4E3C-A540-69AFCB43D6B3}" presName="node" presStyleLbl="alignAccFollowNode1" presStyleIdx="12" presStyleCnt="22">
        <dgm:presLayoutVars>
          <dgm:bulletEnabled val="1"/>
        </dgm:presLayoutVars>
      </dgm:prSet>
      <dgm:spPr/>
      <dgm:t>
        <a:bodyPr/>
        <a:lstStyle/>
        <a:p>
          <a:endParaRPr lang="en-US"/>
        </a:p>
      </dgm:t>
    </dgm:pt>
    <dgm:pt modelId="{FF79D2C0-3261-4B14-B32B-139B70863870}" type="pres">
      <dgm:prSet presAssocID="{08A8EBF2-1F93-4E7C-9BE9-6320D7D1A4EC}" presName="sibTrans" presStyleCnt="0"/>
      <dgm:spPr/>
    </dgm:pt>
    <dgm:pt modelId="{7C1FF15B-13D0-4914-A2D0-E17457F912C7}" type="pres">
      <dgm:prSet presAssocID="{2DC9B731-614B-4A70-8B25-72C3153884F7}" presName="node" presStyleLbl="alignAccFollowNode1" presStyleIdx="13" presStyleCnt="22">
        <dgm:presLayoutVars>
          <dgm:bulletEnabled val="1"/>
        </dgm:presLayoutVars>
      </dgm:prSet>
      <dgm:spPr/>
      <dgm:t>
        <a:bodyPr/>
        <a:lstStyle/>
        <a:p>
          <a:endParaRPr lang="en-US"/>
        </a:p>
      </dgm:t>
    </dgm:pt>
    <dgm:pt modelId="{E0AEC13D-D184-4DC6-BB01-F575C6632F03}" type="pres">
      <dgm:prSet presAssocID="{C49CB066-29A6-463A-94FE-7F97E9F1BE5A}" presName="sibTrans" presStyleCnt="0"/>
      <dgm:spPr/>
    </dgm:pt>
    <dgm:pt modelId="{D934E4DD-C714-482E-8924-1CAD9841E0A8}" type="pres">
      <dgm:prSet presAssocID="{7395F8B7-ACAF-4876-877A-EA9612E88837}" presName="node" presStyleLbl="alignAccFollowNode1" presStyleIdx="14" presStyleCnt="22">
        <dgm:presLayoutVars>
          <dgm:bulletEnabled val="1"/>
        </dgm:presLayoutVars>
      </dgm:prSet>
      <dgm:spPr/>
      <dgm:t>
        <a:bodyPr/>
        <a:lstStyle/>
        <a:p>
          <a:endParaRPr lang="en-US"/>
        </a:p>
      </dgm:t>
    </dgm:pt>
    <dgm:pt modelId="{C7F19C28-2B52-4EB1-86A5-A77B3D0C3ECA}" type="pres">
      <dgm:prSet presAssocID="{2BC42134-0422-4797-AF34-DA51EB220786}" presName="vSp" presStyleCnt="0"/>
      <dgm:spPr/>
    </dgm:pt>
    <dgm:pt modelId="{61C9D7B1-9684-49E9-95A7-F213BDB129FE}" type="pres">
      <dgm:prSet presAssocID="{F486808C-D885-4893-8E05-0BACD146DD9F}" presName="horFlow" presStyleCnt="0"/>
      <dgm:spPr/>
    </dgm:pt>
    <dgm:pt modelId="{7502C565-15DD-47B3-8815-DB18F3746E0C}" type="pres">
      <dgm:prSet presAssocID="{F486808C-D885-4893-8E05-0BACD146DD9F}" presName="bigChev" presStyleLbl="node1" presStyleIdx="3" presStyleCnt="4"/>
      <dgm:spPr/>
      <dgm:t>
        <a:bodyPr/>
        <a:lstStyle/>
        <a:p>
          <a:endParaRPr lang="en-US"/>
        </a:p>
      </dgm:t>
    </dgm:pt>
    <dgm:pt modelId="{2912068E-2B09-4E88-A089-E679AC82CF91}" type="pres">
      <dgm:prSet presAssocID="{298467F8-5CAA-4202-9F75-08C43917438A}" presName="parTrans" presStyleCnt="0"/>
      <dgm:spPr/>
    </dgm:pt>
    <dgm:pt modelId="{94564528-EC7E-41CE-BEEB-4241DF42A88D}" type="pres">
      <dgm:prSet presAssocID="{23A1602A-46F6-4AE9-BD42-6706E11980AC}" presName="node" presStyleLbl="alignAccFollowNode1" presStyleIdx="15" presStyleCnt="22">
        <dgm:presLayoutVars>
          <dgm:bulletEnabled val="1"/>
        </dgm:presLayoutVars>
      </dgm:prSet>
      <dgm:spPr/>
      <dgm:t>
        <a:bodyPr/>
        <a:lstStyle/>
        <a:p>
          <a:endParaRPr lang="en-US"/>
        </a:p>
      </dgm:t>
    </dgm:pt>
    <dgm:pt modelId="{21A23C53-090D-412E-A849-17A0A544B695}" type="pres">
      <dgm:prSet presAssocID="{08931BEC-69F2-471A-B4A5-149CA95CC0E4}" presName="sibTrans" presStyleCnt="0"/>
      <dgm:spPr/>
    </dgm:pt>
    <dgm:pt modelId="{A8E4C781-C33F-4648-ACE1-5D20BDBF18B6}" type="pres">
      <dgm:prSet presAssocID="{FD2EC7FE-87A9-4AF9-87D4-A700C29B96E8}" presName="node" presStyleLbl="alignAccFollowNode1" presStyleIdx="16" presStyleCnt="22">
        <dgm:presLayoutVars>
          <dgm:bulletEnabled val="1"/>
        </dgm:presLayoutVars>
      </dgm:prSet>
      <dgm:spPr/>
      <dgm:t>
        <a:bodyPr/>
        <a:lstStyle/>
        <a:p>
          <a:endParaRPr lang="en-US"/>
        </a:p>
      </dgm:t>
    </dgm:pt>
    <dgm:pt modelId="{E8DF769F-67FC-4F21-960E-EAF4380E7B7B}" type="pres">
      <dgm:prSet presAssocID="{633970EA-F406-42C6-A19A-E356ED9BAF0C}" presName="sibTrans" presStyleCnt="0"/>
      <dgm:spPr/>
    </dgm:pt>
    <dgm:pt modelId="{1D4EE824-113F-48B4-B81F-EFDE451B5AD4}" type="pres">
      <dgm:prSet presAssocID="{C4B2A961-D63A-470C-A684-59AC08F58F0A}" presName="node" presStyleLbl="alignAccFollowNode1" presStyleIdx="17" presStyleCnt="22">
        <dgm:presLayoutVars>
          <dgm:bulletEnabled val="1"/>
        </dgm:presLayoutVars>
      </dgm:prSet>
      <dgm:spPr/>
      <dgm:t>
        <a:bodyPr/>
        <a:lstStyle/>
        <a:p>
          <a:endParaRPr lang="en-US"/>
        </a:p>
      </dgm:t>
    </dgm:pt>
    <dgm:pt modelId="{B2A5B9D4-DB83-4813-852F-A74A641BD059}" type="pres">
      <dgm:prSet presAssocID="{48A973F2-DF07-4AD5-A38E-7A480F8EBD4D}" presName="sibTrans" presStyleCnt="0"/>
      <dgm:spPr/>
    </dgm:pt>
    <dgm:pt modelId="{6A45DCD0-9AA0-41F3-88C1-85027BBBFF78}" type="pres">
      <dgm:prSet presAssocID="{BC1D326C-A0FD-4593-B9E2-94E8726DAAD5}" presName="node" presStyleLbl="alignAccFollowNode1" presStyleIdx="18" presStyleCnt="22">
        <dgm:presLayoutVars>
          <dgm:bulletEnabled val="1"/>
        </dgm:presLayoutVars>
      </dgm:prSet>
      <dgm:spPr/>
      <dgm:t>
        <a:bodyPr/>
        <a:lstStyle/>
        <a:p>
          <a:endParaRPr lang="en-US"/>
        </a:p>
      </dgm:t>
    </dgm:pt>
    <dgm:pt modelId="{6AD33DE4-07A1-43A7-84C7-CABDC000D9DA}" type="pres">
      <dgm:prSet presAssocID="{54D81348-F32B-40B1-BB63-E7C85AB19B0D}" presName="sibTrans" presStyleCnt="0"/>
      <dgm:spPr/>
    </dgm:pt>
    <dgm:pt modelId="{469133D0-D16A-4A3B-BC60-D84EF30BD3A9}" type="pres">
      <dgm:prSet presAssocID="{7D91E1CC-A51B-4458-80E9-BB2AE6D28B50}" presName="node" presStyleLbl="alignAccFollowNode1" presStyleIdx="19" presStyleCnt="22">
        <dgm:presLayoutVars>
          <dgm:bulletEnabled val="1"/>
        </dgm:presLayoutVars>
      </dgm:prSet>
      <dgm:spPr/>
      <dgm:t>
        <a:bodyPr/>
        <a:lstStyle/>
        <a:p>
          <a:endParaRPr lang="en-US"/>
        </a:p>
      </dgm:t>
    </dgm:pt>
    <dgm:pt modelId="{449C3109-C14A-457E-ACC3-8C621AADE222}" type="pres">
      <dgm:prSet presAssocID="{DBA32661-91FC-47EE-9732-8F8D186E5EF0}" presName="sibTrans" presStyleCnt="0"/>
      <dgm:spPr/>
    </dgm:pt>
    <dgm:pt modelId="{05B5A1D5-B4F8-4582-8F0E-0D202ED5BAB8}" type="pres">
      <dgm:prSet presAssocID="{CCEB58E1-A35C-4F15-A4C1-5271CAED533E}" presName="node" presStyleLbl="alignAccFollowNode1" presStyleIdx="20" presStyleCnt="22">
        <dgm:presLayoutVars>
          <dgm:bulletEnabled val="1"/>
        </dgm:presLayoutVars>
      </dgm:prSet>
      <dgm:spPr/>
      <dgm:t>
        <a:bodyPr/>
        <a:lstStyle/>
        <a:p>
          <a:endParaRPr lang="en-US"/>
        </a:p>
      </dgm:t>
    </dgm:pt>
    <dgm:pt modelId="{A498782F-3442-427B-91AE-79A796B42228}" type="pres">
      <dgm:prSet presAssocID="{A432C646-4DBD-4E15-A60B-3E39DCD07AF1}" presName="sibTrans" presStyleCnt="0"/>
      <dgm:spPr/>
    </dgm:pt>
    <dgm:pt modelId="{57B882E7-A0A6-4E3A-B482-2488D6375022}" type="pres">
      <dgm:prSet presAssocID="{211E7323-1162-49E9-A25E-9C981822D496}" presName="node" presStyleLbl="alignAccFollowNode1" presStyleIdx="21" presStyleCnt="22">
        <dgm:presLayoutVars>
          <dgm:bulletEnabled val="1"/>
        </dgm:presLayoutVars>
      </dgm:prSet>
      <dgm:spPr/>
      <dgm:t>
        <a:bodyPr/>
        <a:lstStyle/>
        <a:p>
          <a:endParaRPr lang="en-US"/>
        </a:p>
      </dgm:t>
    </dgm:pt>
  </dgm:ptLst>
  <dgm:cxnLst>
    <dgm:cxn modelId="{74F27513-BC2E-43D4-AFEB-ADE85664D2B8}" type="presOf" srcId="{7D91E1CC-A51B-4458-80E9-BB2AE6D28B50}" destId="{469133D0-D16A-4A3B-BC60-D84EF30BD3A9}" srcOrd="0" destOrd="0" presId="urn:microsoft.com/office/officeart/2005/8/layout/lProcess3"/>
    <dgm:cxn modelId="{B9B2016D-412E-4BA5-BC7E-CB0F51F9FF69}" type="presOf" srcId="{23A1602A-46F6-4AE9-BD42-6706E11980AC}" destId="{94564528-EC7E-41CE-BEEB-4241DF42A88D}" srcOrd="0" destOrd="0" presId="urn:microsoft.com/office/officeart/2005/8/layout/lProcess3"/>
    <dgm:cxn modelId="{C997471A-87E1-4EBD-B762-AE007A8D05CE}" type="presOf" srcId="{2DC9B731-614B-4A70-8B25-72C3153884F7}" destId="{7C1FF15B-13D0-4914-A2D0-E17457F912C7}" srcOrd="0" destOrd="0" presId="urn:microsoft.com/office/officeart/2005/8/layout/lProcess3"/>
    <dgm:cxn modelId="{C59C9B28-B243-4AE5-B8C7-6B5DFEF36226}" srcId="{F486808C-D885-4893-8E05-0BACD146DD9F}" destId="{FD2EC7FE-87A9-4AF9-87D4-A700C29B96E8}" srcOrd="1" destOrd="0" parTransId="{13867DCC-0F37-4981-80DC-E2F2EEDA06F0}" sibTransId="{633970EA-F406-42C6-A19A-E356ED9BAF0C}"/>
    <dgm:cxn modelId="{54593DFE-922B-47CC-86FD-FD8CAE7F9E88}" srcId="{2BC42134-0422-4797-AF34-DA51EB220786}" destId="{7395F8B7-ACAF-4876-877A-EA9612E88837}" srcOrd="5" destOrd="0" parTransId="{6B6A51A1-B339-493F-8F91-22D588BA0FFB}" sibTransId="{DD531287-D444-4994-B729-24B6D0664E44}"/>
    <dgm:cxn modelId="{660E4FAB-3595-4697-B5CC-A9292CE3EEDD}" type="presOf" srcId="{EFE8AB2A-FFEA-4E3C-A540-69AFCB43D6B3}" destId="{BCE553AE-C82F-4691-949E-4DD665D16D24}" srcOrd="0" destOrd="0" presId="urn:microsoft.com/office/officeart/2005/8/layout/lProcess3"/>
    <dgm:cxn modelId="{455E4DD1-ED11-45CA-A787-C82A18494FB0}" srcId="{2BC42134-0422-4797-AF34-DA51EB220786}" destId="{A6CD5AAB-2F1D-4A0C-9F51-D9313BADD270}" srcOrd="0" destOrd="0" parTransId="{A3C94F69-D45D-4F6C-9007-58A3A3AEF3BB}" sibTransId="{EC089EA6-1F31-4B59-B464-89EF7A43F270}"/>
    <dgm:cxn modelId="{59E82C6C-A41C-4D26-9525-102A0EDC5165}" type="presOf" srcId="{78614485-A625-4976-AA91-90594467CDE2}" destId="{1E53FC91-87F0-4892-94C7-7FCB51A81A03}" srcOrd="0" destOrd="0" presId="urn:microsoft.com/office/officeart/2005/8/layout/lProcess3"/>
    <dgm:cxn modelId="{C43D5015-F302-4A00-921E-D6672733D456}" type="presOf" srcId="{6CFF6877-409F-4D78-AEF3-BF286B189770}" destId="{DC9B60FD-2553-48D9-82B0-1B085FB8C3F0}" srcOrd="0" destOrd="0" presId="urn:microsoft.com/office/officeart/2005/8/layout/lProcess3"/>
    <dgm:cxn modelId="{E202DF77-3C42-47E4-AC66-78321A6D25FB}" srcId="{2BC42134-0422-4797-AF34-DA51EB220786}" destId="{9AD8279E-1D6C-40FC-9D69-B37E275FABFA}" srcOrd="1" destOrd="0" parTransId="{A5F39B01-759C-49FD-B270-839A57DED45D}" sibTransId="{D5218B09-E9AA-459D-AE37-9CFC5CCAD4A2}"/>
    <dgm:cxn modelId="{76748C1F-ACB1-420B-B78F-C521F63B8816}" type="presOf" srcId="{211E7323-1162-49E9-A25E-9C981822D496}" destId="{57B882E7-A0A6-4E3A-B482-2488D6375022}" srcOrd="0" destOrd="0" presId="urn:microsoft.com/office/officeart/2005/8/layout/lProcess3"/>
    <dgm:cxn modelId="{FB31A0C2-1FBD-44B8-90DB-3E9AFB88DB23}" srcId="{F486808C-D885-4893-8E05-0BACD146DD9F}" destId="{BC1D326C-A0FD-4593-B9E2-94E8726DAAD5}" srcOrd="3" destOrd="0" parTransId="{76E32C64-1F39-4F5A-A4DB-2CAB44C7AC7D}" sibTransId="{54D81348-F32B-40B1-BB63-E7C85AB19B0D}"/>
    <dgm:cxn modelId="{38FA463D-5B4F-42A7-910A-64E5627412BB}" type="presOf" srcId="{FD2EC7FE-87A9-4AF9-87D4-A700C29B96E8}" destId="{A8E4C781-C33F-4648-ACE1-5D20BDBF18B6}" srcOrd="0" destOrd="0" presId="urn:microsoft.com/office/officeart/2005/8/layout/lProcess3"/>
    <dgm:cxn modelId="{227E268A-C317-4EDB-8E66-44E96BC19150}" srcId="{D24296DB-B303-4CD2-AFF4-8C1CCB6041F3}" destId="{2B7702C2-B8CB-418D-AB74-9DBBC86B50CD}" srcOrd="5" destOrd="0" parTransId="{985EB92C-5F05-4EEF-9AE4-0931B584D051}" sibTransId="{2C8DB2E4-6019-4B46-8E4E-75462621C611}"/>
    <dgm:cxn modelId="{64ED57F4-A354-442F-B682-4C3AD56C54DA}" srcId="{F486808C-D885-4893-8E05-0BACD146DD9F}" destId="{211E7323-1162-49E9-A25E-9C981822D496}" srcOrd="6" destOrd="0" parTransId="{4B076E32-F9DF-486B-8750-DFD2FE32D3DF}" sibTransId="{48FDAC57-D383-4EF7-90B0-611896C79F66}"/>
    <dgm:cxn modelId="{4B137087-0A09-41BE-8406-37C78F83C794}" type="presOf" srcId="{5D1C6619-0CEB-442F-980C-3158254F21A0}" destId="{90926A74-E56F-4F80-839E-A372051771B8}" srcOrd="0" destOrd="0" presId="urn:microsoft.com/office/officeart/2005/8/layout/lProcess3"/>
    <dgm:cxn modelId="{23B8B247-FA17-443F-A623-F3889B4F32A9}" type="presOf" srcId="{D24296DB-B303-4CD2-AFF4-8C1CCB6041F3}" destId="{4E4ADA4F-C723-4AB2-B3FD-CD74FA071453}" srcOrd="0" destOrd="0" presId="urn:microsoft.com/office/officeart/2005/8/layout/lProcess3"/>
    <dgm:cxn modelId="{4D222F18-EF9B-4A9F-8D14-F0EAD573DFEF}" type="presOf" srcId="{F41327C7-2740-43CE-B953-316A8181C94B}" destId="{798DD4FB-988E-4718-B9AB-B5F2913F5A54}" srcOrd="0" destOrd="0" presId="urn:microsoft.com/office/officeart/2005/8/layout/lProcess3"/>
    <dgm:cxn modelId="{5F801A4A-C1D9-4E84-B8A0-336AB8DDAA71}" srcId="{F4037D0E-ABDF-4452-95DE-783CE4B38EBD}" destId="{7C4823D7-4298-4D64-910C-E93EDBC52D00}" srcOrd="0" destOrd="0" parTransId="{C292E2C0-9C33-4930-BA0C-9E70E411F63C}" sibTransId="{3E60D49B-5373-4BB9-A8A8-53B975F66827}"/>
    <dgm:cxn modelId="{55DD5FB7-7ED4-4FBA-B69D-EE7E9A44638A}" type="presOf" srcId="{2B7702C2-B8CB-418D-AB74-9DBBC86B50CD}" destId="{4912D6F6-0051-4E30-8DA5-ABE828F6ABC5}" srcOrd="0" destOrd="0" presId="urn:microsoft.com/office/officeart/2005/8/layout/lProcess3"/>
    <dgm:cxn modelId="{F7528E0D-B52A-48BB-AF1D-E72301BD726D}" type="presOf" srcId="{2BC42134-0422-4797-AF34-DA51EB220786}" destId="{9AB24B46-08D2-4F00-9EB5-22219AD36DBA}" srcOrd="0" destOrd="0" presId="urn:microsoft.com/office/officeart/2005/8/layout/lProcess3"/>
    <dgm:cxn modelId="{E60A342B-C5B1-4FDE-AB75-19260B1A41DA}" srcId="{7C4823D7-4298-4D64-910C-E93EDBC52D00}" destId="{C403EEB8-139D-46EF-8125-F9EB58EA50F9}" srcOrd="2" destOrd="0" parTransId="{19A056AB-D5FD-4FAD-9BBB-1C9C27A6C462}" sibTransId="{A2A2FCB3-8DFB-46E3-A9F2-D370CF5EEBD4}"/>
    <dgm:cxn modelId="{BD8A9B01-637F-4D1F-93B6-23B79C505B7E}" srcId="{F4037D0E-ABDF-4452-95DE-783CE4B38EBD}" destId="{F486808C-D885-4893-8E05-0BACD146DD9F}" srcOrd="3" destOrd="0" parTransId="{164D2A2D-DFF5-45C5-9CCC-865A7F8E6ABA}" sibTransId="{1FA7A033-7A2C-41C2-BBBA-5C07D799744C}"/>
    <dgm:cxn modelId="{2B2E91C6-8B78-477D-B906-1A9270025264}" srcId="{7C4823D7-4298-4D64-910C-E93EDBC52D00}" destId="{F41327C7-2740-43CE-B953-316A8181C94B}" srcOrd="0" destOrd="0" parTransId="{93FB1A5D-DF3D-4999-961C-099C1C747CC2}" sibTransId="{174B325C-4B66-48D4-A13D-F05FFF4703A4}"/>
    <dgm:cxn modelId="{4F7E6B63-9EE2-4EC4-9D16-A2451BAEBA9E}" srcId="{D24296DB-B303-4CD2-AFF4-8C1CCB6041F3}" destId="{1FE49FBA-097A-4536-9F9C-8FE94A72AAA0}" srcOrd="2" destOrd="0" parTransId="{9021C5F6-5211-4F61-A476-D14B6A9D0B01}" sibTransId="{C4338959-1E95-4D0A-884E-5DB5112FB039}"/>
    <dgm:cxn modelId="{9CDA0A7E-68D2-4FC2-BB9C-42FDD98CC519}" srcId="{F4037D0E-ABDF-4452-95DE-783CE4B38EBD}" destId="{2BC42134-0422-4797-AF34-DA51EB220786}" srcOrd="2" destOrd="0" parTransId="{2C4EA3B1-1426-4B61-811A-3644C7F7A0FA}" sibTransId="{034C1E2B-5C35-460E-8096-F25939B0A0CA}"/>
    <dgm:cxn modelId="{044E9708-38D5-4C4A-B54B-492CF2EDE2B8}" srcId="{7C4823D7-4298-4D64-910C-E93EDBC52D00}" destId="{6CFF6877-409F-4D78-AEF3-BF286B189770}" srcOrd="1" destOrd="0" parTransId="{607CF8E4-F2C0-4690-B8DA-C66D0D2E63F6}" sibTransId="{0C706EC0-848B-4E8E-B6DE-076ABBE95E6E}"/>
    <dgm:cxn modelId="{8199A12A-A4E5-46B0-9CEC-5A51F2E5460B}" type="presOf" srcId="{7C4823D7-4298-4D64-910C-E93EDBC52D00}" destId="{4D958B46-D9C4-47FF-9F07-A321172FF185}" srcOrd="0" destOrd="0" presId="urn:microsoft.com/office/officeart/2005/8/layout/lProcess3"/>
    <dgm:cxn modelId="{7BBFEA38-9DE3-4C78-A756-646ACE29FFF0}" type="presOf" srcId="{9AD8279E-1D6C-40FC-9D69-B37E275FABFA}" destId="{43DF778A-EA86-4B5C-AB3A-D442F6DEC125}" srcOrd="0" destOrd="0" presId="urn:microsoft.com/office/officeart/2005/8/layout/lProcess3"/>
    <dgm:cxn modelId="{B1475A9B-8315-43EC-99C2-AD2B22ACAD2A}" type="presOf" srcId="{066388C4-1345-40D4-9432-0828DD02593F}" destId="{D5E4FB98-145C-48FA-90AF-9B1F546AF988}" srcOrd="0" destOrd="0" presId="urn:microsoft.com/office/officeart/2005/8/layout/lProcess3"/>
    <dgm:cxn modelId="{CFE4CEED-CE0D-41E3-9CD4-0B9D3BFF5B8A}" srcId="{D24296DB-B303-4CD2-AFF4-8C1CCB6041F3}" destId="{066388C4-1345-40D4-9432-0828DD02593F}" srcOrd="0" destOrd="0" parTransId="{DDF85D00-D820-450B-B9EC-1777F82E6B7D}" sibTransId="{D4DB0249-D30B-4EC7-A4CC-7DC0CBE4A069}"/>
    <dgm:cxn modelId="{934D2130-CE3E-4324-BF05-3D0794567DA1}" srcId="{2BC42134-0422-4797-AF34-DA51EB220786}" destId="{EFE8AB2A-FFEA-4E3C-A540-69AFCB43D6B3}" srcOrd="3" destOrd="0" parTransId="{C950ECED-BE8C-497B-B7BB-DCFCECFC4578}" sibTransId="{08A8EBF2-1F93-4E7C-9BE9-6320D7D1A4EC}"/>
    <dgm:cxn modelId="{B9C5263D-62E9-40B7-A913-FD5D36B00036}" srcId="{D24296DB-B303-4CD2-AFF4-8C1CCB6041F3}" destId="{5D1C6619-0CEB-442F-980C-3158254F21A0}" srcOrd="3" destOrd="0" parTransId="{9C940C0E-9D41-4E6F-A507-C0A94E190909}" sibTransId="{25216F3C-11C7-492E-B01C-05A23AC8C538}"/>
    <dgm:cxn modelId="{2BB30768-00CC-4CD9-99FA-DF51B9EA902C}" srcId="{D24296DB-B303-4CD2-AFF4-8C1CCB6041F3}" destId="{ADF781E8-27DB-4426-9932-A3BDF60F6E94}" srcOrd="1" destOrd="0" parTransId="{2D1CD4A8-045C-4266-8D8B-08A56CB07F6F}" sibTransId="{CFCBC54E-28FB-46B6-A185-DEC5C6175770}"/>
    <dgm:cxn modelId="{819AFADB-6C32-4DC3-A496-009A6294085C}" type="presOf" srcId="{F486808C-D885-4893-8E05-0BACD146DD9F}" destId="{7502C565-15DD-47B3-8815-DB18F3746E0C}" srcOrd="0" destOrd="0" presId="urn:microsoft.com/office/officeart/2005/8/layout/lProcess3"/>
    <dgm:cxn modelId="{A4BA2E22-81BA-4E03-ABE1-B07142C0E638}" type="presOf" srcId="{7395F8B7-ACAF-4876-877A-EA9612E88837}" destId="{D934E4DD-C714-482E-8924-1CAD9841E0A8}" srcOrd="0" destOrd="0" presId="urn:microsoft.com/office/officeart/2005/8/layout/lProcess3"/>
    <dgm:cxn modelId="{15081B6B-D2CD-423B-BF10-5628131FCC6B}" srcId="{2BC42134-0422-4797-AF34-DA51EB220786}" destId="{9B4806B3-8433-4E4F-8A77-82D53695745D}" srcOrd="2" destOrd="0" parTransId="{E665BC54-418A-4336-A3BF-F48AD4B3C669}" sibTransId="{3B68B11C-091C-4118-87A4-9AFC3F3416AD}"/>
    <dgm:cxn modelId="{CCCEA012-3866-4DC1-8598-7894E43CE837}" srcId="{D24296DB-B303-4CD2-AFF4-8C1CCB6041F3}" destId="{78614485-A625-4976-AA91-90594467CDE2}" srcOrd="4" destOrd="0" parTransId="{A1BB60CD-EA8F-4B92-94C6-DE39D40F994A}" sibTransId="{E0A055C8-8027-423D-8490-79D6F01B0BE6}"/>
    <dgm:cxn modelId="{2CE76EA5-0F79-45A1-9AA2-9C1B3A83F663}" type="presOf" srcId="{1FE49FBA-097A-4536-9F9C-8FE94A72AAA0}" destId="{2BB00E4F-F697-458F-BA2C-64185A1585FF}" srcOrd="0" destOrd="0" presId="urn:microsoft.com/office/officeart/2005/8/layout/lProcess3"/>
    <dgm:cxn modelId="{A6D2629E-C48D-4E08-9810-E6FBAA44F8C1}" srcId="{F486808C-D885-4893-8E05-0BACD146DD9F}" destId="{7D91E1CC-A51B-4458-80E9-BB2AE6D28B50}" srcOrd="4" destOrd="0" parTransId="{C1E1FB91-CB3C-4239-A61D-DBCA5C09F4DE}" sibTransId="{DBA32661-91FC-47EE-9732-8F8D186E5EF0}"/>
    <dgm:cxn modelId="{97132D31-EC09-43D2-8E60-11014BDE3239}" type="presOf" srcId="{C403EEB8-139D-46EF-8125-F9EB58EA50F9}" destId="{19A65E3E-426C-4A65-9E8C-6709F8CA7996}" srcOrd="0" destOrd="0" presId="urn:microsoft.com/office/officeart/2005/8/layout/lProcess3"/>
    <dgm:cxn modelId="{37765ABB-F522-48A1-8678-92CE9CFEE243}" srcId="{F486808C-D885-4893-8E05-0BACD146DD9F}" destId="{23A1602A-46F6-4AE9-BD42-6706E11980AC}" srcOrd="0" destOrd="0" parTransId="{298467F8-5CAA-4202-9F75-08C43917438A}" sibTransId="{08931BEC-69F2-471A-B4A5-149CA95CC0E4}"/>
    <dgm:cxn modelId="{1BDD4833-0D9B-4769-A8E9-B92865A768AB}" type="presOf" srcId="{BC1D326C-A0FD-4593-B9E2-94E8726DAAD5}" destId="{6A45DCD0-9AA0-41F3-88C1-85027BBBFF78}" srcOrd="0" destOrd="0" presId="urn:microsoft.com/office/officeart/2005/8/layout/lProcess3"/>
    <dgm:cxn modelId="{E5DBEA77-AD80-4C71-8893-3E99406AECE8}" type="presOf" srcId="{ADF781E8-27DB-4426-9932-A3BDF60F6E94}" destId="{EC4DB360-FDA8-4E23-9336-59392E6C4702}" srcOrd="0" destOrd="0" presId="urn:microsoft.com/office/officeart/2005/8/layout/lProcess3"/>
    <dgm:cxn modelId="{B14B4EE4-BEE1-48DC-9FBE-A36E5F37BCE5}" srcId="{F486808C-D885-4893-8E05-0BACD146DD9F}" destId="{CCEB58E1-A35C-4F15-A4C1-5271CAED533E}" srcOrd="5" destOrd="0" parTransId="{CADF0F78-6E01-42F0-8130-1C5A883EC7CB}" sibTransId="{A432C646-4DBD-4E15-A60B-3E39DCD07AF1}"/>
    <dgm:cxn modelId="{2BDABB1C-2119-43A3-B9B8-CD58B9A2810D}" type="presOf" srcId="{C4B2A961-D63A-470C-A684-59AC08F58F0A}" destId="{1D4EE824-113F-48B4-B81F-EFDE451B5AD4}" srcOrd="0" destOrd="0" presId="urn:microsoft.com/office/officeart/2005/8/layout/lProcess3"/>
    <dgm:cxn modelId="{DEBF3B5D-F3F9-4DBC-A22E-428EA8A60171}" type="presOf" srcId="{9B4806B3-8433-4E4F-8A77-82D53695745D}" destId="{02B75058-E59E-4E11-8B49-4E1B697C3E1F}" srcOrd="0" destOrd="0" presId="urn:microsoft.com/office/officeart/2005/8/layout/lProcess3"/>
    <dgm:cxn modelId="{7E2000BE-4D29-45B8-82AF-F224973669FD}" type="presOf" srcId="{CCEB58E1-A35C-4F15-A4C1-5271CAED533E}" destId="{05B5A1D5-B4F8-4582-8F0E-0D202ED5BAB8}" srcOrd="0" destOrd="0" presId="urn:microsoft.com/office/officeart/2005/8/layout/lProcess3"/>
    <dgm:cxn modelId="{340CD111-4525-4F7C-846E-BC8783F600DA}" type="presOf" srcId="{A6CD5AAB-2F1D-4A0C-9F51-D9313BADD270}" destId="{2FF7B622-8811-4735-9CAB-C999A65DA8A3}" srcOrd="0" destOrd="0" presId="urn:microsoft.com/office/officeart/2005/8/layout/lProcess3"/>
    <dgm:cxn modelId="{ED65C048-B90E-41FD-8232-AE8B0469A905}" type="presOf" srcId="{F4037D0E-ABDF-4452-95DE-783CE4B38EBD}" destId="{80F71BE7-6B58-4C14-AD94-551ED7660694}" srcOrd="0" destOrd="0" presId="urn:microsoft.com/office/officeart/2005/8/layout/lProcess3"/>
    <dgm:cxn modelId="{12A126D0-B414-4975-AFB2-AB4270EC7B84}" srcId="{2BC42134-0422-4797-AF34-DA51EB220786}" destId="{2DC9B731-614B-4A70-8B25-72C3153884F7}" srcOrd="4" destOrd="0" parTransId="{E04B08B7-560C-4FBB-A77C-7A4748970A78}" sibTransId="{C49CB066-29A6-463A-94FE-7F97E9F1BE5A}"/>
    <dgm:cxn modelId="{6A467F2F-E205-43E8-8EE5-EE95AE978DA9}" srcId="{F4037D0E-ABDF-4452-95DE-783CE4B38EBD}" destId="{D24296DB-B303-4CD2-AFF4-8C1CCB6041F3}" srcOrd="1" destOrd="0" parTransId="{121F1723-4D0A-49A1-9B94-730EE0C912AD}" sibTransId="{5FE87713-96D3-45EF-8402-CD60759434FF}"/>
    <dgm:cxn modelId="{28927345-70A3-40CD-82B0-833119795BC4}" srcId="{F486808C-D885-4893-8E05-0BACD146DD9F}" destId="{C4B2A961-D63A-470C-A684-59AC08F58F0A}" srcOrd="2" destOrd="0" parTransId="{CC9DE44E-EE88-41B0-ACDF-36515560FC41}" sibTransId="{48A973F2-DF07-4AD5-A38E-7A480F8EBD4D}"/>
    <dgm:cxn modelId="{E5B5476B-0F63-43BB-8022-FB8FADED2D56}" type="presParOf" srcId="{80F71BE7-6B58-4C14-AD94-551ED7660694}" destId="{0013D193-4715-4322-BE73-F5F4E4CD7AEA}" srcOrd="0" destOrd="0" presId="urn:microsoft.com/office/officeart/2005/8/layout/lProcess3"/>
    <dgm:cxn modelId="{2DB197F2-3F3C-4DFE-AEEF-A1DDE03E4438}" type="presParOf" srcId="{0013D193-4715-4322-BE73-F5F4E4CD7AEA}" destId="{4D958B46-D9C4-47FF-9F07-A321172FF185}" srcOrd="0" destOrd="0" presId="urn:microsoft.com/office/officeart/2005/8/layout/lProcess3"/>
    <dgm:cxn modelId="{C10C32DE-9917-4943-8DA2-51B365B26DDE}" type="presParOf" srcId="{0013D193-4715-4322-BE73-F5F4E4CD7AEA}" destId="{B2952C64-32B7-4FCD-84CC-26A0821EE413}" srcOrd="1" destOrd="0" presId="urn:microsoft.com/office/officeart/2005/8/layout/lProcess3"/>
    <dgm:cxn modelId="{F8F327EE-7E6B-4059-8188-F0624968F03C}" type="presParOf" srcId="{0013D193-4715-4322-BE73-F5F4E4CD7AEA}" destId="{798DD4FB-988E-4718-B9AB-B5F2913F5A54}" srcOrd="2" destOrd="0" presId="urn:microsoft.com/office/officeart/2005/8/layout/lProcess3"/>
    <dgm:cxn modelId="{C318C324-C92A-4F05-A50B-6AF3CE81CCBE}" type="presParOf" srcId="{0013D193-4715-4322-BE73-F5F4E4CD7AEA}" destId="{D98D4DB0-385C-40E3-94D3-F972D9189EA0}" srcOrd="3" destOrd="0" presId="urn:microsoft.com/office/officeart/2005/8/layout/lProcess3"/>
    <dgm:cxn modelId="{810F073F-DA45-470C-8BBF-CB6BDA85DC56}" type="presParOf" srcId="{0013D193-4715-4322-BE73-F5F4E4CD7AEA}" destId="{DC9B60FD-2553-48D9-82B0-1B085FB8C3F0}" srcOrd="4" destOrd="0" presId="urn:microsoft.com/office/officeart/2005/8/layout/lProcess3"/>
    <dgm:cxn modelId="{632AFEB2-1560-4F1B-9298-F2330E4D8877}" type="presParOf" srcId="{0013D193-4715-4322-BE73-F5F4E4CD7AEA}" destId="{D273DE81-660C-4874-B037-1AF765B83602}" srcOrd="5" destOrd="0" presId="urn:microsoft.com/office/officeart/2005/8/layout/lProcess3"/>
    <dgm:cxn modelId="{C335A125-4F00-4CD3-94FD-AE16B2D9FC2B}" type="presParOf" srcId="{0013D193-4715-4322-BE73-F5F4E4CD7AEA}" destId="{19A65E3E-426C-4A65-9E8C-6709F8CA7996}" srcOrd="6" destOrd="0" presId="urn:microsoft.com/office/officeart/2005/8/layout/lProcess3"/>
    <dgm:cxn modelId="{8E895B6D-61B4-4D7E-B02F-1E868A01D4D2}" type="presParOf" srcId="{80F71BE7-6B58-4C14-AD94-551ED7660694}" destId="{464A1EE1-3A10-45F3-9FDB-95A33D4E40BC}" srcOrd="1" destOrd="0" presId="urn:microsoft.com/office/officeart/2005/8/layout/lProcess3"/>
    <dgm:cxn modelId="{78C3D1D3-4D6E-4D1B-B928-AFC32B65BA23}" type="presParOf" srcId="{80F71BE7-6B58-4C14-AD94-551ED7660694}" destId="{09CDA416-9A83-49AB-BFCC-6AB1D5A43826}" srcOrd="2" destOrd="0" presId="urn:microsoft.com/office/officeart/2005/8/layout/lProcess3"/>
    <dgm:cxn modelId="{22B65ED6-D2C7-4F6A-BB5F-39609043686C}" type="presParOf" srcId="{09CDA416-9A83-49AB-BFCC-6AB1D5A43826}" destId="{4E4ADA4F-C723-4AB2-B3FD-CD74FA071453}" srcOrd="0" destOrd="0" presId="urn:microsoft.com/office/officeart/2005/8/layout/lProcess3"/>
    <dgm:cxn modelId="{E4D6206A-8B4A-435C-9CC1-08A2000093F3}" type="presParOf" srcId="{09CDA416-9A83-49AB-BFCC-6AB1D5A43826}" destId="{3DDFFA06-AEDE-47FE-8466-A06D3CB003FB}" srcOrd="1" destOrd="0" presId="urn:microsoft.com/office/officeart/2005/8/layout/lProcess3"/>
    <dgm:cxn modelId="{E48A1C79-C8F3-4236-BB62-BE4E7E781269}" type="presParOf" srcId="{09CDA416-9A83-49AB-BFCC-6AB1D5A43826}" destId="{D5E4FB98-145C-48FA-90AF-9B1F546AF988}" srcOrd="2" destOrd="0" presId="urn:microsoft.com/office/officeart/2005/8/layout/lProcess3"/>
    <dgm:cxn modelId="{2024EBFA-9F33-4DD9-BBBD-7ED57B8B9FBE}" type="presParOf" srcId="{09CDA416-9A83-49AB-BFCC-6AB1D5A43826}" destId="{7B65AD35-6DED-4ADB-B796-77C50B6CDF01}" srcOrd="3" destOrd="0" presId="urn:microsoft.com/office/officeart/2005/8/layout/lProcess3"/>
    <dgm:cxn modelId="{D2B99F50-358C-411A-B7EF-8E52A1731E3C}" type="presParOf" srcId="{09CDA416-9A83-49AB-BFCC-6AB1D5A43826}" destId="{EC4DB360-FDA8-4E23-9336-59392E6C4702}" srcOrd="4" destOrd="0" presId="urn:microsoft.com/office/officeart/2005/8/layout/lProcess3"/>
    <dgm:cxn modelId="{ED998F96-3EF1-4D87-85D3-0CF8C264D8A9}" type="presParOf" srcId="{09CDA416-9A83-49AB-BFCC-6AB1D5A43826}" destId="{18D4AE90-327D-4F1D-A80C-837DD6C4E13E}" srcOrd="5" destOrd="0" presId="urn:microsoft.com/office/officeart/2005/8/layout/lProcess3"/>
    <dgm:cxn modelId="{85A20F05-A390-478A-B5AA-5ED26868FA0B}" type="presParOf" srcId="{09CDA416-9A83-49AB-BFCC-6AB1D5A43826}" destId="{2BB00E4F-F697-458F-BA2C-64185A1585FF}" srcOrd="6" destOrd="0" presId="urn:microsoft.com/office/officeart/2005/8/layout/lProcess3"/>
    <dgm:cxn modelId="{D615661E-D002-418E-9DBC-9790D6F23DB0}" type="presParOf" srcId="{09CDA416-9A83-49AB-BFCC-6AB1D5A43826}" destId="{6D92EA70-1B74-4098-BB03-EFA9AA4B587C}" srcOrd="7" destOrd="0" presId="urn:microsoft.com/office/officeart/2005/8/layout/lProcess3"/>
    <dgm:cxn modelId="{93AC464D-AADA-47E4-99A5-19401B9E00BE}" type="presParOf" srcId="{09CDA416-9A83-49AB-BFCC-6AB1D5A43826}" destId="{90926A74-E56F-4F80-839E-A372051771B8}" srcOrd="8" destOrd="0" presId="urn:microsoft.com/office/officeart/2005/8/layout/lProcess3"/>
    <dgm:cxn modelId="{23B9AE26-8661-4E65-AFE9-4EBCA963949D}" type="presParOf" srcId="{09CDA416-9A83-49AB-BFCC-6AB1D5A43826}" destId="{EC8F0CF5-C1E7-491B-8DAC-FA217C0502F3}" srcOrd="9" destOrd="0" presId="urn:microsoft.com/office/officeart/2005/8/layout/lProcess3"/>
    <dgm:cxn modelId="{51428B71-4052-457F-93F5-28BB625B8F02}" type="presParOf" srcId="{09CDA416-9A83-49AB-BFCC-6AB1D5A43826}" destId="{1E53FC91-87F0-4892-94C7-7FCB51A81A03}" srcOrd="10" destOrd="0" presId="urn:microsoft.com/office/officeart/2005/8/layout/lProcess3"/>
    <dgm:cxn modelId="{4D67431F-706E-460F-882C-25A5D80B705A}" type="presParOf" srcId="{09CDA416-9A83-49AB-BFCC-6AB1D5A43826}" destId="{A168BFC0-B41B-485A-8950-315562E74914}" srcOrd="11" destOrd="0" presId="urn:microsoft.com/office/officeart/2005/8/layout/lProcess3"/>
    <dgm:cxn modelId="{C2402CF4-2778-48C3-95D1-346C9B2054AB}" type="presParOf" srcId="{09CDA416-9A83-49AB-BFCC-6AB1D5A43826}" destId="{4912D6F6-0051-4E30-8DA5-ABE828F6ABC5}" srcOrd="12" destOrd="0" presId="urn:microsoft.com/office/officeart/2005/8/layout/lProcess3"/>
    <dgm:cxn modelId="{D71B86DB-3BF9-4793-81EF-1AC45326E7C4}" type="presParOf" srcId="{80F71BE7-6B58-4C14-AD94-551ED7660694}" destId="{9F8A1C0D-4B26-48E1-80A8-E2DFCD4EEC35}" srcOrd="3" destOrd="0" presId="urn:microsoft.com/office/officeart/2005/8/layout/lProcess3"/>
    <dgm:cxn modelId="{665B95CD-AC14-4B4C-8ED4-6F0463EB8F62}" type="presParOf" srcId="{80F71BE7-6B58-4C14-AD94-551ED7660694}" destId="{385464EF-C83E-4125-8362-A6A66F12FA35}" srcOrd="4" destOrd="0" presId="urn:microsoft.com/office/officeart/2005/8/layout/lProcess3"/>
    <dgm:cxn modelId="{E5B53F1D-6DE8-4275-9E7E-C933B9998EC8}" type="presParOf" srcId="{385464EF-C83E-4125-8362-A6A66F12FA35}" destId="{9AB24B46-08D2-4F00-9EB5-22219AD36DBA}" srcOrd="0" destOrd="0" presId="urn:microsoft.com/office/officeart/2005/8/layout/lProcess3"/>
    <dgm:cxn modelId="{021AE5CA-69DE-48A6-93E8-EEFC94402EA1}" type="presParOf" srcId="{385464EF-C83E-4125-8362-A6A66F12FA35}" destId="{1C6604BB-BC81-44C9-ABAA-56CA9EBAC32F}" srcOrd="1" destOrd="0" presId="urn:microsoft.com/office/officeart/2005/8/layout/lProcess3"/>
    <dgm:cxn modelId="{B740F11F-D1B4-432F-9AAE-97AC5885A113}" type="presParOf" srcId="{385464EF-C83E-4125-8362-A6A66F12FA35}" destId="{2FF7B622-8811-4735-9CAB-C999A65DA8A3}" srcOrd="2" destOrd="0" presId="urn:microsoft.com/office/officeart/2005/8/layout/lProcess3"/>
    <dgm:cxn modelId="{D3C15036-A61F-4F8D-82BF-F7AAC6322C3A}" type="presParOf" srcId="{385464EF-C83E-4125-8362-A6A66F12FA35}" destId="{4F69869C-5C0B-4F34-85F1-A2D075B9C6AB}" srcOrd="3" destOrd="0" presId="urn:microsoft.com/office/officeart/2005/8/layout/lProcess3"/>
    <dgm:cxn modelId="{57384352-4F29-4CDF-96DD-E701E9255590}" type="presParOf" srcId="{385464EF-C83E-4125-8362-A6A66F12FA35}" destId="{43DF778A-EA86-4B5C-AB3A-D442F6DEC125}" srcOrd="4" destOrd="0" presId="urn:microsoft.com/office/officeart/2005/8/layout/lProcess3"/>
    <dgm:cxn modelId="{75AE147A-A9C5-451A-902A-86DF96F3FF87}" type="presParOf" srcId="{385464EF-C83E-4125-8362-A6A66F12FA35}" destId="{48EC7BDB-0C42-4513-908C-52E8A424BCBA}" srcOrd="5" destOrd="0" presId="urn:microsoft.com/office/officeart/2005/8/layout/lProcess3"/>
    <dgm:cxn modelId="{F9C65904-9875-4746-9780-27E07803BD14}" type="presParOf" srcId="{385464EF-C83E-4125-8362-A6A66F12FA35}" destId="{02B75058-E59E-4E11-8B49-4E1B697C3E1F}" srcOrd="6" destOrd="0" presId="urn:microsoft.com/office/officeart/2005/8/layout/lProcess3"/>
    <dgm:cxn modelId="{FAE27CA2-48D9-4B35-B06E-020FEFEC2DFF}" type="presParOf" srcId="{385464EF-C83E-4125-8362-A6A66F12FA35}" destId="{EE58E768-F98E-4D9F-80D6-EBCA621F5680}" srcOrd="7" destOrd="0" presId="urn:microsoft.com/office/officeart/2005/8/layout/lProcess3"/>
    <dgm:cxn modelId="{EEDAAA46-41DA-4FFD-9A40-CABF7A0D0E42}" type="presParOf" srcId="{385464EF-C83E-4125-8362-A6A66F12FA35}" destId="{BCE553AE-C82F-4691-949E-4DD665D16D24}" srcOrd="8" destOrd="0" presId="urn:microsoft.com/office/officeart/2005/8/layout/lProcess3"/>
    <dgm:cxn modelId="{F773F697-2842-4CDD-9ABF-296461BC8084}" type="presParOf" srcId="{385464EF-C83E-4125-8362-A6A66F12FA35}" destId="{FF79D2C0-3261-4B14-B32B-139B70863870}" srcOrd="9" destOrd="0" presId="urn:microsoft.com/office/officeart/2005/8/layout/lProcess3"/>
    <dgm:cxn modelId="{3DDA134C-B163-4EB1-9E69-E367FD361C52}" type="presParOf" srcId="{385464EF-C83E-4125-8362-A6A66F12FA35}" destId="{7C1FF15B-13D0-4914-A2D0-E17457F912C7}" srcOrd="10" destOrd="0" presId="urn:microsoft.com/office/officeart/2005/8/layout/lProcess3"/>
    <dgm:cxn modelId="{D85C7187-2774-4121-BCA1-908FAE12C233}" type="presParOf" srcId="{385464EF-C83E-4125-8362-A6A66F12FA35}" destId="{E0AEC13D-D184-4DC6-BB01-F575C6632F03}" srcOrd="11" destOrd="0" presId="urn:microsoft.com/office/officeart/2005/8/layout/lProcess3"/>
    <dgm:cxn modelId="{817C461F-D135-40A4-AD37-241F3898A22F}" type="presParOf" srcId="{385464EF-C83E-4125-8362-A6A66F12FA35}" destId="{D934E4DD-C714-482E-8924-1CAD9841E0A8}" srcOrd="12" destOrd="0" presId="urn:microsoft.com/office/officeart/2005/8/layout/lProcess3"/>
    <dgm:cxn modelId="{A951A024-1965-4DE8-BCC1-5F964046189E}" type="presParOf" srcId="{80F71BE7-6B58-4C14-AD94-551ED7660694}" destId="{C7F19C28-2B52-4EB1-86A5-A77B3D0C3ECA}" srcOrd="5" destOrd="0" presId="urn:microsoft.com/office/officeart/2005/8/layout/lProcess3"/>
    <dgm:cxn modelId="{E3EB78AD-1C92-4730-B20C-CB07B7380090}" type="presParOf" srcId="{80F71BE7-6B58-4C14-AD94-551ED7660694}" destId="{61C9D7B1-9684-49E9-95A7-F213BDB129FE}" srcOrd="6" destOrd="0" presId="urn:microsoft.com/office/officeart/2005/8/layout/lProcess3"/>
    <dgm:cxn modelId="{9F8E94D4-93E8-404F-B025-9ACBB56515C4}" type="presParOf" srcId="{61C9D7B1-9684-49E9-95A7-F213BDB129FE}" destId="{7502C565-15DD-47B3-8815-DB18F3746E0C}" srcOrd="0" destOrd="0" presId="urn:microsoft.com/office/officeart/2005/8/layout/lProcess3"/>
    <dgm:cxn modelId="{5438835B-4DA6-4E6C-8143-0ABAB4161DBF}" type="presParOf" srcId="{61C9D7B1-9684-49E9-95A7-F213BDB129FE}" destId="{2912068E-2B09-4E88-A089-E679AC82CF91}" srcOrd="1" destOrd="0" presId="urn:microsoft.com/office/officeart/2005/8/layout/lProcess3"/>
    <dgm:cxn modelId="{77531A86-1610-49D3-8518-96C1C697FF2D}" type="presParOf" srcId="{61C9D7B1-9684-49E9-95A7-F213BDB129FE}" destId="{94564528-EC7E-41CE-BEEB-4241DF42A88D}" srcOrd="2" destOrd="0" presId="urn:microsoft.com/office/officeart/2005/8/layout/lProcess3"/>
    <dgm:cxn modelId="{81F42D5C-4951-47A7-B7D0-7E0C6702907A}" type="presParOf" srcId="{61C9D7B1-9684-49E9-95A7-F213BDB129FE}" destId="{21A23C53-090D-412E-A849-17A0A544B695}" srcOrd="3" destOrd="0" presId="urn:microsoft.com/office/officeart/2005/8/layout/lProcess3"/>
    <dgm:cxn modelId="{6A1348E0-62E1-4755-9906-A8ED97CF7CEB}" type="presParOf" srcId="{61C9D7B1-9684-49E9-95A7-F213BDB129FE}" destId="{A8E4C781-C33F-4648-ACE1-5D20BDBF18B6}" srcOrd="4" destOrd="0" presId="urn:microsoft.com/office/officeart/2005/8/layout/lProcess3"/>
    <dgm:cxn modelId="{241944EA-657E-4143-8B37-89FA08667D74}" type="presParOf" srcId="{61C9D7B1-9684-49E9-95A7-F213BDB129FE}" destId="{E8DF769F-67FC-4F21-960E-EAF4380E7B7B}" srcOrd="5" destOrd="0" presId="urn:microsoft.com/office/officeart/2005/8/layout/lProcess3"/>
    <dgm:cxn modelId="{8B6BBB33-787F-48ED-8EB0-514CA8DC4A6A}" type="presParOf" srcId="{61C9D7B1-9684-49E9-95A7-F213BDB129FE}" destId="{1D4EE824-113F-48B4-B81F-EFDE451B5AD4}" srcOrd="6" destOrd="0" presId="urn:microsoft.com/office/officeart/2005/8/layout/lProcess3"/>
    <dgm:cxn modelId="{0F887568-A03B-4C6E-A8AB-FAA1B58BC1F9}" type="presParOf" srcId="{61C9D7B1-9684-49E9-95A7-F213BDB129FE}" destId="{B2A5B9D4-DB83-4813-852F-A74A641BD059}" srcOrd="7" destOrd="0" presId="urn:microsoft.com/office/officeart/2005/8/layout/lProcess3"/>
    <dgm:cxn modelId="{039A4A93-D80C-4C16-AF4B-B273113D6560}" type="presParOf" srcId="{61C9D7B1-9684-49E9-95A7-F213BDB129FE}" destId="{6A45DCD0-9AA0-41F3-88C1-85027BBBFF78}" srcOrd="8" destOrd="0" presId="urn:microsoft.com/office/officeart/2005/8/layout/lProcess3"/>
    <dgm:cxn modelId="{88074B56-ABB2-4CB9-BB90-6384165A258C}" type="presParOf" srcId="{61C9D7B1-9684-49E9-95A7-F213BDB129FE}" destId="{6AD33DE4-07A1-43A7-84C7-CABDC000D9DA}" srcOrd="9" destOrd="0" presId="urn:microsoft.com/office/officeart/2005/8/layout/lProcess3"/>
    <dgm:cxn modelId="{1D4EA07D-5D77-4723-A6B9-08B5599663FD}" type="presParOf" srcId="{61C9D7B1-9684-49E9-95A7-F213BDB129FE}" destId="{469133D0-D16A-4A3B-BC60-D84EF30BD3A9}" srcOrd="10" destOrd="0" presId="urn:microsoft.com/office/officeart/2005/8/layout/lProcess3"/>
    <dgm:cxn modelId="{53A171F2-C71B-487C-A128-C7A728803D30}" type="presParOf" srcId="{61C9D7B1-9684-49E9-95A7-F213BDB129FE}" destId="{449C3109-C14A-457E-ACC3-8C621AADE222}" srcOrd="11" destOrd="0" presId="urn:microsoft.com/office/officeart/2005/8/layout/lProcess3"/>
    <dgm:cxn modelId="{E62826F7-20C9-446B-882F-D237846C265A}" type="presParOf" srcId="{61C9D7B1-9684-49E9-95A7-F213BDB129FE}" destId="{05B5A1D5-B4F8-4582-8F0E-0D202ED5BAB8}" srcOrd="12" destOrd="0" presId="urn:microsoft.com/office/officeart/2005/8/layout/lProcess3"/>
    <dgm:cxn modelId="{28815430-1CCC-4D2D-9E1C-984E97C1118C}" type="presParOf" srcId="{61C9D7B1-9684-49E9-95A7-F213BDB129FE}" destId="{A498782F-3442-427B-91AE-79A796B42228}" srcOrd="13" destOrd="0" presId="urn:microsoft.com/office/officeart/2005/8/layout/lProcess3"/>
    <dgm:cxn modelId="{3D0D3D9C-4EAA-44A8-BCA2-8E8141581169}" type="presParOf" srcId="{61C9D7B1-9684-49E9-95A7-F213BDB129FE}" destId="{57B882E7-A0A6-4E3A-B482-2488D6375022}" srcOrd="1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04848A-84BF-44FE-9110-4FF8B4FDBE6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23A61E3-7292-49DF-90C6-08A37CCD197C}">
      <dgm:prSet phldrT="[Text]"/>
      <dgm:spPr/>
      <dgm:t>
        <a:bodyPr/>
        <a:lstStyle/>
        <a:p>
          <a:r>
            <a:rPr lang="en-US" b="1" u="none" dirty="0" smtClean="0"/>
            <a:t>Reference 1:</a:t>
          </a:r>
          <a:r>
            <a:rPr lang="en-IN" dirty="0" smtClean="0"/>
            <a:t>The Joint Task Force on Computing Curricula </a:t>
          </a:r>
          <a:r>
            <a:rPr lang="en-IN" b="1" dirty="0" smtClean="0"/>
            <a:t>IEEE</a:t>
          </a:r>
          <a:r>
            <a:rPr lang="en-IN" dirty="0" smtClean="0"/>
            <a:t> Computer Society Association For Computing Machinery </a:t>
          </a:r>
          <a:r>
            <a:rPr lang="en-IN" b="1" dirty="0" smtClean="0"/>
            <a:t>ACM</a:t>
          </a:r>
          <a:r>
            <a:rPr lang="en-IN" dirty="0" smtClean="0"/>
            <a:t>”, A Report in the Computing Curricula Series”, </a:t>
          </a:r>
          <a:r>
            <a:rPr lang="en-IN" b="1" dirty="0" smtClean="0"/>
            <a:t>2004</a:t>
          </a:r>
          <a:r>
            <a:rPr lang="en-IN" dirty="0" smtClean="0"/>
            <a:t> supported by the National Science Foundation Grant Number 0229748.)</a:t>
          </a:r>
          <a:endParaRPr lang="en-US" dirty="0"/>
        </a:p>
      </dgm:t>
    </dgm:pt>
    <dgm:pt modelId="{D6974100-2647-44B7-AAFB-A7ED8DECFAD1}" type="parTrans" cxnId="{B2F52869-D7E7-407C-9EDC-C302854F51CC}">
      <dgm:prSet/>
      <dgm:spPr/>
      <dgm:t>
        <a:bodyPr/>
        <a:lstStyle/>
        <a:p>
          <a:endParaRPr lang="en-US"/>
        </a:p>
      </dgm:t>
    </dgm:pt>
    <dgm:pt modelId="{E1FF1239-E7D3-4CF2-AF4F-14CF1B4977F0}" type="sibTrans" cxnId="{B2F52869-D7E7-407C-9EDC-C302854F51CC}">
      <dgm:prSet/>
      <dgm:spPr/>
      <dgm:t>
        <a:bodyPr/>
        <a:lstStyle/>
        <a:p>
          <a:endParaRPr lang="en-US"/>
        </a:p>
      </dgm:t>
    </dgm:pt>
    <dgm:pt modelId="{9D710420-D442-4D43-B0D3-E7679F3C1B9F}">
      <dgm:prSet/>
      <dgm:spPr/>
      <dgm:t>
        <a:bodyPr/>
        <a:lstStyle/>
        <a:p>
          <a:r>
            <a:rPr lang="en-US" b="1" dirty="0" smtClean="0"/>
            <a:t>Reference 2: </a:t>
          </a:r>
          <a:r>
            <a:rPr lang="en-US" dirty="0" smtClean="0"/>
            <a:t>Criteria For Accrediting Engineering Programs, “Effective for Reviews During The 2013-2014 Acceleration Cycle” Incorporates all changes approved by the </a:t>
          </a:r>
          <a:r>
            <a:rPr lang="en-US" b="1" dirty="0" smtClean="0"/>
            <a:t>ABET</a:t>
          </a:r>
          <a:r>
            <a:rPr lang="en-US" dirty="0" smtClean="0"/>
            <a:t> Board of Directors as of October 27, 2012</a:t>
          </a:r>
          <a:endParaRPr lang="en-US" dirty="0"/>
        </a:p>
      </dgm:t>
    </dgm:pt>
    <dgm:pt modelId="{80218CB8-35E6-4983-8522-6E7F471E3A41}" type="parTrans" cxnId="{A7E3F1BF-DAF7-4D11-B17C-349957808D37}">
      <dgm:prSet/>
      <dgm:spPr/>
      <dgm:t>
        <a:bodyPr/>
        <a:lstStyle/>
        <a:p>
          <a:endParaRPr lang="en-US"/>
        </a:p>
      </dgm:t>
    </dgm:pt>
    <dgm:pt modelId="{F62BFA66-24F0-48AF-8F1B-45B787330642}" type="sibTrans" cxnId="{A7E3F1BF-DAF7-4D11-B17C-349957808D37}">
      <dgm:prSet/>
      <dgm:spPr/>
      <dgm:t>
        <a:bodyPr/>
        <a:lstStyle/>
        <a:p>
          <a:endParaRPr lang="en-US"/>
        </a:p>
      </dgm:t>
    </dgm:pt>
    <dgm:pt modelId="{43DFD81B-0CA2-43D3-B235-6CC1EDF8AFCB}">
      <dgm:prSet/>
      <dgm:spPr/>
      <dgm:t>
        <a:bodyPr/>
        <a:lstStyle/>
        <a:p>
          <a:r>
            <a:rPr lang="en-US" b="1" dirty="0" smtClean="0"/>
            <a:t>Reference 3: </a:t>
          </a:r>
          <a:r>
            <a:rPr lang="en-US" dirty="0" smtClean="0"/>
            <a:t>The Joint Task Force on Computing Curricula Association for Computing Machinery (ACM) IEEE Computer Society “Curriculum Guidelines for Undergraduate Degree Programs in Computer Science” </a:t>
          </a:r>
          <a:r>
            <a:rPr lang="en-US" b="1" dirty="0" smtClean="0"/>
            <a:t>December 20, 2013.</a:t>
          </a:r>
          <a:endParaRPr lang="en-US" b="1" dirty="0"/>
        </a:p>
      </dgm:t>
    </dgm:pt>
    <dgm:pt modelId="{BEF9A3CA-FE4B-4A7A-85DB-BCE7524A16A6}" type="parTrans" cxnId="{6773AE62-6ECC-49A2-A913-41D85AF1EB2B}">
      <dgm:prSet/>
      <dgm:spPr/>
      <dgm:t>
        <a:bodyPr/>
        <a:lstStyle/>
        <a:p>
          <a:endParaRPr lang="en-US"/>
        </a:p>
      </dgm:t>
    </dgm:pt>
    <dgm:pt modelId="{FD80919A-CF91-48FB-A782-B6365D431807}" type="sibTrans" cxnId="{6773AE62-6ECC-49A2-A913-41D85AF1EB2B}">
      <dgm:prSet/>
      <dgm:spPr/>
      <dgm:t>
        <a:bodyPr/>
        <a:lstStyle/>
        <a:p>
          <a:endParaRPr lang="en-US"/>
        </a:p>
      </dgm:t>
    </dgm:pt>
    <dgm:pt modelId="{983DA7B9-57CD-4507-9019-B09AA1D10898}" type="pres">
      <dgm:prSet presAssocID="{5404848A-84BF-44FE-9110-4FF8B4FDBE6D}" presName="diagram" presStyleCnt="0">
        <dgm:presLayoutVars>
          <dgm:dir/>
          <dgm:resizeHandles val="exact"/>
        </dgm:presLayoutVars>
      </dgm:prSet>
      <dgm:spPr/>
      <dgm:t>
        <a:bodyPr/>
        <a:lstStyle/>
        <a:p>
          <a:endParaRPr lang="en-US"/>
        </a:p>
      </dgm:t>
    </dgm:pt>
    <dgm:pt modelId="{124CEFE1-D0D3-4452-9EF8-A99F8719D193}" type="pres">
      <dgm:prSet presAssocID="{623A61E3-7292-49DF-90C6-08A37CCD197C}" presName="node" presStyleLbl="node1" presStyleIdx="0" presStyleCnt="3">
        <dgm:presLayoutVars>
          <dgm:bulletEnabled val="1"/>
        </dgm:presLayoutVars>
      </dgm:prSet>
      <dgm:spPr/>
      <dgm:t>
        <a:bodyPr/>
        <a:lstStyle/>
        <a:p>
          <a:endParaRPr lang="en-US"/>
        </a:p>
      </dgm:t>
    </dgm:pt>
    <dgm:pt modelId="{7C9973AD-6611-4E09-8F2D-3E566135A11F}" type="pres">
      <dgm:prSet presAssocID="{E1FF1239-E7D3-4CF2-AF4F-14CF1B4977F0}" presName="sibTrans" presStyleCnt="0"/>
      <dgm:spPr/>
    </dgm:pt>
    <dgm:pt modelId="{F7A33937-50A4-479E-AAE5-45CC14104181}" type="pres">
      <dgm:prSet presAssocID="{9D710420-D442-4D43-B0D3-E7679F3C1B9F}" presName="node" presStyleLbl="node1" presStyleIdx="1" presStyleCnt="3">
        <dgm:presLayoutVars>
          <dgm:bulletEnabled val="1"/>
        </dgm:presLayoutVars>
      </dgm:prSet>
      <dgm:spPr/>
      <dgm:t>
        <a:bodyPr/>
        <a:lstStyle/>
        <a:p>
          <a:endParaRPr lang="en-US"/>
        </a:p>
      </dgm:t>
    </dgm:pt>
    <dgm:pt modelId="{16D6F018-151B-478E-827E-85B54E352890}" type="pres">
      <dgm:prSet presAssocID="{F62BFA66-24F0-48AF-8F1B-45B787330642}" presName="sibTrans" presStyleCnt="0"/>
      <dgm:spPr/>
    </dgm:pt>
    <dgm:pt modelId="{2AFFC8EF-39DC-4B39-B34D-2F8C21218BCA}" type="pres">
      <dgm:prSet presAssocID="{43DFD81B-0CA2-43D3-B235-6CC1EDF8AFCB}" presName="node" presStyleLbl="node1" presStyleIdx="2" presStyleCnt="3">
        <dgm:presLayoutVars>
          <dgm:bulletEnabled val="1"/>
        </dgm:presLayoutVars>
      </dgm:prSet>
      <dgm:spPr/>
      <dgm:t>
        <a:bodyPr/>
        <a:lstStyle/>
        <a:p>
          <a:endParaRPr lang="en-US"/>
        </a:p>
      </dgm:t>
    </dgm:pt>
  </dgm:ptLst>
  <dgm:cxnLst>
    <dgm:cxn modelId="{6773AE62-6ECC-49A2-A913-41D85AF1EB2B}" srcId="{5404848A-84BF-44FE-9110-4FF8B4FDBE6D}" destId="{43DFD81B-0CA2-43D3-B235-6CC1EDF8AFCB}" srcOrd="2" destOrd="0" parTransId="{BEF9A3CA-FE4B-4A7A-85DB-BCE7524A16A6}" sibTransId="{FD80919A-CF91-48FB-A782-B6365D431807}"/>
    <dgm:cxn modelId="{B2F52869-D7E7-407C-9EDC-C302854F51CC}" srcId="{5404848A-84BF-44FE-9110-4FF8B4FDBE6D}" destId="{623A61E3-7292-49DF-90C6-08A37CCD197C}" srcOrd="0" destOrd="0" parTransId="{D6974100-2647-44B7-AAFB-A7ED8DECFAD1}" sibTransId="{E1FF1239-E7D3-4CF2-AF4F-14CF1B4977F0}"/>
    <dgm:cxn modelId="{72419DAE-0AAD-4A7A-91CE-3B0ED9CAD2D9}" type="presOf" srcId="{623A61E3-7292-49DF-90C6-08A37CCD197C}" destId="{124CEFE1-D0D3-4452-9EF8-A99F8719D193}" srcOrd="0" destOrd="0" presId="urn:microsoft.com/office/officeart/2005/8/layout/default"/>
    <dgm:cxn modelId="{CAB977C3-3A06-475D-947D-44E2914827DB}" type="presOf" srcId="{9D710420-D442-4D43-B0D3-E7679F3C1B9F}" destId="{F7A33937-50A4-479E-AAE5-45CC14104181}" srcOrd="0" destOrd="0" presId="urn:microsoft.com/office/officeart/2005/8/layout/default"/>
    <dgm:cxn modelId="{15336D8A-1CDC-4300-A197-D42B39AFCBB5}" type="presOf" srcId="{43DFD81B-0CA2-43D3-B235-6CC1EDF8AFCB}" destId="{2AFFC8EF-39DC-4B39-B34D-2F8C21218BCA}" srcOrd="0" destOrd="0" presId="urn:microsoft.com/office/officeart/2005/8/layout/default"/>
    <dgm:cxn modelId="{A7E3F1BF-DAF7-4D11-B17C-349957808D37}" srcId="{5404848A-84BF-44FE-9110-4FF8B4FDBE6D}" destId="{9D710420-D442-4D43-B0D3-E7679F3C1B9F}" srcOrd="1" destOrd="0" parTransId="{80218CB8-35E6-4983-8522-6E7F471E3A41}" sibTransId="{F62BFA66-24F0-48AF-8F1B-45B787330642}"/>
    <dgm:cxn modelId="{FCEAD724-612A-4140-831F-9C63516A4E16}" type="presOf" srcId="{5404848A-84BF-44FE-9110-4FF8B4FDBE6D}" destId="{983DA7B9-57CD-4507-9019-B09AA1D10898}" srcOrd="0" destOrd="0" presId="urn:microsoft.com/office/officeart/2005/8/layout/default"/>
    <dgm:cxn modelId="{8375166C-E831-4CE4-BF9D-1B2287F4CCF9}" type="presParOf" srcId="{983DA7B9-57CD-4507-9019-B09AA1D10898}" destId="{124CEFE1-D0D3-4452-9EF8-A99F8719D193}" srcOrd="0" destOrd="0" presId="urn:microsoft.com/office/officeart/2005/8/layout/default"/>
    <dgm:cxn modelId="{AAB986E3-35A8-45DE-9B0E-21F5C3A88690}" type="presParOf" srcId="{983DA7B9-57CD-4507-9019-B09AA1D10898}" destId="{7C9973AD-6611-4E09-8F2D-3E566135A11F}" srcOrd="1" destOrd="0" presId="urn:microsoft.com/office/officeart/2005/8/layout/default"/>
    <dgm:cxn modelId="{51A54C59-26F3-4DBE-BEFF-F6097E457EA7}" type="presParOf" srcId="{983DA7B9-57CD-4507-9019-B09AA1D10898}" destId="{F7A33937-50A4-479E-AAE5-45CC14104181}" srcOrd="2" destOrd="0" presId="urn:microsoft.com/office/officeart/2005/8/layout/default"/>
    <dgm:cxn modelId="{A1B10BF4-C701-41E8-A095-C47BAABBB71D}" type="presParOf" srcId="{983DA7B9-57CD-4507-9019-B09AA1D10898}" destId="{16D6F018-151B-478E-827E-85B54E352890}" srcOrd="3" destOrd="0" presId="urn:microsoft.com/office/officeart/2005/8/layout/default"/>
    <dgm:cxn modelId="{FC5EC4F3-7A85-4EDA-B4BF-7912AB003004}" type="presParOf" srcId="{983DA7B9-57CD-4507-9019-B09AA1D10898}" destId="{2AFFC8EF-39DC-4B39-B34D-2F8C21218BC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FA63D8-091A-4BC6-B9A5-236AE8C3762A}"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DAD6CE9C-0E90-45DC-AE6F-4BB24D8CB362}">
      <dgm:prSet phldrT="[Text]"/>
      <dgm:spPr/>
      <dgm:t>
        <a:bodyPr/>
        <a:lstStyle/>
        <a:p>
          <a:r>
            <a:rPr lang="en-US" dirty="0" smtClean="0">
              <a:latin typeface="+mj-lt"/>
            </a:rPr>
            <a:t>The Curriculum is designed by a 5 </a:t>
          </a:r>
          <a:r>
            <a:rPr lang="en-US" b="1" dirty="0" smtClean="0">
              <a:latin typeface="+mj-lt"/>
            </a:rPr>
            <a:t>member Board of Studies (BOS) – </a:t>
          </a:r>
          <a:r>
            <a:rPr lang="en-US" b="1" dirty="0" err="1" smtClean="0">
              <a:latin typeface="+mj-lt"/>
            </a:rPr>
            <a:t>UoM</a:t>
          </a:r>
          <a:r>
            <a:rPr lang="en-US" b="1" dirty="0" smtClean="0">
              <a:latin typeface="+mj-lt"/>
            </a:rPr>
            <a:t> </a:t>
          </a:r>
          <a:r>
            <a:rPr lang="en-US" dirty="0" smtClean="0">
              <a:latin typeface="+mj-lt"/>
            </a:rPr>
            <a:t>headed by chairman nominated or elected by the university.</a:t>
          </a:r>
          <a:endParaRPr lang="en-US" dirty="0"/>
        </a:p>
      </dgm:t>
    </dgm:pt>
    <dgm:pt modelId="{77791291-36C8-4B1E-B2E9-0A0097751C9C}" type="parTrans" cxnId="{D61753A6-A92E-44FE-A3E5-10452EB3DEEC}">
      <dgm:prSet/>
      <dgm:spPr/>
      <dgm:t>
        <a:bodyPr/>
        <a:lstStyle/>
        <a:p>
          <a:endParaRPr lang="en-US"/>
        </a:p>
      </dgm:t>
    </dgm:pt>
    <dgm:pt modelId="{73E70F32-A40F-4B1A-93A2-36E9E2363B50}" type="sibTrans" cxnId="{D61753A6-A92E-44FE-A3E5-10452EB3DEEC}">
      <dgm:prSet/>
      <dgm:spPr/>
      <dgm:t>
        <a:bodyPr/>
        <a:lstStyle/>
        <a:p>
          <a:endParaRPr lang="en-US"/>
        </a:p>
      </dgm:t>
    </dgm:pt>
    <dgm:pt modelId="{6D2DB717-2D68-4714-8208-9A7FE0B5D31A}">
      <dgm:prSet phldrT="[Text]" custT="1"/>
      <dgm:spPr/>
      <dgm:t>
        <a:bodyPr/>
        <a:lstStyle/>
        <a:p>
          <a:r>
            <a:rPr lang="en-US" sz="1600" dirty="0" smtClean="0">
              <a:latin typeface="+mj-lt"/>
            </a:rPr>
            <a:t>The senior faculties of the department are invited for </a:t>
          </a:r>
          <a:r>
            <a:rPr lang="en-US" sz="1800" b="1" dirty="0" smtClean="0">
              <a:solidFill>
                <a:schemeClr val="accent4">
                  <a:lumMod val="40000"/>
                  <a:lumOff val="60000"/>
                </a:schemeClr>
              </a:solidFill>
              <a:latin typeface="+mj-lt"/>
            </a:rPr>
            <a:t>syllabus revision meetings </a:t>
          </a:r>
          <a:r>
            <a:rPr lang="en-US" sz="1600" dirty="0" smtClean="0">
              <a:latin typeface="+mj-lt"/>
            </a:rPr>
            <a:t>where the curriculum is discussed. Dr. Kamal Shah and Mr. Rajesh Bansode.</a:t>
          </a:r>
          <a:endParaRPr lang="en-US" sz="1600" dirty="0"/>
        </a:p>
      </dgm:t>
    </dgm:pt>
    <dgm:pt modelId="{901F4B85-2B4D-4CB3-B7A4-B023D805C998}" type="parTrans" cxnId="{529DF3E5-F2A1-421C-B695-AB18AF2873EA}">
      <dgm:prSet/>
      <dgm:spPr/>
      <dgm:t>
        <a:bodyPr/>
        <a:lstStyle/>
        <a:p>
          <a:endParaRPr lang="en-US"/>
        </a:p>
      </dgm:t>
    </dgm:pt>
    <dgm:pt modelId="{672367DF-19E2-4363-B403-623500E489FB}" type="sibTrans" cxnId="{529DF3E5-F2A1-421C-B695-AB18AF2873EA}">
      <dgm:prSet/>
      <dgm:spPr/>
      <dgm:t>
        <a:bodyPr/>
        <a:lstStyle/>
        <a:p>
          <a:endParaRPr lang="en-US"/>
        </a:p>
      </dgm:t>
    </dgm:pt>
    <dgm:pt modelId="{E28FF953-372C-48A1-8725-E01C1D8324F5}">
      <dgm:prSet phldrT="[Text]" custT="1"/>
      <dgm:spPr/>
      <dgm:t>
        <a:bodyPr/>
        <a:lstStyle/>
        <a:p>
          <a:r>
            <a:rPr lang="en-US" sz="1600" dirty="0" smtClean="0">
              <a:latin typeface="+mj-lt"/>
            </a:rPr>
            <a:t>Before deployment of the curriculum, the respective course faculty of the department attends the </a:t>
          </a:r>
          <a:r>
            <a:rPr lang="en-US" sz="2000" b="1" dirty="0" smtClean="0">
              <a:latin typeface="+mj-lt"/>
            </a:rPr>
            <a:t>subject teachers meetings </a:t>
          </a:r>
          <a:r>
            <a:rPr lang="en-US" sz="1600" dirty="0" smtClean="0">
              <a:latin typeface="+mj-lt"/>
            </a:rPr>
            <a:t>at a designated institute where  the gaps and redundancies are identified.</a:t>
          </a:r>
          <a:endParaRPr lang="en-US" sz="1600" dirty="0"/>
        </a:p>
      </dgm:t>
    </dgm:pt>
    <dgm:pt modelId="{05EABB14-9424-40EF-A196-4098E7582627}" type="parTrans" cxnId="{C538D18F-D591-4C78-9E33-69E8FD213D5F}">
      <dgm:prSet/>
      <dgm:spPr/>
      <dgm:t>
        <a:bodyPr/>
        <a:lstStyle/>
        <a:p>
          <a:endParaRPr lang="en-US"/>
        </a:p>
      </dgm:t>
    </dgm:pt>
    <dgm:pt modelId="{B5701BD0-40A8-4E8A-93B5-80608D72A7E1}" type="sibTrans" cxnId="{C538D18F-D591-4C78-9E33-69E8FD213D5F}">
      <dgm:prSet/>
      <dgm:spPr/>
      <dgm:t>
        <a:bodyPr/>
        <a:lstStyle/>
        <a:p>
          <a:endParaRPr lang="en-US"/>
        </a:p>
      </dgm:t>
    </dgm:pt>
    <dgm:pt modelId="{36EA8F44-496D-44CC-95B2-E44729FD7D88}">
      <dgm:prSet phldrT="[Text]"/>
      <dgm:spPr/>
      <dgm:t>
        <a:bodyPr/>
        <a:lstStyle/>
        <a:p>
          <a:r>
            <a:rPr lang="en-US" dirty="0" smtClean="0">
              <a:latin typeface="+mj-lt"/>
            </a:rPr>
            <a:t>The revision of the curriculum is made every 4 to 5 years as per the university rules.</a:t>
          </a:r>
          <a:endParaRPr lang="en-US" dirty="0"/>
        </a:p>
      </dgm:t>
    </dgm:pt>
    <dgm:pt modelId="{FD236CA8-02E2-4672-8C47-94CBFE3B2836}" type="parTrans" cxnId="{19BAB6C2-B9E3-41B1-9117-89E016A9476C}">
      <dgm:prSet/>
      <dgm:spPr/>
      <dgm:t>
        <a:bodyPr/>
        <a:lstStyle/>
        <a:p>
          <a:endParaRPr lang="en-US"/>
        </a:p>
      </dgm:t>
    </dgm:pt>
    <dgm:pt modelId="{A2462A57-E023-4BEB-97C1-16FC4217D07E}" type="sibTrans" cxnId="{19BAB6C2-B9E3-41B1-9117-89E016A9476C}">
      <dgm:prSet/>
      <dgm:spPr/>
      <dgm:t>
        <a:bodyPr/>
        <a:lstStyle/>
        <a:p>
          <a:endParaRPr lang="en-US"/>
        </a:p>
      </dgm:t>
    </dgm:pt>
    <dgm:pt modelId="{5FA42F3D-ED33-406A-AB45-FAE3A4AB3C62}">
      <dgm:prSet phldrT="[Text]" custT="1"/>
      <dgm:spPr/>
      <dgm:t>
        <a:bodyPr/>
        <a:lstStyle/>
        <a:p>
          <a:r>
            <a:rPr lang="en-US" sz="1400" dirty="0" smtClean="0">
              <a:latin typeface="+mj-lt"/>
            </a:rPr>
            <a:t>To bridge the gaps between the curriculum and industry needs, the department has a “</a:t>
          </a:r>
          <a:r>
            <a:rPr lang="en-US" sz="1600" b="1" dirty="0" smtClean="0">
              <a:latin typeface="+mj-lt"/>
            </a:rPr>
            <a:t>Department Advisory Committee</a:t>
          </a:r>
          <a:r>
            <a:rPr lang="en-US" sz="1400" dirty="0" smtClean="0">
              <a:latin typeface="+mj-lt"/>
            </a:rPr>
            <a:t>” consisting of industry experts and other stake holders who meet </a:t>
          </a:r>
          <a:r>
            <a:rPr lang="en-US" sz="1600" b="1" dirty="0" smtClean="0">
              <a:latin typeface="+mj-lt"/>
            </a:rPr>
            <a:t>twice a year</a:t>
          </a:r>
          <a:r>
            <a:rPr lang="en-US" sz="1600" dirty="0" smtClean="0">
              <a:latin typeface="+mj-lt"/>
            </a:rPr>
            <a:t> </a:t>
          </a:r>
          <a:r>
            <a:rPr lang="en-US" sz="1400" dirty="0" smtClean="0">
              <a:latin typeface="+mj-lt"/>
            </a:rPr>
            <a:t>and need based curriculum is designed by the department as per the Advisory Boards’ inputs.</a:t>
          </a:r>
          <a:endParaRPr lang="en-US" sz="1400" dirty="0"/>
        </a:p>
      </dgm:t>
    </dgm:pt>
    <dgm:pt modelId="{F6D31E17-15EF-4AC7-948E-2D3E23071B97}" type="parTrans" cxnId="{08D27665-4B12-4B44-9AD7-7359361F1958}">
      <dgm:prSet/>
      <dgm:spPr/>
      <dgm:t>
        <a:bodyPr/>
        <a:lstStyle/>
        <a:p>
          <a:endParaRPr lang="en-US"/>
        </a:p>
      </dgm:t>
    </dgm:pt>
    <dgm:pt modelId="{0100D2AC-9D91-4516-BBA5-EA119E90163B}" type="sibTrans" cxnId="{08D27665-4B12-4B44-9AD7-7359361F1958}">
      <dgm:prSet/>
      <dgm:spPr/>
      <dgm:t>
        <a:bodyPr/>
        <a:lstStyle/>
        <a:p>
          <a:endParaRPr lang="en-US"/>
        </a:p>
      </dgm:t>
    </dgm:pt>
    <dgm:pt modelId="{C55AE935-294C-4515-831F-32C2406D4A53}">
      <dgm:prSet phldrT="[Text]" custT="1"/>
      <dgm:spPr/>
      <dgm:t>
        <a:bodyPr/>
        <a:lstStyle/>
        <a:p>
          <a:r>
            <a:rPr lang="en-US" sz="1400" dirty="0" smtClean="0">
              <a:latin typeface="+mj-lt"/>
            </a:rPr>
            <a:t>Interaction with people from academia, industry and outside has been done during events like workshops, conferences, seminars, STTP and training </a:t>
          </a:r>
          <a:r>
            <a:rPr lang="en-US" sz="1400" dirty="0" err="1" smtClean="0">
              <a:latin typeface="+mj-lt"/>
            </a:rPr>
            <a:t>programmes</a:t>
          </a:r>
          <a:r>
            <a:rPr lang="en-US" sz="1400" dirty="0" smtClean="0">
              <a:latin typeface="+mj-lt"/>
            </a:rPr>
            <a:t> personally and through emails and their </a:t>
          </a:r>
          <a:r>
            <a:rPr lang="en-US" sz="1600" b="1" dirty="0" smtClean="0">
              <a:latin typeface="+mj-lt"/>
            </a:rPr>
            <a:t>feedback has been taken to identify the curricular gaps</a:t>
          </a:r>
          <a:r>
            <a:rPr lang="en-US" sz="1400" dirty="0" smtClean="0">
              <a:latin typeface="+mj-lt"/>
            </a:rPr>
            <a:t>.</a:t>
          </a:r>
          <a:endParaRPr lang="en-US" sz="1400" dirty="0"/>
        </a:p>
      </dgm:t>
    </dgm:pt>
    <dgm:pt modelId="{E7E3475A-BEED-4461-B4C8-106A1F65FA57}" type="parTrans" cxnId="{A356C4AF-EAF2-40CE-93C6-2C567B00CF0C}">
      <dgm:prSet/>
      <dgm:spPr/>
      <dgm:t>
        <a:bodyPr/>
        <a:lstStyle/>
        <a:p>
          <a:endParaRPr lang="en-US"/>
        </a:p>
      </dgm:t>
    </dgm:pt>
    <dgm:pt modelId="{5537309D-2616-4DD5-A81F-E8AE1174D238}" type="sibTrans" cxnId="{A356C4AF-EAF2-40CE-93C6-2C567B00CF0C}">
      <dgm:prSet/>
      <dgm:spPr/>
      <dgm:t>
        <a:bodyPr/>
        <a:lstStyle/>
        <a:p>
          <a:endParaRPr lang="en-US"/>
        </a:p>
      </dgm:t>
    </dgm:pt>
    <dgm:pt modelId="{D1137C77-AD4A-432E-AC50-8D76F7B5AABC}">
      <dgm:prSet phldrT="[Text]"/>
      <dgm:spPr/>
      <dgm:t>
        <a:bodyPr/>
        <a:lstStyle/>
        <a:p>
          <a:r>
            <a:rPr lang="en-US" b="1" dirty="0" smtClean="0"/>
            <a:t>Chairman </a:t>
          </a:r>
          <a:r>
            <a:rPr lang="en-US" b="1" dirty="0" err="1" smtClean="0"/>
            <a:t>BoS</a:t>
          </a:r>
          <a:r>
            <a:rPr lang="en-US" b="1" dirty="0" smtClean="0"/>
            <a:t> – Dr. Deven Shah</a:t>
          </a:r>
          <a:endParaRPr lang="en-US" b="1" dirty="0"/>
        </a:p>
      </dgm:t>
    </dgm:pt>
    <dgm:pt modelId="{8D14D101-20A5-468E-B439-651EABF680EE}" type="parTrans" cxnId="{293D6D27-B47E-4A80-9E6B-A6772454DC39}">
      <dgm:prSet/>
      <dgm:spPr/>
    </dgm:pt>
    <dgm:pt modelId="{030494A0-2718-443F-97AE-0B7D5E029C35}" type="sibTrans" cxnId="{293D6D27-B47E-4A80-9E6B-A6772454DC39}">
      <dgm:prSet/>
      <dgm:spPr/>
    </dgm:pt>
    <dgm:pt modelId="{D7B2FC51-1E2D-4716-ADA5-BAE98B499364}" type="pres">
      <dgm:prSet presAssocID="{64FA63D8-091A-4BC6-B9A5-236AE8C3762A}" presName="Name0" presStyleCnt="0">
        <dgm:presLayoutVars>
          <dgm:dir/>
          <dgm:resizeHandles val="exact"/>
        </dgm:presLayoutVars>
      </dgm:prSet>
      <dgm:spPr/>
      <dgm:t>
        <a:bodyPr/>
        <a:lstStyle/>
        <a:p>
          <a:endParaRPr lang="en-US"/>
        </a:p>
      </dgm:t>
    </dgm:pt>
    <dgm:pt modelId="{FB2A6FEB-3FFB-4661-9349-C734676E5297}" type="pres">
      <dgm:prSet presAssocID="{DAD6CE9C-0E90-45DC-AE6F-4BB24D8CB362}" presName="node" presStyleLbl="node1" presStyleIdx="0" presStyleCnt="5">
        <dgm:presLayoutVars>
          <dgm:bulletEnabled val="1"/>
        </dgm:presLayoutVars>
      </dgm:prSet>
      <dgm:spPr/>
      <dgm:t>
        <a:bodyPr/>
        <a:lstStyle/>
        <a:p>
          <a:endParaRPr lang="en-US"/>
        </a:p>
      </dgm:t>
    </dgm:pt>
    <dgm:pt modelId="{AC2C3D56-91B2-45AD-9DBE-B91D0658C7D0}" type="pres">
      <dgm:prSet presAssocID="{73E70F32-A40F-4B1A-93A2-36E9E2363B50}" presName="sibTrans" presStyleCnt="0"/>
      <dgm:spPr/>
    </dgm:pt>
    <dgm:pt modelId="{567EC2EF-182C-48C6-A23B-9A2D891CD6DB}" type="pres">
      <dgm:prSet presAssocID="{6D2DB717-2D68-4714-8208-9A7FE0B5D31A}" presName="node" presStyleLbl="node1" presStyleIdx="1" presStyleCnt="5">
        <dgm:presLayoutVars>
          <dgm:bulletEnabled val="1"/>
        </dgm:presLayoutVars>
      </dgm:prSet>
      <dgm:spPr/>
      <dgm:t>
        <a:bodyPr/>
        <a:lstStyle/>
        <a:p>
          <a:endParaRPr lang="en-US"/>
        </a:p>
      </dgm:t>
    </dgm:pt>
    <dgm:pt modelId="{2FB17C6B-0B70-44F9-9DE4-6849561231F3}" type="pres">
      <dgm:prSet presAssocID="{672367DF-19E2-4363-B403-623500E489FB}" presName="sibTrans" presStyleCnt="0"/>
      <dgm:spPr/>
    </dgm:pt>
    <dgm:pt modelId="{075C53C1-5665-4B3B-BDF7-2B826503F890}" type="pres">
      <dgm:prSet presAssocID="{E28FF953-372C-48A1-8725-E01C1D8324F5}" presName="node" presStyleLbl="node1" presStyleIdx="2" presStyleCnt="5">
        <dgm:presLayoutVars>
          <dgm:bulletEnabled val="1"/>
        </dgm:presLayoutVars>
      </dgm:prSet>
      <dgm:spPr/>
      <dgm:t>
        <a:bodyPr/>
        <a:lstStyle/>
        <a:p>
          <a:endParaRPr lang="en-US"/>
        </a:p>
      </dgm:t>
    </dgm:pt>
    <dgm:pt modelId="{42EB681F-53CC-43F1-A33B-BA7904B1F89C}" type="pres">
      <dgm:prSet presAssocID="{B5701BD0-40A8-4E8A-93B5-80608D72A7E1}" presName="sibTrans" presStyleCnt="0"/>
      <dgm:spPr/>
    </dgm:pt>
    <dgm:pt modelId="{6F9B7F9C-C38E-4C9C-9B8E-94D5FC7E202F}" type="pres">
      <dgm:prSet presAssocID="{5FA42F3D-ED33-406A-AB45-FAE3A4AB3C62}" presName="node" presStyleLbl="node1" presStyleIdx="3" presStyleCnt="5">
        <dgm:presLayoutVars>
          <dgm:bulletEnabled val="1"/>
        </dgm:presLayoutVars>
      </dgm:prSet>
      <dgm:spPr/>
      <dgm:t>
        <a:bodyPr/>
        <a:lstStyle/>
        <a:p>
          <a:endParaRPr lang="en-US"/>
        </a:p>
      </dgm:t>
    </dgm:pt>
    <dgm:pt modelId="{155F8296-986E-45D9-91A3-C2B65973BE92}" type="pres">
      <dgm:prSet presAssocID="{0100D2AC-9D91-4516-BBA5-EA119E90163B}" presName="sibTrans" presStyleCnt="0"/>
      <dgm:spPr/>
    </dgm:pt>
    <dgm:pt modelId="{97D8A646-7B31-4123-ACE2-86F46025A87F}" type="pres">
      <dgm:prSet presAssocID="{C55AE935-294C-4515-831F-32C2406D4A53}" presName="node" presStyleLbl="node1" presStyleIdx="4" presStyleCnt="5">
        <dgm:presLayoutVars>
          <dgm:bulletEnabled val="1"/>
        </dgm:presLayoutVars>
      </dgm:prSet>
      <dgm:spPr/>
      <dgm:t>
        <a:bodyPr/>
        <a:lstStyle/>
        <a:p>
          <a:endParaRPr lang="en-US"/>
        </a:p>
      </dgm:t>
    </dgm:pt>
  </dgm:ptLst>
  <dgm:cxnLst>
    <dgm:cxn modelId="{52E3BE82-B9DC-4F97-8684-8FF8024C1CEE}" type="presOf" srcId="{36EA8F44-496D-44CC-95B2-E44729FD7D88}" destId="{FB2A6FEB-3FFB-4661-9349-C734676E5297}" srcOrd="0" destOrd="1" presId="urn:microsoft.com/office/officeart/2005/8/layout/hList6"/>
    <dgm:cxn modelId="{FF987E38-EAEA-4ABB-9EDE-DB8ABB4D5910}" type="presOf" srcId="{64FA63D8-091A-4BC6-B9A5-236AE8C3762A}" destId="{D7B2FC51-1E2D-4716-ADA5-BAE98B499364}" srcOrd="0" destOrd="0" presId="urn:microsoft.com/office/officeart/2005/8/layout/hList6"/>
    <dgm:cxn modelId="{C538D18F-D591-4C78-9E33-69E8FD213D5F}" srcId="{64FA63D8-091A-4BC6-B9A5-236AE8C3762A}" destId="{E28FF953-372C-48A1-8725-E01C1D8324F5}" srcOrd="2" destOrd="0" parTransId="{05EABB14-9424-40EF-A196-4098E7582627}" sibTransId="{B5701BD0-40A8-4E8A-93B5-80608D72A7E1}"/>
    <dgm:cxn modelId="{6264BEAE-2A69-4F0D-BDAC-0CDB7D361180}" type="presOf" srcId="{6D2DB717-2D68-4714-8208-9A7FE0B5D31A}" destId="{567EC2EF-182C-48C6-A23B-9A2D891CD6DB}" srcOrd="0" destOrd="0" presId="urn:microsoft.com/office/officeart/2005/8/layout/hList6"/>
    <dgm:cxn modelId="{2304DDCA-DCBF-4E9F-B8E6-7250348AB342}" type="presOf" srcId="{E28FF953-372C-48A1-8725-E01C1D8324F5}" destId="{075C53C1-5665-4B3B-BDF7-2B826503F890}" srcOrd="0" destOrd="0" presId="urn:microsoft.com/office/officeart/2005/8/layout/hList6"/>
    <dgm:cxn modelId="{62FDCC97-0D19-4D61-83C5-4F893AA1A1C2}" type="presOf" srcId="{DAD6CE9C-0E90-45DC-AE6F-4BB24D8CB362}" destId="{FB2A6FEB-3FFB-4661-9349-C734676E5297}" srcOrd="0" destOrd="0" presId="urn:microsoft.com/office/officeart/2005/8/layout/hList6"/>
    <dgm:cxn modelId="{D61753A6-A92E-44FE-A3E5-10452EB3DEEC}" srcId="{64FA63D8-091A-4BC6-B9A5-236AE8C3762A}" destId="{DAD6CE9C-0E90-45DC-AE6F-4BB24D8CB362}" srcOrd="0" destOrd="0" parTransId="{77791291-36C8-4B1E-B2E9-0A0097751C9C}" sibTransId="{73E70F32-A40F-4B1A-93A2-36E9E2363B50}"/>
    <dgm:cxn modelId="{529DF3E5-F2A1-421C-B695-AB18AF2873EA}" srcId="{64FA63D8-091A-4BC6-B9A5-236AE8C3762A}" destId="{6D2DB717-2D68-4714-8208-9A7FE0B5D31A}" srcOrd="1" destOrd="0" parTransId="{901F4B85-2B4D-4CB3-B7A4-B023D805C998}" sibTransId="{672367DF-19E2-4363-B403-623500E489FB}"/>
    <dgm:cxn modelId="{98A43427-BFBF-4263-A85A-3134397DCF18}" type="presOf" srcId="{C55AE935-294C-4515-831F-32C2406D4A53}" destId="{97D8A646-7B31-4123-ACE2-86F46025A87F}" srcOrd="0" destOrd="0" presId="urn:microsoft.com/office/officeart/2005/8/layout/hList6"/>
    <dgm:cxn modelId="{A356C4AF-EAF2-40CE-93C6-2C567B00CF0C}" srcId="{64FA63D8-091A-4BC6-B9A5-236AE8C3762A}" destId="{C55AE935-294C-4515-831F-32C2406D4A53}" srcOrd="4" destOrd="0" parTransId="{E7E3475A-BEED-4461-B4C8-106A1F65FA57}" sibTransId="{5537309D-2616-4DD5-A81F-E8AE1174D238}"/>
    <dgm:cxn modelId="{7A0DAA59-827F-48A8-AB0C-4206B4E5E8F5}" type="presOf" srcId="{5FA42F3D-ED33-406A-AB45-FAE3A4AB3C62}" destId="{6F9B7F9C-C38E-4C9C-9B8E-94D5FC7E202F}" srcOrd="0" destOrd="0" presId="urn:microsoft.com/office/officeart/2005/8/layout/hList6"/>
    <dgm:cxn modelId="{19BAB6C2-B9E3-41B1-9117-89E016A9476C}" srcId="{DAD6CE9C-0E90-45DC-AE6F-4BB24D8CB362}" destId="{36EA8F44-496D-44CC-95B2-E44729FD7D88}" srcOrd="0" destOrd="0" parTransId="{FD236CA8-02E2-4672-8C47-94CBFE3B2836}" sibTransId="{A2462A57-E023-4BEB-97C1-16FC4217D07E}"/>
    <dgm:cxn modelId="{293D6D27-B47E-4A80-9E6B-A6772454DC39}" srcId="{DAD6CE9C-0E90-45DC-AE6F-4BB24D8CB362}" destId="{D1137C77-AD4A-432E-AC50-8D76F7B5AABC}" srcOrd="1" destOrd="0" parTransId="{8D14D101-20A5-468E-B439-651EABF680EE}" sibTransId="{030494A0-2718-443F-97AE-0B7D5E029C35}"/>
    <dgm:cxn modelId="{66018EBD-B944-451D-8FF8-5EEF81CCA4E0}" type="presOf" srcId="{D1137C77-AD4A-432E-AC50-8D76F7B5AABC}" destId="{FB2A6FEB-3FFB-4661-9349-C734676E5297}" srcOrd="0" destOrd="2" presId="urn:microsoft.com/office/officeart/2005/8/layout/hList6"/>
    <dgm:cxn modelId="{08D27665-4B12-4B44-9AD7-7359361F1958}" srcId="{64FA63D8-091A-4BC6-B9A5-236AE8C3762A}" destId="{5FA42F3D-ED33-406A-AB45-FAE3A4AB3C62}" srcOrd="3" destOrd="0" parTransId="{F6D31E17-15EF-4AC7-948E-2D3E23071B97}" sibTransId="{0100D2AC-9D91-4516-BBA5-EA119E90163B}"/>
    <dgm:cxn modelId="{82D7F08A-74CA-48D6-9DAF-504B6B72539E}" type="presParOf" srcId="{D7B2FC51-1E2D-4716-ADA5-BAE98B499364}" destId="{FB2A6FEB-3FFB-4661-9349-C734676E5297}" srcOrd="0" destOrd="0" presId="urn:microsoft.com/office/officeart/2005/8/layout/hList6"/>
    <dgm:cxn modelId="{CA5F6A8A-33C4-4212-8600-505B2D613A51}" type="presParOf" srcId="{D7B2FC51-1E2D-4716-ADA5-BAE98B499364}" destId="{AC2C3D56-91B2-45AD-9DBE-B91D0658C7D0}" srcOrd="1" destOrd="0" presId="urn:microsoft.com/office/officeart/2005/8/layout/hList6"/>
    <dgm:cxn modelId="{1BEBDEE9-9215-475F-88DB-E92FF18BC39D}" type="presParOf" srcId="{D7B2FC51-1E2D-4716-ADA5-BAE98B499364}" destId="{567EC2EF-182C-48C6-A23B-9A2D891CD6DB}" srcOrd="2" destOrd="0" presId="urn:microsoft.com/office/officeart/2005/8/layout/hList6"/>
    <dgm:cxn modelId="{CAD63C21-CEA0-40F2-A34D-B477B2C0723A}" type="presParOf" srcId="{D7B2FC51-1E2D-4716-ADA5-BAE98B499364}" destId="{2FB17C6B-0B70-44F9-9DE4-6849561231F3}" srcOrd="3" destOrd="0" presId="urn:microsoft.com/office/officeart/2005/8/layout/hList6"/>
    <dgm:cxn modelId="{98C458D7-D0CF-4BD8-855C-7CC6080A97FE}" type="presParOf" srcId="{D7B2FC51-1E2D-4716-ADA5-BAE98B499364}" destId="{075C53C1-5665-4B3B-BDF7-2B826503F890}" srcOrd="4" destOrd="0" presId="urn:microsoft.com/office/officeart/2005/8/layout/hList6"/>
    <dgm:cxn modelId="{A3C170E2-E5A1-4AB9-949C-05B71A599619}" type="presParOf" srcId="{D7B2FC51-1E2D-4716-ADA5-BAE98B499364}" destId="{42EB681F-53CC-43F1-A33B-BA7904B1F89C}" srcOrd="5" destOrd="0" presId="urn:microsoft.com/office/officeart/2005/8/layout/hList6"/>
    <dgm:cxn modelId="{ECE40B59-86B9-45B4-99B9-43F77C94AA63}" type="presParOf" srcId="{D7B2FC51-1E2D-4716-ADA5-BAE98B499364}" destId="{6F9B7F9C-C38E-4C9C-9B8E-94D5FC7E202F}" srcOrd="6" destOrd="0" presId="urn:microsoft.com/office/officeart/2005/8/layout/hList6"/>
    <dgm:cxn modelId="{90A30F89-EA55-4B82-AD0B-0EBC4C1486F6}" type="presParOf" srcId="{D7B2FC51-1E2D-4716-ADA5-BAE98B499364}" destId="{155F8296-986E-45D9-91A3-C2B65973BE92}" srcOrd="7" destOrd="0" presId="urn:microsoft.com/office/officeart/2005/8/layout/hList6"/>
    <dgm:cxn modelId="{F8437AF7-0E6A-420E-AB42-20C55E84F1CE}" type="presParOf" srcId="{D7B2FC51-1E2D-4716-ADA5-BAE98B499364}" destId="{97D8A646-7B31-4123-ACE2-86F46025A87F}"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770552F-BC3A-47B2-B6D0-62E72FF6FEA6}" type="doc">
      <dgm:prSet loTypeId="urn:microsoft.com/office/officeart/2005/8/layout/pList2" loCatId="list" qsTypeId="urn:microsoft.com/office/officeart/2005/8/quickstyle/simple1" qsCatId="simple" csTypeId="urn:microsoft.com/office/officeart/2005/8/colors/colorful1" csCatId="colorful" phldr="1"/>
      <dgm:spPr/>
    </dgm:pt>
    <dgm:pt modelId="{6F64CDA4-098F-4264-BEF3-2375C6BACEFB}">
      <dgm:prSet phldrT="[Text]"/>
      <dgm:spPr/>
      <dgm:t>
        <a:bodyPr/>
        <a:lstStyle/>
        <a:p>
          <a:r>
            <a:rPr lang="en-US" altLang="en-US" b="1" dirty="0" smtClean="0">
              <a:latin typeface="Arial"/>
            </a:rPr>
            <a:t>1</a:t>
          </a:r>
          <a:r>
            <a:rPr lang="en-US" altLang="en-US" b="1" baseline="30000" dirty="0" smtClean="0">
              <a:latin typeface="Arial"/>
            </a:rPr>
            <a:t>st</a:t>
          </a:r>
          <a:r>
            <a:rPr lang="en-US" altLang="en-US" dirty="0" smtClean="0">
              <a:latin typeface="Arial"/>
            </a:rPr>
            <a:t> Rank in Mumbai University</a:t>
          </a:r>
        </a:p>
        <a:p>
          <a:r>
            <a:rPr lang="en-US" altLang="en-US" b="1" dirty="0" err="1" smtClean="0">
              <a:cs typeface="Times New Roman" panose="02020603050405020304" pitchFamily="18" charset="0"/>
            </a:rPr>
            <a:t>Surabhi</a:t>
          </a:r>
          <a:endParaRPr lang="en-US" altLang="en-US" b="1" dirty="0" smtClean="0">
            <a:cs typeface="Times New Roman" panose="02020603050405020304" pitchFamily="18" charset="0"/>
          </a:endParaRPr>
        </a:p>
        <a:p>
          <a:r>
            <a:rPr lang="en-US" altLang="en-US" b="1" dirty="0" smtClean="0">
              <a:cs typeface="Times New Roman" panose="02020603050405020304" pitchFamily="18" charset="0"/>
            </a:rPr>
            <a:t>Khandelwal </a:t>
          </a:r>
          <a:r>
            <a:rPr lang="en-US" altLang="en-US" dirty="0" smtClean="0">
              <a:latin typeface="Arial"/>
            </a:rPr>
            <a:t> (2009) </a:t>
          </a:r>
          <a:endParaRPr lang="en-US" dirty="0"/>
        </a:p>
      </dgm:t>
    </dgm:pt>
    <dgm:pt modelId="{0EDCAA03-063B-4194-A9AC-9758D6256B7D}" type="parTrans" cxnId="{A66CAECC-F6E0-4472-8C2A-CE547D200F5C}">
      <dgm:prSet/>
      <dgm:spPr/>
      <dgm:t>
        <a:bodyPr/>
        <a:lstStyle/>
        <a:p>
          <a:endParaRPr lang="en-US"/>
        </a:p>
      </dgm:t>
    </dgm:pt>
    <dgm:pt modelId="{F7E1066E-19A4-419F-9B88-8019378A118D}" type="sibTrans" cxnId="{A66CAECC-F6E0-4472-8C2A-CE547D200F5C}">
      <dgm:prSet/>
      <dgm:spPr/>
      <dgm:t>
        <a:bodyPr/>
        <a:lstStyle/>
        <a:p>
          <a:endParaRPr lang="en-US"/>
        </a:p>
      </dgm:t>
    </dgm:pt>
    <dgm:pt modelId="{3E01E4DE-AFC4-4EAD-AC90-39AA19E11762}">
      <dgm:prSet phldrT="[Text]"/>
      <dgm:spPr/>
      <dgm:t>
        <a:bodyPr/>
        <a:lstStyle/>
        <a:p>
          <a:r>
            <a:rPr lang="en-US" altLang="en-US" b="1" dirty="0" smtClean="0">
              <a:cs typeface="Times New Roman" panose="02020603050405020304" pitchFamily="18" charset="0"/>
            </a:rPr>
            <a:t>2</a:t>
          </a:r>
          <a:r>
            <a:rPr lang="en-US" altLang="en-US" b="1" baseline="30000" dirty="0" smtClean="0">
              <a:cs typeface="Times New Roman" panose="02020603050405020304" pitchFamily="18" charset="0"/>
            </a:rPr>
            <a:t>nd</a:t>
          </a:r>
          <a:r>
            <a:rPr lang="en-US" altLang="en-US" b="1" dirty="0" smtClean="0">
              <a:cs typeface="Times New Roman" panose="02020603050405020304" pitchFamily="18" charset="0"/>
            </a:rPr>
            <a:t> </a:t>
          </a:r>
          <a:r>
            <a:rPr lang="en-US" altLang="en-US" dirty="0" smtClean="0">
              <a:cs typeface="Times New Roman" panose="02020603050405020304" pitchFamily="18" charset="0"/>
            </a:rPr>
            <a:t> Rank in Mumbai University </a:t>
          </a:r>
        </a:p>
        <a:p>
          <a:r>
            <a:rPr lang="en-US" altLang="en-US" b="1" dirty="0" smtClean="0">
              <a:cs typeface="Times New Roman" panose="02020603050405020304" pitchFamily="18" charset="0"/>
            </a:rPr>
            <a:t>Shreya Khandelwal </a:t>
          </a:r>
          <a:r>
            <a:rPr lang="en-US" altLang="en-US" dirty="0" smtClean="0">
              <a:cs typeface="Times New Roman" panose="02020603050405020304" pitchFamily="18" charset="0"/>
            </a:rPr>
            <a:t>(2010) </a:t>
          </a:r>
          <a:endParaRPr lang="en-US" dirty="0"/>
        </a:p>
      </dgm:t>
    </dgm:pt>
    <dgm:pt modelId="{6E3203BA-4F03-41DA-AD82-8E023548FA71}" type="parTrans" cxnId="{92DB1432-90BA-4C45-A03C-9B91AE52523A}">
      <dgm:prSet/>
      <dgm:spPr/>
      <dgm:t>
        <a:bodyPr/>
        <a:lstStyle/>
        <a:p>
          <a:endParaRPr lang="en-US"/>
        </a:p>
      </dgm:t>
    </dgm:pt>
    <dgm:pt modelId="{D3C24A35-7A5A-4386-95E8-FD34B43DF902}" type="sibTrans" cxnId="{92DB1432-90BA-4C45-A03C-9B91AE52523A}">
      <dgm:prSet/>
      <dgm:spPr/>
      <dgm:t>
        <a:bodyPr/>
        <a:lstStyle/>
        <a:p>
          <a:endParaRPr lang="en-US"/>
        </a:p>
      </dgm:t>
    </dgm:pt>
    <dgm:pt modelId="{7861380A-98EF-49C8-92E3-1A751BF2A7BD}">
      <dgm:prSet phldrT="[Text]"/>
      <dgm:spPr/>
      <dgm:t>
        <a:bodyPr/>
        <a:lstStyle/>
        <a:p>
          <a:r>
            <a:rPr lang="en-US" altLang="en-US" b="1" dirty="0" smtClean="0">
              <a:cs typeface="Times New Roman" panose="02020603050405020304" pitchFamily="18" charset="0"/>
            </a:rPr>
            <a:t>3</a:t>
          </a:r>
          <a:r>
            <a:rPr lang="en-US" altLang="en-US" b="1" baseline="30000" dirty="0" smtClean="0">
              <a:cs typeface="Times New Roman" panose="02020603050405020304" pitchFamily="18" charset="0"/>
            </a:rPr>
            <a:t>rd</a:t>
          </a:r>
          <a:r>
            <a:rPr lang="en-US" altLang="en-US" dirty="0" smtClean="0">
              <a:cs typeface="Times New Roman" panose="02020603050405020304" pitchFamily="18" charset="0"/>
            </a:rPr>
            <a:t>  Rank in </a:t>
          </a:r>
        </a:p>
        <a:p>
          <a:r>
            <a:rPr lang="en-US" altLang="en-US" dirty="0" smtClean="0">
              <a:cs typeface="Times New Roman" panose="02020603050405020304" pitchFamily="18" charset="0"/>
            </a:rPr>
            <a:t>Mumbai University </a:t>
          </a:r>
        </a:p>
        <a:p>
          <a:r>
            <a:rPr lang="en-US" altLang="en-US" b="1" dirty="0" smtClean="0">
              <a:cs typeface="Times New Roman" panose="02020603050405020304" pitchFamily="18" charset="0"/>
            </a:rPr>
            <a:t>Abhinaya Shetty</a:t>
          </a:r>
        </a:p>
        <a:p>
          <a:r>
            <a:rPr lang="en-US" altLang="en-US" dirty="0" smtClean="0">
              <a:cs typeface="Times New Roman" panose="02020603050405020304" pitchFamily="18" charset="0"/>
            </a:rPr>
            <a:t> (2011) </a:t>
          </a:r>
          <a:endParaRPr lang="en-US" dirty="0"/>
        </a:p>
      </dgm:t>
    </dgm:pt>
    <dgm:pt modelId="{A7776402-61B3-492B-AF8D-74F880ABB9EC}" type="parTrans" cxnId="{DF743588-5FCA-4B14-8534-594EEBA66185}">
      <dgm:prSet/>
      <dgm:spPr/>
      <dgm:t>
        <a:bodyPr/>
        <a:lstStyle/>
        <a:p>
          <a:endParaRPr lang="en-US"/>
        </a:p>
      </dgm:t>
    </dgm:pt>
    <dgm:pt modelId="{0F70F4CA-DA2D-4AC0-914E-051B6262707D}" type="sibTrans" cxnId="{DF743588-5FCA-4B14-8534-594EEBA66185}">
      <dgm:prSet/>
      <dgm:spPr/>
      <dgm:t>
        <a:bodyPr/>
        <a:lstStyle/>
        <a:p>
          <a:endParaRPr lang="en-US"/>
        </a:p>
      </dgm:t>
    </dgm:pt>
    <dgm:pt modelId="{99FA6700-D9A8-43F0-BD6C-05A7F5212469}">
      <dgm:prSet phldrT="[Text]"/>
      <dgm:spPr/>
      <dgm:t>
        <a:bodyPr/>
        <a:lstStyle/>
        <a:p>
          <a:r>
            <a:rPr lang="en-US" b="1" dirty="0" smtClean="0"/>
            <a:t>Bhandari Priyanka </a:t>
          </a:r>
          <a:r>
            <a:rPr lang="en-US" dirty="0" smtClean="0"/>
            <a:t>scored 78.40% and stood </a:t>
          </a:r>
          <a:r>
            <a:rPr lang="en-US" b="1" dirty="0" smtClean="0"/>
            <a:t>9th</a:t>
          </a:r>
          <a:r>
            <a:rPr lang="en-US" dirty="0" smtClean="0"/>
            <a:t> in the university merit list. (2014)</a:t>
          </a:r>
          <a:endParaRPr lang="en-US" dirty="0"/>
        </a:p>
      </dgm:t>
    </dgm:pt>
    <dgm:pt modelId="{95BE08C4-B39E-4DEA-8485-C57D8E2FEA28}" type="parTrans" cxnId="{6C059FDA-0F40-4B1A-A963-00520C7B1ED3}">
      <dgm:prSet/>
      <dgm:spPr/>
      <dgm:t>
        <a:bodyPr/>
        <a:lstStyle/>
        <a:p>
          <a:endParaRPr lang="en-US"/>
        </a:p>
      </dgm:t>
    </dgm:pt>
    <dgm:pt modelId="{8740CC00-6D1B-4806-B26F-C0F16F7826CF}" type="sibTrans" cxnId="{6C059FDA-0F40-4B1A-A963-00520C7B1ED3}">
      <dgm:prSet/>
      <dgm:spPr/>
      <dgm:t>
        <a:bodyPr/>
        <a:lstStyle/>
        <a:p>
          <a:endParaRPr lang="en-US"/>
        </a:p>
      </dgm:t>
    </dgm:pt>
    <dgm:pt modelId="{B3016533-00F4-429B-A0E8-D1F6D3E78FBF}">
      <dgm:prSet phldrT="[Text]"/>
      <dgm:spPr/>
      <dgm:t>
        <a:bodyPr/>
        <a:lstStyle/>
        <a:p>
          <a:r>
            <a:rPr lang="en-US" b="1" dirty="0" err="1" smtClean="0">
              <a:solidFill>
                <a:schemeClr val="bg1"/>
              </a:solidFill>
            </a:rPr>
            <a:t>Mrinmayee</a:t>
          </a:r>
          <a:r>
            <a:rPr lang="en-US" b="1" dirty="0" smtClean="0">
              <a:solidFill>
                <a:schemeClr val="bg1"/>
              </a:solidFill>
            </a:rPr>
            <a:t> </a:t>
          </a:r>
          <a:r>
            <a:rPr lang="en-US" b="1" dirty="0" err="1" smtClean="0">
              <a:solidFill>
                <a:schemeClr val="bg1"/>
              </a:solidFill>
            </a:rPr>
            <a:t>Shirodkar</a:t>
          </a:r>
          <a:endParaRPr lang="en-US" b="1" dirty="0" smtClean="0">
            <a:solidFill>
              <a:schemeClr val="bg1"/>
            </a:solidFill>
          </a:endParaRPr>
        </a:p>
        <a:p>
          <a:r>
            <a:rPr lang="en-US" b="0" dirty="0" smtClean="0">
              <a:solidFill>
                <a:schemeClr val="bg1"/>
              </a:solidFill>
            </a:rPr>
            <a:t>scored 79.95% and stood </a:t>
          </a:r>
          <a:r>
            <a:rPr lang="en-US" b="1" dirty="0" smtClean="0">
              <a:solidFill>
                <a:schemeClr val="bg1"/>
              </a:solidFill>
            </a:rPr>
            <a:t>22</a:t>
          </a:r>
          <a:r>
            <a:rPr lang="en-US" b="1" baseline="30000" dirty="0" smtClean="0">
              <a:solidFill>
                <a:schemeClr val="bg1"/>
              </a:solidFill>
            </a:rPr>
            <a:t>nd</a:t>
          </a:r>
          <a:r>
            <a:rPr lang="en-US" b="0" dirty="0" smtClean="0">
              <a:solidFill>
                <a:schemeClr val="bg1"/>
              </a:solidFill>
            </a:rPr>
            <a:t> in the university merit list. (2015)</a:t>
          </a:r>
          <a:endParaRPr lang="en-US" b="0" dirty="0">
            <a:solidFill>
              <a:schemeClr val="bg1"/>
            </a:solidFill>
          </a:endParaRPr>
        </a:p>
      </dgm:t>
    </dgm:pt>
    <dgm:pt modelId="{662B56CF-9617-42B0-8A96-627DE59564A0}" type="parTrans" cxnId="{08CA442B-9BEE-4B84-A7BC-E434F2A681EE}">
      <dgm:prSet/>
      <dgm:spPr/>
      <dgm:t>
        <a:bodyPr/>
        <a:lstStyle/>
        <a:p>
          <a:endParaRPr lang="en-US"/>
        </a:p>
      </dgm:t>
    </dgm:pt>
    <dgm:pt modelId="{5D2981A3-579E-454F-B8DC-7BE5015F397C}" type="sibTrans" cxnId="{08CA442B-9BEE-4B84-A7BC-E434F2A681EE}">
      <dgm:prSet/>
      <dgm:spPr/>
      <dgm:t>
        <a:bodyPr/>
        <a:lstStyle/>
        <a:p>
          <a:endParaRPr lang="en-US"/>
        </a:p>
      </dgm:t>
    </dgm:pt>
    <dgm:pt modelId="{31741582-316F-470C-991B-88D6829C4E7E}" type="pres">
      <dgm:prSet presAssocID="{F770552F-BC3A-47B2-B6D0-62E72FF6FEA6}" presName="Name0" presStyleCnt="0">
        <dgm:presLayoutVars>
          <dgm:dir/>
          <dgm:resizeHandles val="exact"/>
        </dgm:presLayoutVars>
      </dgm:prSet>
      <dgm:spPr/>
    </dgm:pt>
    <dgm:pt modelId="{FA32F10B-4C8D-4777-A7B7-D9DA9B83FA48}" type="pres">
      <dgm:prSet presAssocID="{F770552F-BC3A-47B2-B6D0-62E72FF6FEA6}" presName="bkgdShp" presStyleLbl="alignAccFollowNode1" presStyleIdx="0" presStyleCnt="1" custLinFactNeighborX="-3952" custLinFactNeighborY="-721"/>
      <dgm:spPr/>
    </dgm:pt>
    <dgm:pt modelId="{C0EA6291-ADA1-46B2-9E4F-5DF9B883342C}" type="pres">
      <dgm:prSet presAssocID="{F770552F-BC3A-47B2-B6D0-62E72FF6FEA6}" presName="linComp" presStyleCnt="0"/>
      <dgm:spPr/>
    </dgm:pt>
    <dgm:pt modelId="{2BA6C534-D28D-4419-9EDD-F5A261B4BC8F}" type="pres">
      <dgm:prSet presAssocID="{6F64CDA4-098F-4264-BEF3-2375C6BACEFB}" presName="compNode" presStyleCnt="0"/>
      <dgm:spPr/>
    </dgm:pt>
    <dgm:pt modelId="{47B23701-1E2C-41C7-A37B-61631856A429}" type="pres">
      <dgm:prSet presAssocID="{6F64CDA4-098F-4264-BEF3-2375C6BACEFB}" presName="node" presStyleLbl="node1" presStyleIdx="0" presStyleCnt="5">
        <dgm:presLayoutVars>
          <dgm:bulletEnabled val="1"/>
        </dgm:presLayoutVars>
      </dgm:prSet>
      <dgm:spPr/>
      <dgm:t>
        <a:bodyPr/>
        <a:lstStyle/>
        <a:p>
          <a:endParaRPr lang="en-US"/>
        </a:p>
      </dgm:t>
    </dgm:pt>
    <dgm:pt modelId="{4709C2FD-C418-4C5E-BFEA-7C2226B4285D}" type="pres">
      <dgm:prSet presAssocID="{6F64CDA4-098F-4264-BEF3-2375C6BACEFB}" presName="invisiNode" presStyleLbl="node1" presStyleIdx="0" presStyleCnt="5"/>
      <dgm:spPr/>
    </dgm:pt>
    <dgm:pt modelId="{2BC86808-1B11-486D-B818-FCDF2B7CE578}" type="pres">
      <dgm:prSet presAssocID="{6F64CDA4-098F-4264-BEF3-2375C6BACEFB}" presName="imagNode" presStyleLbl="fgImgPlace1" presStyleIdx="0" presStyleCnt="5"/>
      <dgm:spPr>
        <a:blipFill rotWithShape="1">
          <a:blip xmlns:r="http://schemas.openxmlformats.org/officeDocument/2006/relationships" r:embed="rId1"/>
          <a:stretch>
            <a:fillRect/>
          </a:stretch>
        </a:blipFill>
      </dgm:spPr>
    </dgm:pt>
    <dgm:pt modelId="{97D7DBCB-6340-45F8-91AA-D60C70A1A0E5}" type="pres">
      <dgm:prSet presAssocID="{F7E1066E-19A4-419F-9B88-8019378A118D}" presName="sibTrans" presStyleLbl="sibTrans2D1" presStyleIdx="0" presStyleCnt="0"/>
      <dgm:spPr/>
      <dgm:t>
        <a:bodyPr/>
        <a:lstStyle/>
        <a:p>
          <a:endParaRPr lang="en-US"/>
        </a:p>
      </dgm:t>
    </dgm:pt>
    <dgm:pt modelId="{0C523D48-661F-476C-88E5-D5C50903ADE3}" type="pres">
      <dgm:prSet presAssocID="{3E01E4DE-AFC4-4EAD-AC90-39AA19E11762}" presName="compNode" presStyleCnt="0"/>
      <dgm:spPr/>
    </dgm:pt>
    <dgm:pt modelId="{11E0F18E-CCF5-4375-937E-FA8A9AB9C846}" type="pres">
      <dgm:prSet presAssocID="{3E01E4DE-AFC4-4EAD-AC90-39AA19E11762}" presName="node" presStyleLbl="node1" presStyleIdx="1" presStyleCnt="5">
        <dgm:presLayoutVars>
          <dgm:bulletEnabled val="1"/>
        </dgm:presLayoutVars>
      </dgm:prSet>
      <dgm:spPr/>
      <dgm:t>
        <a:bodyPr/>
        <a:lstStyle/>
        <a:p>
          <a:endParaRPr lang="en-US"/>
        </a:p>
      </dgm:t>
    </dgm:pt>
    <dgm:pt modelId="{B12F73A3-54D9-4B47-8859-B1B34252D315}" type="pres">
      <dgm:prSet presAssocID="{3E01E4DE-AFC4-4EAD-AC90-39AA19E11762}" presName="invisiNode" presStyleLbl="node1" presStyleIdx="1" presStyleCnt="5"/>
      <dgm:spPr/>
    </dgm:pt>
    <dgm:pt modelId="{69ACEEA8-9279-422F-83FC-6AD718FE47B8}" type="pres">
      <dgm:prSet presAssocID="{3E01E4DE-AFC4-4EAD-AC90-39AA19E11762}" presName="imagNode" presStyleLbl="fgImgPlace1" presStyleIdx="1" presStyleCnt="5"/>
      <dgm:spPr>
        <a:blipFill rotWithShape="1">
          <a:blip xmlns:r="http://schemas.openxmlformats.org/officeDocument/2006/relationships" r:embed="rId2"/>
          <a:stretch>
            <a:fillRect/>
          </a:stretch>
        </a:blipFill>
      </dgm:spPr>
    </dgm:pt>
    <dgm:pt modelId="{8E38E20A-075F-47B2-BCEE-A8293CC4386A}" type="pres">
      <dgm:prSet presAssocID="{D3C24A35-7A5A-4386-95E8-FD34B43DF902}" presName="sibTrans" presStyleLbl="sibTrans2D1" presStyleIdx="0" presStyleCnt="0"/>
      <dgm:spPr/>
      <dgm:t>
        <a:bodyPr/>
        <a:lstStyle/>
        <a:p>
          <a:endParaRPr lang="en-US"/>
        </a:p>
      </dgm:t>
    </dgm:pt>
    <dgm:pt modelId="{D59DA660-3221-4964-A6DF-79FBE7DF954B}" type="pres">
      <dgm:prSet presAssocID="{7861380A-98EF-49C8-92E3-1A751BF2A7BD}" presName="compNode" presStyleCnt="0"/>
      <dgm:spPr/>
    </dgm:pt>
    <dgm:pt modelId="{6EE58F19-1543-4D13-8CA0-22A4335BB865}" type="pres">
      <dgm:prSet presAssocID="{7861380A-98EF-49C8-92E3-1A751BF2A7BD}" presName="node" presStyleLbl="node1" presStyleIdx="2" presStyleCnt="5">
        <dgm:presLayoutVars>
          <dgm:bulletEnabled val="1"/>
        </dgm:presLayoutVars>
      </dgm:prSet>
      <dgm:spPr/>
      <dgm:t>
        <a:bodyPr/>
        <a:lstStyle/>
        <a:p>
          <a:endParaRPr lang="en-US"/>
        </a:p>
      </dgm:t>
    </dgm:pt>
    <dgm:pt modelId="{5FAFB8B1-7CA5-41C7-98D8-C7E0CE99AAD0}" type="pres">
      <dgm:prSet presAssocID="{7861380A-98EF-49C8-92E3-1A751BF2A7BD}" presName="invisiNode" presStyleLbl="node1" presStyleIdx="2" presStyleCnt="5"/>
      <dgm:spPr/>
    </dgm:pt>
    <dgm:pt modelId="{67E4B296-1D79-42D9-8777-050111678CF4}" type="pres">
      <dgm:prSet presAssocID="{7861380A-98EF-49C8-92E3-1A751BF2A7BD}" presName="imagNode" presStyleLbl="fgImgPlace1" presStyleIdx="2" presStyleCnt="5"/>
      <dgm:spPr>
        <a:blipFill rotWithShape="1">
          <a:blip xmlns:r="http://schemas.openxmlformats.org/officeDocument/2006/relationships" r:embed="rId3"/>
          <a:stretch>
            <a:fillRect/>
          </a:stretch>
        </a:blipFill>
      </dgm:spPr>
    </dgm:pt>
    <dgm:pt modelId="{9C027BB1-98AD-4997-98F8-25ADFB473EF5}" type="pres">
      <dgm:prSet presAssocID="{0F70F4CA-DA2D-4AC0-914E-051B6262707D}" presName="sibTrans" presStyleLbl="sibTrans2D1" presStyleIdx="0" presStyleCnt="0"/>
      <dgm:spPr/>
      <dgm:t>
        <a:bodyPr/>
        <a:lstStyle/>
        <a:p>
          <a:endParaRPr lang="en-US"/>
        </a:p>
      </dgm:t>
    </dgm:pt>
    <dgm:pt modelId="{F6B29820-609B-4118-B662-AF3822111D2A}" type="pres">
      <dgm:prSet presAssocID="{99FA6700-D9A8-43F0-BD6C-05A7F5212469}" presName="compNode" presStyleCnt="0"/>
      <dgm:spPr/>
    </dgm:pt>
    <dgm:pt modelId="{DD120D0D-AE34-41FA-8F61-95DD883A7BBA}" type="pres">
      <dgm:prSet presAssocID="{99FA6700-D9A8-43F0-BD6C-05A7F5212469}" presName="node" presStyleLbl="node1" presStyleIdx="3" presStyleCnt="5">
        <dgm:presLayoutVars>
          <dgm:bulletEnabled val="1"/>
        </dgm:presLayoutVars>
      </dgm:prSet>
      <dgm:spPr/>
      <dgm:t>
        <a:bodyPr/>
        <a:lstStyle/>
        <a:p>
          <a:endParaRPr lang="en-US"/>
        </a:p>
      </dgm:t>
    </dgm:pt>
    <dgm:pt modelId="{02DB29D0-6C8D-4647-9AF7-8B6CCA92DBB6}" type="pres">
      <dgm:prSet presAssocID="{99FA6700-D9A8-43F0-BD6C-05A7F5212469}" presName="invisiNode" presStyleLbl="node1" presStyleIdx="3" presStyleCnt="5"/>
      <dgm:spPr/>
    </dgm:pt>
    <dgm:pt modelId="{1E87B5B6-878D-41F4-8D4A-F6F3F2713371}" type="pres">
      <dgm:prSet presAssocID="{99FA6700-D9A8-43F0-BD6C-05A7F5212469}" presName="imagNode" presStyleLbl="fgImgPlace1" presStyleIdx="3" presStyleCnt="5"/>
      <dgm:spPr>
        <a:blipFill rotWithShape="1">
          <a:blip xmlns:r="http://schemas.openxmlformats.org/officeDocument/2006/relationships" r:embed="rId4"/>
          <a:stretch>
            <a:fillRect/>
          </a:stretch>
        </a:blipFill>
      </dgm:spPr>
    </dgm:pt>
    <dgm:pt modelId="{AA2DF402-B38C-43C5-A990-9EF9372AC51B}" type="pres">
      <dgm:prSet presAssocID="{8740CC00-6D1B-4806-B26F-C0F16F7826CF}" presName="sibTrans" presStyleLbl="sibTrans2D1" presStyleIdx="0" presStyleCnt="0"/>
      <dgm:spPr/>
      <dgm:t>
        <a:bodyPr/>
        <a:lstStyle/>
        <a:p>
          <a:endParaRPr lang="en-US"/>
        </a:p>
      </dgm:t>
    </dgm:pt>
    <dgm:pt modelId="{3A493FB9-5491-4FEA-8EEB-E775B5DD3F68}" type="pres">
      <dgm:prSet presAssocID="{B3016533-00F4-429B-A0E8-D1F6D3E78FBF}" presName="compNode" presStyleCnt="0"/>
      <dgm:spPr/>
    </dgm:pt>
    <dgm:pt modelId="{3D874465-2C00-4D0E-813B-6D3BA388BBA3}" type="pres">
      <dgm:prSet presAssocID="{B3016533-00F4-429B-A0E8-D1F6D3E78FBF}" presName="node" presStyleLbl="node1" presStyleIdx="4" presStyleCnt="5">
        <dgm:presLayoutVars>
          <dgm:bulletEnabled val="1"/>
        </dgm:presLayoutVars>
      </dgm:prSet>
      <dgm:spPr/>
      <dgm:t>
        <a:bodyPr/>
        <a:lstStyle/>
        <a:p>
          <a:endParaRPr lang="en-US"/>
        </a:p>
      </dgm:t>
    </dgm:pt>
    <dgm:pt modelId="{B44239B1-B835-424C-AB66-2DF21442612A}" type="pres">
      <dgm:prSet presAssocID="{B3016533-00F4-429B-A0E8-D1F6D3E78FBF}" presName="invisiNode" presStyleLbl="node1" presStyleIdx="4" presStyleCnt="5"/>
      <dgm:spPr/>
    </dgm:pt>
    <dgm:pt modelId="{26BEE1C2-88C1-4CBC-BA3B-0978CCA477DF}" type="pres">
      <dgm:prSet presAssocID="{B3016533-00F4-429B-A0E8-D1F6D3E78FBF}"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Lst>
  <dgm:cxnLst>
    <dgm:cxn modelId="{DF743588-5FCA-4B14-8534-594EEBA66185}" srcId="{F770552F-BC3A-47B2-B6D0-62E72FF6FEA6}" destId="{7861380A-98EF-49C8-92E3-1A751BF2A7BD}" srcOrd="2" destOrd="0" parTransId="{A7776402-61B3-492B-AF8D-74F880ABB9EC}" sibTransId="{0F70F4CA-DA2D-4AC0-914E-051B6262707D}"/>
    <dgm:cxn modelId="{9F0C2DB0-64BF-4F09-A5E9-45869B4B32B4}" type="presOf" srcId="{8740CC00-6D1B-4806-B26F-C0F16F7826CF}" destId="{AA2DF402-B38C-43C5-A990-9EF9372AC51B}" srcOrd="0" destOrd="0" presId="urn:microsoft.com/office/officeart/2005/8/layout/pList2"/>
    <dgm:cxn modelId="{6490A79E-3978-4989-80EC-17130BB5DD61}" type="presOf" srcId="{3E01E4DE-AFC4-4EAD-AC90-39AA19E11762}" destId="{11E0F18E-CCF5-4375-937E-FA8A9AB9C846}" srcOrd="0" destOrd="0" presId="urn:microsoft.com/office/officeart/2005/8/layout/pList2"/>
    <dgm:cxn modelId="{7FF92CA4-0E85-4C39-A44A-750E98732C8F}" type="presOf" srcId="{D3C24A35-7A5A-4386-95E8-FD34B43DF902}" destId="{8E38E20A-075F-47B2-BCEE-A8293CC4386A}" srcOrd="0" destOrd="0" presId="urn:microsoft.com/office/officeart/2005/8/layout/pList2"/>
    <dgm:cxn modelId="{4A6EC1E6-E6F0-4DD1-A769-13123E93F4D9}" type="presOf" srcId="{99FA6700-D9A8-43F0-BD6C-05A7F5212469}" destId="{DD120D0D-AE34-41FA-8F61-95DD883A7BBA}" srcOrd="0" destOrd="0" presId="urn:microsoft.com/office/officeart/2005/8/layout/pList2"/>
    <dgm:cxn modelId="{6097B53B-CF02-4BDF-A1E7-6259B229EC63}" type="presOf" srcId="{F770552F-BC3A-47B2-B6D0-62E72FF6FEA6}" destId="{31741582-316F-470C-991B-88D6829C4E7E}" srcOrd="0" destOrd="0" presId="urn:microsoft.com/office/officeart/2005/8/layout/pList2"/>
    <dgm:cxn modelId="{92DB1432-90BA-4C45-A03C-9B91AE52523A}" srcId="{F770552F-BC3A-47B2-B6D0-62E72FF6FEA6}" destId="{3E01E4DE-AFC4-4EAD-AC90-39AA19E11762}" srcOrd="1" destOrd="0" parTransId="{6E3203BA-4F03-41DA-AD82-8E023548FA71}" sibTransId="{D3C24A35-7A5A-4386-95E8-FD34B43DF902}"/>
    <dgm:cxn modelId="{A66CAECC-F6E0-4472-8C2A-CE547D200F5C}" srcId="{F770552F-BC3A-47B2-B6D0-62E72FF6FEA6}" destId="{6F64CDA4-098F-4264-BEF3-2375C6BACEFB}" srcOrd="0" destOrd="0" parTransId="{0EDCAA03-063B-4194-A9AC-9758D6256B7D}" sibTransId="{F7E1066E-19A4-419F-9B88-8019378A118D}"/>
    <dgm:cxn modelId="{0EBE0925-C0B2-40D8-B7D1-002C7381C999}" type="presOf" srcId="{7861380A-98EF-49C8-92E3-1A751BF2A7BD}" destId="{6EE58F19-1543-4D13-8CA0-22A4335BB865}" srcOrd="0" destOrd="0" presId="urn:microsoft.com/office/officeart/2005/8/layout/pList2"/>
    <dgm:cxn modelId="{1CEA1927-60A0-44BC-A6FF-AB79EF2C13B0}" type="presOf" srcId="{B3016533-00F4-429B-A0E8-D1F6D3E78FBF}" destId="{3D874465-2C00-4D0E-813B-6D3BA388BBA3}" srcOrd="0" destOrd="0" presId="urn:microsoft.com/office/officeart/2005/8/layout/pList2"/>
    <dgm:cxn modelId="{226033CD-2379-43B8-AB77-B30DD0E0C8CD}" type="presOf" srcId="{F7E1066E-19A4-419F-9B88-8019378A118D}" destId="{97D7DBCB-6340-45F8-91AA-D60C70A1A0E5}" srcOrd="0" destOrd="0" presId="urn:microsoft.com/office/officeart/2005/8/layout/pList2"/>
    <dgm:cxn modelId="{6C059FDA-0F40-4B1A-A963-00520C7B1ED3}" srcId="{F770552F-BC3A-47B2-B6D0-62E72FF6FEA6}" destId="{99FA6700-D9A8-43F0-BD6C-05A7F5212469}" srcOrd="3" destOrd="0" parTransId="{95BE08C4-B39E-4DEA-8485-C57D8E2FEA28}" sibTransId="{8740CC00-6D1B-4806-B26F-C0F16F7826CF}"/>
    <dgm:cxn modelId="{08CA442B-9BEE-4B84-A7BC-E434F2A681EE}" srcId="{F770552F-BC3A-47B2-B6D0-62E72FF6FEA6}" destId="{B3016533-00F4-429B-A0E8-D1F6D3E78FBF}" srcOrd="4" destOrd="0" parTransId="{662B56CF-9617-42B0-8A96-627DE59564A0}" sibTransId="{5D2981A3-579E-454F-B8DC-7BE5015F397C}"/>
    <dgm:cxn modelId="{606BAD99-BD78-4731-9ECD-851689D90719}" type="presOf" srcId="{6F64CDA4-098F-4264-BEF3-2375C6BACEFB}" destId="{47B23701-1E2C-41C7-A37B-61631856A429}" srcOrd="0" destOrd="0" presId="urn:microsoft.com/office/officeart/2005/8/layout/pList2"/>
    <dgm:cxn modelId="{2FED8C33-C005-4A05-88F6-C1531EBC481F}" type="presOf" srcId="{0F70F4CA-DA2D-4AC0-914E-051B6262707D}" destId="{9C027BB1-98AD-4997-98F8-25ADFB473EF5}" srcOrd="0" destOrd="0" presId="urn:microsoft.com/office/officeart/2005/8/layout/pList2"/>
    <dgm:cxn modelId="{FD2BEC35-F1D3-4523-917A-4716433BBC7F}" type="presParOf" srcId="{31741582-316F-470C-991B-88D6829C4E7E}" destId="{FA32F10B-4C8D-4777-A7B7-D9DA9B83FA48}" srcOrd="0" destOrd="0" presId="urn:microsoft.com/office/officeart/2005/8/layout/pList2"/>
    <dgm:cxn modelId="{CFCEEC8B-96C5-41A1-86EE-CDA8E9593A8C}" type="presParOf" srcId="{31741582-316F-470C-991B-88D6829C4E7E}" destId="{C0EA6291-ADA1-46B2-9E4F-5DF9B883342C}" srcOrd="1" destOrd="0" presId="urn:microsoft.com/office/officeart/2005/8/layout/pList2"/>
    <dgm:cxn modelId="{3F442005-54C3-4E4A-A5F1-727EFAC610BF}" type="presParOf" srcId="{C0EA6291-ADA1-46B2-9E4F-5DF9B883342C}" destId="{2BA6C534-D28D-4419-9EDD-F5A261B4BC8F}" srcOrd="0" destOrd="0" presId="urn:microsoft.com/office/officeart/2005/8/layout/pList2"/>
    <dgm:cxn modelId="{190F7460-4A53-47A2-B74A-9B33B287332F}" type="presParOf" srcId="{2BA6C534-D28D-4419-9EDD-F5A261B4BC8F}" destId="{47B23701-1E2C-41C7-A37B-61631856A429}" srcOrd="0" destOrd="0" presId="urn:microsoft.com/office/officeart/2005/8/layout/pList2"/>
    <dgm:cxn modelId="{348087D3-620B-4FC3-97BF-F3129FE80655}" type="presParOf" srcId="{2BA6C534-D28D-4419-9EDD-F5A261B4BC8F}" destId="{4709C2FD-C418-4C5E-BFEA-7C2226B4285D}" srcOrd="1" destOrd="0" presId="urn:microsoft.com/office/officeart/2005/8/layout/pList2"/>
    <dgm:cxn modelId="{CEB12E86-3AA9-4549-8554-D7D149BA2E50}" type="presParOf" srcId="{2BA6C534-D28D-4419-9EDD-F5A261B4BC8F}" destId="{2BC86808-1B11-486D-B818-FCDF2B7CE578}" srcOrd="2" destOrd="0" presId="urn:microsoft.com/office/officeart/2005/8/layout/pList2"/>
    <dgm:cxn modelId="{CCC8CF33-70BD-43EB-A86C-A4CA165A3F50}" type="presParOf" srcId="{C0EA6291-ADA1-46B2-9E4F-5DF9B883342C}" destId="{97D7DBCB-6340-45F8-91AA-D60C70A1A0E5}" srcOrd="1" destOrd="0" presId="urn:microsoft.com/office/officeart/2005/8/layout/pList2"/>
    <dgm:cxn modelId="{AC512A76-FBD2-4547-B93B-F6130D3C9EFC}" type="presParOf" srcId="{C0EA6291-ADA1-46B2-9E4F-5DF9B883342C}" destId="{0C523D48-661F-476C-88E5-D5C50903ADE3}" srcOrd="2" destOrd="0" presId="urn:microsoft.com/office/officeart/2005/8/layout/pList2"/>
    <dgm:cxn modelId="{8D57018A-CEA2-4243-8278-7FF32F4F5790}" type="presParOf" srcId="{0C523D48-661F-476C-88E5-D5C50903ADE3}" destId="{11E0F18E-CCF5-4375-937E-FA8A9AB9C846}" srcOrd="0" destOrd="0" presId="urn:microsoft.com/office/officeart/2005/8/layout/pList2"/>
    <dgm:cxn modelId="{10DD03A7-3396-40F7-B13F-92FBEB3EA7D7}" type="presParOf" srcId="{0C523D48-661F-476C-88E5-D5C50903ADE3}" destId="{B12F73A3-54D9-4B47-8859-B1B34252D315}" srcOrd="1" destOrd="0" presId="urn:microsoft.com/office/officeart/2005/8/layout/pList2"/>
    <dgm:cxn modelId="{0D966C04-6EB0-4812-9B48-45097855858E}" type="presParOf" srcId="{0C523D48-661F-476C-88E5-D5C50903ADE3}" destId="{69ACEEA8-9279-422F-83FC-6AD718FE47B8}" srcOrd="2" destOrd="0" presId="urn:microsoft.com/office/officeart/2005/8/layout/pList2"/>
    <dgm:cxn modelId="{ABE0FEDB-1958-4DE1-A511-1AECBCAC96DD}" type="presParOf" srcId="{C0EA6291-ADA1-46B2-9E4F-5DF9B883342C}" destId="{8E38E20A-075F-47B2-BCEE-A8293CC4386A}" srcOrd="3" destOrd="0" presId="urn:microsoft.com/office/officeart/2005/8/layout/pList2"/>
    <dgm:cxn modelId="{4D2BB59D-9361-4F39-B0DE-8EEFDC19F523}" type="presParOf" srcId="{C0EA6291-ADA1-46B2-9E4F-5DF9B883342C}" destId="{D59DA660-3221-4964-A6DF-79FBE7DF954B}" srcOrd="4" destOrd="0" presId="urn:microsoft.com/office/officeart/2005/8/layout/pList2"/>
    <dgm:cxn modelId="{A4BA5247-D349-4C39-B058-3E78D74D20D5}" type="presParOf" srcId="{D59DA660-3221-4964-A6DF-79FBE7DF954B}" destId="{6EE58F19-1543-4D13-8CA0-22A4335BB865}" srcOrd="0" destOrd="0" presId="urn:microsoft.com/office/officeart/2005/8/layout/pList2"/>
    <dgm:cxn modelId="{172CE135-EB45-4C66-B344-5788FC89DE04}" type="presParOf" srcId="{D59DA660-3221-4964-A6DF-79FBE7DF954B}" destId="{5FAFB8B1-7CA5-41C7-98D8-C7E0CE99AAD0}" srcOrd="1" destOrd="0" presId="urn:microsoft.com/office/officeart/2005/8/layout/pList2"/>
    <dgm:cxn modelId="{FC33C4B5-86B7-491B-BB1E-780054A29C72}" type="presParOf" srcId="{D59DA660-3221-4964-A6DF-79FBE7DF954B}" destId="{67E4B296-1D79-42D9-8777-050111678CF4}" srcOrd="2" destOrd="0" presId="urn:microsoft.com/office/officeart/2005/8/layout/pList2"/>
    <dgm:cxn modelId="{9DDC81BA-DFFC-41CC-A4A0-040FE9162430}" type="presParOf" srcId="{C0EA6291-ADA1-46B2-9E4F-5DF9B883342C}" destId="{9C027BB1-98AD-4997-98F8-25ADFB473EF5}" srcOrd="5" destOrd="0" presId="urn:microsoft.com/office/officeart/2005/8/layout/pList2"/>
    <dgm:cxn modelId="{C82A30CD-5CB1-4D8C-A16E-EF0CFFA0AF28}" type="presParOf" srcId="{C0EA6291-ADA1-46B2-9E4F-5DF9B883342C}" destId="{F6B29820-609B-4118-B662-AF3822111D2A}" srcOrd="6" destOrd="0" presId="urn:microsoft.com/office/officeart/2005/8/layout/pList2"/>
    <dgm:cxn modelId="{8D65AF81-E9EA-48E4-8989-6B12741B7C17}" type="presParOf" srcId="{F6B29820-609B-4118-B662-AF3822111D2A}" destId="{DD120D0D-AE34-41FA-8F61-95DD883A7BBA}" srcOrd="0" destOrd="0" presId="urn:microsoft.com/office/officeart/2005/8/layout/pList2"/>
    <dgm:cxn modelId="{1C7501FE-C656-499E-ABFD-84A599A72787}" type="presParOf" srcId="{F6B29820-609B-4118-B662-AF3822111D2A}" destId="{02DB29D0-6C8D-4647-9AF7-8B6CCA92DBB6}" srcOrd="1" destOrd="0" presId="urn:microsoft.com/office/officeart/2005/8/layout/pList2"/>
    <dgm:cxn modelId="{2EBA6AB9-DD91-4288-B308-123B6B6E80AC}" type="presParOf" srcId="{F6B29820-609B-4118-B662-AF3822111D2A}" destId="{1E87B5B6-878D-41F4-8D4A-F6F3F2713371}" srcOrd="2" destOrd="0" presId="urn:microsoft.com/office/officeart/2005/8/layout/pList2"/>
    <dgm:cxn modelId="{1E83C08E-419B-4ECA-AF3D-AC07EAE25527}" type="presParOf" srcId="{C0EA6291-ADA1-46B2-9E4F-5DF9B883342C}" destId="{AA2DF402-B38C-43C5-A990-9EF9372AC51B}" srcOrd="7" destOrd="0" presId="urn:microsoft.com/office/officeart/2005/8/layout/pList2"/>
    <dgm:cxn modelId="{222A95B6-2303-4654-B1A3-B3000CD92C35}" type="presParOf" srcId="{C0EA6291-ADA1-46B2-9E4F-5DF9B883342C}" destId="{3A493FB9-5491-4FEA-8EEB-E775B5DD3F68}" srcOrd="8" destOrd="0" presId="urn:microsoft.com/office/officeart/2005/8/layout/pList2"/>
    <dgm:cxn modelId="{91F19026-103D-4607-A96A-4CEDE0F73AB3}" type="presParOf" srcId="{3A493FB9-5491-4FEA-8EEB-E775B5DD3F68}" destId="{3D874465-2C00-4D0E-813B-6D3BA388BBA3}" srcOrd="0" destOrd="0" presId="urn:microsoft.com/office/officeart/2005/8/layout/pList2"/>
    <dgm:cxn modelId="{DDE3A316-D691-4678-BE09-E3003AEFE302}" type="presParOf" srcId="{3A493FB9-5491-4FEA-8EEB-E775B5DD3F68}" destId="{B44239B1-B835-424C-AB66-2DF21442612A}" srcOrd="1" destOrd="0" presId="urn:microsoft.com/office/officeart/2005/8/layout/pList2"/>
    <dgm:cxn modelId="{59BE8CC2-9379-46FE-8AF2-31D1BA39425B}" type="presParOf" srcId="{3A493FB9-5491-4FEA-8EEB-E775B5DD3F68}" destId="{26BEE1C2-88C1-4CBC-BA3B-0978CCA477D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5F3010-1C6D-4159-A584-90C5509BF63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A6467BC-6426-4BF4-83A8-94B551A98C08}">
      <dgm:prSet phldrT="[Text]" custT="1"/>
      <dgm:spPr/>
      <dgm:t>
        <a:bodyPr/>
        <a:lstStyle/>
        <a:p>
          <a:r>
            <a:rPr lang="en-US" sz="2000" dirty="0" err="1" smtClean="0"/>
            <a:t>Satyendra</a:t>
          </a:r>
          <a:r>
            <a:rPr lang="en-US" sz="2000" dirty="0" smtClean="0"/>
            <a:t> Yadav SE IT B, Winner for Regional Level Basketball, 2015</a:t>
          </a:r>
        </a:p>
        <a:p>
          <a:r>
            <a:rPr lang="en-US" sz="2000" dirty="0" smtClean="0"/>
            <a:t>At Southern Command Pune</a:t>
          </a:r>
          <a:endParaRPr lang="en-US" sz="2000" dirty="0"/>
        </a:p>
      </dgm:t>
    </dgm:pt>
    <dgm:pt modelId="{01BC6EC6-70F4-4C30-9DD1-83CA11C7635D}" type="parTrans" cxnId="{0A2FBF77-4EB9-4570-9589-4C128D6D7E2A}">
      <dgm:prSet/>
      <dgm:spPr/>
      <dgm:t>
        <a:bodyPr/>
        <a:lstStyle/>
        <a:p>
          <a:endParaRPr lang="en-US" sz="2000"/>
        </a:p>
      </dgm:t>
    </dgm:pt>
    <dgm:pt modelId="{8BE1415B-6E45-4E1C-BB97-1BFD6AEC3109}" type="sibTrans" cxnId="{0A2FBF77-4EB9-4570-9589-4C128D6D7E2A}">
      <dgm:prSet/>
      <dgm:spPr/>
      <dgm:t>
        <a:bodyPr/>
        <a:lstStyle/>
        <a:p>
          <a:endParaRPr lang="en-US" sz="2000"/>
        </a:p>
      </dgm:t>
    </dgm:pt>
    <dgm:pt modelId="{8AE62A05-DFCE-493A-B747-47CC2D8F37CA}">
      <dgm:prSet phldrT="[Text]" custT="1"/>
      <dgm:spPr/>
      <dgm:t>
        <a:bodyPr/>
        <a:lstStyle/>
        <a:p>
          <a:r>
            <a:rPr lang="en-US" sz="2000" dirty="0" err="1" smtClean="0"/>
            <a:t>Padmaja</a:t>
          </a:r>
          <a:r>
            <a:rPr lang="en-US" sz="2000" dirty="0" smtClean="0"/>
            <a:t> Shukla, SEIT B, Karate Winner at </a:t>
          </a:r>
          <a:r>
            <a:rPr lang="en-US" sz="2000" dirty="0" err="1" smtClean="0"/>
            <a:t>Aisian</a:t>
          </a:r>
          <a:r>
            <a:rPr lang="en-US" sz="2000" dirty="0" smtClean="0"/>
            <a:t> Level Championship, Black Belt Certified. (2015)</a:t>
          </a:r>
          <a:endParaRPr lang="en-US" sz="2000" dirty="0"/>
        </a:p>
      </dgm:t>
    </dgm:pt>
    <dgm:pt modelId="{C4452377-C6C0-438A-A72A-50431DF6020B}" type="parTrans" cxnId="{DA1040A8-7EB2-42AD-8438-7212619D6E9E}">
      <dgm:prSet/>
      <dgm:spPr/>
      <dgm:t>
        <a:bodyPr/>
        <a:lstStyle/>
        <a:p>
          <a:endParaRPr lang="en-US" sz="2000"/>
        </a:p>
      </dgm:t>
    </dgm:pt>
    <dgm:pt modelId="{600083E1-22FA-4936-9C7F-D91D22FB2C2B}" type="sibTrans" cxnId="{DA1040A8-7EB2-42AD-8438-7212619D6E9E}">
      <dgm:prSet/>
      <dgm:spPr/>
      <dgm:t>
        <a:bodyPr/>
        <a:lstStyle/>
        <a:p>
          <a:endParaRPr lang="en-US" sz="2000"/>
        </a:p>
      </dgm:t>
    </dgm:pt>
    <dgm:pt modelId="{3E429AED-CB17-4902-9956-3118B55D2F34}">
      <dgm:prSet phldrT="[Text]" custT="1"/>
      <dgm:spPr/>
      <dgm:t>
        <a:bodyPr/>
        <a:lstStyle/>
        <a:p>
          <a:r>
            <a:rPr lang="en-US" sz="2000" dirty="0" smtClean="0"/>
            <a:t>Atul Mishra SE IT B, 2</a:t>
          </a:r>
          <a:r>
            <a:rPr lang="en-US" sz="2000" baseline="30000" dirty="0" smtClean="0"/>
            <a:t>nd</a:t>
          </a:r>
          <a:r>
            <a:rPr lang="en-US" sz="2000" dirty="0" smtClean="0"/>
            <a:t> Runner up, Inter College Chess Competition, </a:t>
          </a:r>
          <a:r>
            <a:rPr lang="en-US" sz="2000" dirty="0" err="1" smtClean="0"/>
            <a:t>Ramnarain</a:t>
          </a:r>
          <a:r>
            <a:rPr lang="en-US" sz="2000" dirty="0" smtClean="0"/>
            <a:t> </a:t>
          </a:r>
          <a:r>
            <a:rPr lang="en-US" sz="2000" dirty="0" err="1" smtClean="0"/>
            <a:t>Jhunjhunwala</a:t>
          </a:r>
          <a:r>
            <a:rPr lang="en-US" sz="2000" dirty="0" smtClean="0"/>
            <a:t> College, Mumbai, 2015</a:t>
          </a:r>
          <a:endParaRPr lang="en-US" sz="2000" dirty="0"/>
        </a:p>
      </dgm:t>
    </dgm:pt>
    <dgm:pt modelId="{84B869BE-0558-48AE-BBF7-A008BE025AE3}" type="parTrans" cxnId="{8DDE2A5A-7370-43C8-8A08-8720C1CFC0D2}">
      <dgm:prSet/>
      <dgm:spPr/>
      <dgm:t>
        <a:bodyPr/>
        <a:lstStyle/>
        <a:p>
          <a:endParaRPr lang="en-US" sz="2000"/>
        </a:p>
      </dgm:t>
    </dgm:pt>
    <dgm:pt modelId="{E30DDD0D-6E8D-4BF9-AFED-B5BF0B97B310}" type="sibTrans" cxnId="{8DDE2A5A-7370-43C8-8A08-8720C1CFC0D2}">
      <dgm:prSet/>
      <dgm:spPr/>
      <dgm:t>
        <a:bodyPr/>
        <a:lstStyle/>
        <a:p>
          <a:endParaRPr lang="en-US" sz="2000"/>
        </a:p>
      </dgm:t>
    </dgm:pt>
    <dgm:pt modelId="{8213E4AA-A3A3-4AF0-A61E-A6716BF45689}">
      <dgm:prSet phldrT="[Text]" custT="1"/>
      <dgm:spPr/>
      <dgm:t>
        <a:bodyPr/>
        <a:lstStyle/>
        <a:p>
          <a:r>
            <a:rPr lang="en-US" sz="2000" dirty="0" err="1" smtClean="0"/>
            <a:t>Kanishk</a:t>
          </a:r>
          <a:r>
            <a:rPr lang="en-US" sz="2000" dirty="0" smtClean="0"/>
            <a:t> Verma BE IT A, Hockey Under 17 District Winner, Hockey Under 16 District Runner up (2015), </a:t>
          </a:r>
          <a:r>
            <a:rPr lang="en-US" sz="2000" dirty="0" err="1" smtClean="0"/>
            <a:t>Lazzium</a:t>
          </a:r>
          <a:r>
            <a:rPr lang="en-US" sz="2000" dirty="0" smtClean="0"/>
            <a:t> Zone Winner (2010)</a:t>
          </a:r>
          <a:endParaRPr lang="en-US" sz="2000" dirty="0"/>
        </a:p>
      </dgm:t>
    </dgm:pt>
    <dgm:pt modelId="{057D03B4-1CB5-4F82-B545-C38D312ADE73}" type="parTrans" cxnId="{B7F2107D-8BB7-41B4-B29B-D135C0085C83}">
      <dgm:prSet/>
      <dgm:spPr/>
      <dgm:t>
        <a:bodyPr/>
        <a:lstStyle/>
        <a:p>
          <a:endParaRPr lang="en-US" sz="2000"/>
        </a:p>
      </dgm:t>
    </dgm:pt>
    <dgm:pt modelId="{69F70392-94ED-4866-A9BF-E6FC0FA30CC4}" type="sibTrans" cxnId="{B7F2107D-8BB7-41B4-B29B-D135C0085C83}">
      <dgm:prSet/>
      <dgm:spPr/>
      <dgm:t>
        <a:bodyPr/>
        <a:lstStyle/>
        <a:p>
          <a:endParaRPr lang="en-US" sz="2000"/>
        </a:p>
      </dgm:t>
    </dgm:pt>
    <dgm:pt modelId="{8B7777C2-D54C-4240-8F06-7855E1E2FBDC}">
      <dgm:prSet phldrT="[Text]" custT="1"/>
      <dgm:spPr/>
      <dgm:t>
        <a:bodyPr/>
        <a:lstStyle/>
        <a:p>
          <a:r>
            <a:rPr lang="en-US" sz="1800" dirty="0" smtClean="0"/>
            <a:t>Cricket: TCET Cricket team won many awards at BOSM13 Open Sports meets organized by BITS, </a:t>
          </a:r>
          <a:r>
            <a:rPr lang="en-US" sz="1800" dirty="0" err="1" smtClean="0"/>
            <a:t>Pilani</a:t>
          </a:r>
          <a:r>
            <a:rPr lang="en-US" sz="1800" dirty="0" smtClean="0"/>
            <a:t>, Rajasthan in September 2013. It was winner in the event Box type cricket and overall the third runner ups. </a:t>
          </a:r>
        </a:p>
      </dgm:t>
    </dgm:pt>
    <dgm:pt modelId="{289DD128-3666-42F4-9B14-D452354E20C9}" type="parTrans" cxnId="{6531B592-B4DD-4E5F-A034-04F6F33AB5BD}">
      <dgm:prSet/>
      <dgm:spPr/>
      <dgm:t>
        <a:bodyPr/>
        <a:lstStyle/>
        <a:p>
          <a:endParaRPr lang="en-US" sz="2000"/>
        </a:p>
      </dgm:t>
    </dgm:pt>
    <dgm:pt modelId="{3D0BA7E3-40DB-4A3D-BAAC-9A6C0A102E82}" type="sibTrans" cxnId="{6531B592-B4DD-4E5F-A034-04F6F33AB5BD}">
      <dgm:prSet/>
      <dgm:spPr/>
      <dgm:t>
        <a:bodyPr/>
        <a:lstStyle/>
        <a:p>
          <a:endParaRPr lang="en-US" sz="2000"/>
        </a:p>
      </dgm:t>
    </dgm:pt>
    <dgm:pt modelId="{4211CB93-6961-4AA0-8DE9-22B060EEBD26}">
      <dgm:prSet phldrT="[Text]" custT="1"/>
      <dgm:spPr/>
      <dgm:t>
        <a:bodyPr/>
        <a:lstStyle/>
        <a:p>
          <a:r>
            <a:rPr lang="en-US" sz="1800" dirty="0" smtClean="0"/>
            <a:t>Cricket tem also won the Inter-collegiate sports tournament at RGIT, Mumbai, was runner ups in Inter-collegiate sports tournament at SFIT, Mumbai, and ENERTIA’ 14 organized by TCET in March 2014</a:t>
          </a:r>
        </a:p>
      </dgm:t>
    </dgm:pt>
    <dgm:pt modelId="{0A3D8766-1F27-4A07-A455-0AAAE61C4B31}" type="parTrans" cxnId="{D279A06F-FFAD-40A5-AF38-1A3F592B4068}">
      <dgm:prSet/>
      <dgm:spPr/>
      <dgm:t>
        <a:bodyPr/>
        <a:lstStyle/>
        <a:p>
          <a:endParaRPr lang="en-US" sz="2000"/>
        </a:p>
      </dgm:t>
    </dgm:pt>
    <dgm:pt modelId="{32F6C336-0C65-402F-B347-2FEABC32F665}" type="sibTrans" cxnId="{D279A06F-FFAD-40A5-AF38-1A3F592B4068}">
      <dgm:prSet/>
      <dgm:spPr/>
      <dgm:t>
        <a:bodyPr/>
        <a:lstStyle/>
        <a:p>
          <a:endParaRPr lang="en-US" sz="2000"/>
        </a:p>
      </dgm:t>
    </dgm:pt>
    <dgm:pt modelId="{3E91F10C-5D28-42E1-86D4-9A9D92361C8F}" type="pres">
      <dgm:prSet presAssocID="{885F3010-1C6D-4159-A584-90C5509BF633}" presName="diagram" presStyleCnt="0">
        <dgm:presLayoutVars>
          <dgm:dir/>
          <dgm:resizeHandles val="exact"/>
        </dgm:presLayoutVars>
      </dgm:prSet>
      <dgm:spPr/>
      <dgm:t>
        <a:bodyPr/>
        <a:lstStyle/>
        <a:p>
          <a:endParaRPr lang="en-US"/>
        </a:p>
      </dgm:t>
    </dgm:pt>
    <dgm:pt modelId="{80F37980-FCA7-43F0-99C4-EC27DBBFC184}" type="pres">
      <dgm:prSet presAssocID="{2A6467BC-6426-4BF4-83A8-94B551A98C08}" presName="node" presStyleLbl="node1" presStyleIdx="0" presStyleCnt="6">
        <dgm:presLayoutVars>
          <dgm:bulletEnabled val="1"/>
        </dgm:presLayoutVars>
      </dgm:prSet>
      <dgm:spPr/>
      <dgm:t>
        <a:bodyPr/>
        <a:lstStyle/>
        <a:p>
          <a:endParaRPr lang="en-US"/>
        </a:p>
      </dgm:t>
    </dgm:pt>
    <dgm:pt modelId="{85C6073B-5F41-4A84-8672-D8A20A4F0A32}" type="pres">
      <dgm:prSet presAssocID="{8BE1415B-6E45-4E1C-BB97-1BFD6AEC3109}" presName="sibTrans" presStyleCnt="0"/>
      <dgm:spPr/>
    </dgm:pt>
    <dgm:pt modelId="{0DAC11D8-A44F-455E-ACDB-A681AC056E0B}" type="pres">
      <dgm:prSet presAssocID="{8AE62A05-DFCE-493A-B747-47CC2D8F37CA}" presName="node" presStyleLbl="node1" presStyleIdx="1" presStyleCnt="6">
        <dgm:presLayoutVars>
          <dgm:bulletEnabled val="1"/>
        </dgm:presLayoutVars>
      </dgm:prSet>
      <dgm:spPr/>
      <dgm:t>
        <a:bodyPr/>
        <a:lstStyle/>
        <a:p>
          <a:endParaRPr lang="en-US"/>
        </a:p>
      </dgm:t>
    </dgm:pt>
    <dgm:pt modelId="{6A38B15C-9C8F-4C75-A342-1C57C22543E7}" type="pres">
      <dgm:prSet presAssocID="{600083E1-22FA-4936-9C7F-D91D22FB2C2B}" presName="sibTrans" presStyleCnt="0"/>
      <dgm:spPr/>
    </dgm:pt>
    <dgm:pt modelId="{A77A1413-E3B5-416B-A82A-12EBA43422C5}" type="pres">
      <dgm:prSet presAssocID="{3E429AED-CB17-4902-9956-3118B55D2F34}" presName="node" presStyleLbl="node1" presStyleIdx="2" presStyleCnt="6">
        <dgm:presLayoutVars>
          <dgm:bulletEnabled val="1"/>
        </dgm:presLayoutVars>
      </dgm:prSet>
      <dgm:spPr/>
      <dgm:t>
        <a:bodyPr/>
        <a:lstStyle/>
        <a:p>
          <a:endParaRPr lang="en-US"/>
        </a:p>
      </dgm:t>
    </dgm:pt>
    <dgm:pt modelId="{9671517D-EC2A-46B7-A143-A184A496C90F}" type="pres">
      <dgm:prSet presAssocID="{E30DDD0D-6E8D-4BF9-AFED-B5BF0B97B310}" presName="sibTrans" presStyleCnt="0"/>
      <dgm:spPr/>
    </dgm:pt>
    <dgm:pt modelId="{CDA5225E-CAFA-4070-8975-95ABAE269C85}" type="pres">
      <dgm:prSet presAssocID="{8213E4AA-A3A3-4AF0-A61E-A6716BF45689}" presName="node" presStyleLbl="node1" presStyleIdx="3" presStyleCnt="6">
        <dgm:presLayoutVars>
          <dgm:bulletEnabled val="1"/>
        </dgm:presLayoutVars>
      </dgm:prSet>
      <dgm:spPr/>
      <dgm:t>
        <a:bodyPr/>
        <a:lstStyle/>
        <a:p>
          <a:endParaRPr lang="en-US"/>
        </a:p>
      </dgm:t>
    </dgm:pt>
    <dgm:pt modelId="{76D85104-EF4F-4F64-98C7-79CC460C876D}" type="pres">
      <dgm:prSet presAssocID="{69F70392-94ED-4866-A9BF-E6FC0FA30CC4}" presName="sibTrans" presStyleCnt="0"/>
      <dgm:spPr/>
    </dgm:pt>
    <dgm:pt modelId="{71165211-A165-4163-BDD3-E120A0A0FE8A}" type="pres">
      <dgm:prSet presAssocID="{8B7777C2-D54C-4240-8F06-7855E1E2FBDC}" presName="node" presStyleLbl="node1" presStyleIdx="4" presStyleCnt="6">
        <dgm:presLayoutVars>
          <dgm:bulletEnabled val="1"/>
        </dgm:presLayoutVars>
      </dgm:prSet>
      <dgm:spPr/>
      <dgm:t>
        <a:bodyPr/>
        <a:lstStyle/>
        <a:p>
          <a:endParaRPr lang="en-US"/>
        </a:p>
      </dgm:t>
    </dgm:pt>
    <dgm:pt modelId="{0CE65A00-D457-4AB3-897F-DA86C3006E05}" type="pres">
      <dgm:prSet presAssocID="{3D0BA7E3-40DB-4A3D-BAAC-9A6C0A102E82}" presName="sibTrans" presStyleCnt="0"/>
      <dgm:spPr/>
    </dgm:pt>
    <dgm:pt modelId="{5D23531D-F6A4-4DB3-A216-533A85CA4296}" type="pres">
      <dgm:prSet presAssocID="{4211CB93-6961-4AA0-8DE9-22B060EEBD26}" presName="node" presStyleLbl="node1" presStyleIdx="5" presStyleCnt="6">
        <dgm:presLayoutVars>
          <dgm:bulletEnabled val="1"/>
        </dgm:presLayoutVars>
      </dgm:prSet>
      <dgm:spPr/>
      <dgm:t>
        <a:bodyPr/>
        <a:lstStyle/>
        <a:p>
          <a:endParaRPr lang="en-US"/>
        </a:p>
      </dgm:t>
    </dgm:pt>
  </dgm:ptLst>
  <dgm:cxnLst>
    <dgm:cxn modelId="{ECC80F88-9774-40DE-A257-2D778BCE4194}" type="presOf" srcId="{3E429AED-CB17-4902-9956-3118B55D2F34}" destId="{A77A1413-E3B5-416B-A82A-12EBA43422C5}" srcOrd="0" destOrd="0" presId="urn:microsoft.com/office/officeart/2005/8/layout/default"/>
    <dgm:cxn modelId="{82283D3F-639D-442D-8CD5-E0E7A1FE4395}" type="presOf" srcId="{8B7777C2-D54C-4240-8F06-7855E1E2FBDC}" destId="{71165211-A165-4163-BDD3-E120A0A0FE8A}" srcOrd="0" destOrd="0" presId="urn:microsoft.com/office/officeart/2005/8/layout/default"/>
    <dgm:cxn modelId="{D279A06F-FFAD-40A5-AF38-1A3F592B4068}" srcId="{885F3010-1C6D-4159-A584-90C5509BF633}" destId="{4211CB93-6961-4AA0-8DE9-22B060EEBD26}" srcOrd="5" destOrd="0" parTransId="{0A3D8766-1F27-4A07-A455-0AAAE61C4B31}" sibTransId="{32F6C336-0C65-402F-B347-2FEABC32F665}"/>
    <dgm:cxn modelId="{0E282CB9-1E09-4F1C-BF67-F7C0BFE7080A}" type="presOf" srcId="{8AE62A05-DFCE-493A-B747-47CC2D8F37CA}" destId="{0DAC11D8-A44F-455E-ACDB-A681AC056E0B}" srcOrd="0" destOrd="0" presId="urn:microsoft.com/office/officeart/2005/8/layout/default"/>
    <dgm:cxn modelId="{0A2FBF77-4EB9-4570-9589-4C128D6D7E2A}" srcId="{885F3010-1C6D-4159-A584-90C5509BF633}" destId="{2A6467BC-6426-4BF4-83A8-94B551A98C08}" srcOrd="0" destOrd="0" parTransId="{01BC6EC6-70F4-4C30-9DD1-83CA11C7635D}" sibTransId="{8BE1415B-6E45-4E1C-BB97-1BFD6AEC3109}"/>
    <dgm:cxn modelId="{7D43665D-7972-47E2-9498-F124175EA422}" type="presOf" srcId="{4211CB93-6961-4AA0-8DE9-22B060EEBD26}" destId="{5D23531D-F6A4-4DB3-A216-533A85CA4296}" srcOrd="0" destOrd="0" presId="urn:microsoft.com/office/officeart/2005/8/layout/default"/>
    <dgm:cxn modelId="{5E7376A3-A74E-4471-BBE8-1C12177DC65E}" type="presOf" srcId="{885F3010-1C6D-4159-A584-90C5509BF633}" destId="{3E91F10C-5D28-42E1-86D4-9A9D92361C8F}" srcOrd="0" destOrd="0" presId="urn:microsoft.com/office/officeart/2005/8/layout/default"/>
    <dgm:cxn modelId="{8DDE2A5A-7370-43C8-8A08-8720C1CFC0D2}" srcId="{885F3010-1C6D-4159-A584-90C5509BF633}" destId="{3E429AED-CB17-4902-9956-3118B55D2F34}" srcOrd="2" destOrd="0" parTransId="{84B869BE-0558-48AE-BBF7-A008BE025AE3}" sibTransId="{E30DDD0D-6E8D-4BF9-AFED-B5BF0B97B310}"/>
    <dgm:cxn modelId="{B7F2107D-8BB7-41B4-B29B-D135C0085C83}" srcId="{885F3010-1C6D-4159-A584-90C5509BF633}" destId="{8213E4AA-A3A3-4AF0-A61E-A6716BF45689}" srcOrd="3" destOrd="0" parTransId="{057D03B4-1CB5-4F82-B545-C38D312ADE73}" sibTransId="{69F70392-94ED-4866-A9BF-E6FC0FA30CC4}"/>
    <dgm:cxn modelId="{16C44C04-F693-42E9-8414-3D0BA32B046D}" type="presOf" srcId="{8213E4AA-A3A3-4AF0-A61E-A6716BF45689}" destId="{CDA5225E-CAFA-4070-8975-95ABAE269C85}" srcOrd="0" destOrd="0" presId="urn:microsoft.com/office/officeart/2005/8/layout/default"/>
    <dgm:cxn modelId="{6531B592-B4DD-4E5F-A034-04F6F33AB5BD}" srcId="{885F3010-1C6D-4159-A584-90C5509BF633}" destId="{8B7777C2-D54C-4240-8F06-7855E1E2FBDC}" srcOrd="4" destOrd="0" parTransId="{289DD128-3666-42F4-9B14-D452354E20C9}" sibTransId="{3D0BA7E3-40DB-4A3D-BAAC-9A6C0A102E82}"/>
    <dgm:cxn modelId="{DA1040A8-7EB2-42AD-8438-7212619D6E9E}" srcId="{885F3010-1C6D-4159-A584-90C5509BF633}" destId="{8AE62A05-DFCE-493A-B747-47CC2D8F37CA}" srcOrd="1" destOrd="0" parTransId="{C4452377-C6C0-438A-A72A-50431DF6020B}" sibTransId="{600083E1-22FA-4936-9C7F-D91D22FB2C2B}"/>
    <dgm:cxn modelId="{B4E46E65-BEA8-4D30-84E8-CB1E0EA8260D}" type="presOf" srcId="{2A6467BC-6426-4BF4-83A8-94B551A98C08}" destId="{80F37980-FCA7-43F0-99C4-EC27DBBFC184}" srcOrd="0" destOrd="0" presId="urn:microsoft.com/office/officeart/2005/8/layout/default"/>
    <dgm:cxn modelId="{CDA1A923-D3CF-4492-BEC3-28ADCED4BD57}" type="presParOf" srcId="{3E91F10C-5D28-42E1-86D4-9A9D92361C8F}" destId="{80F37980-FCA7-43F0-99C4-EC27DBBFC184}" srcOrd="0" destOrd="0" presId="urn:microsoft.com/office/officeart/2005/8/layout/default"/>
    <dgm:cxn modelId="{669D57F4-7A53-4BDE-975D-322662A96CA0}" type="presParOf" srcId="{3E91F10C-5D28-42E1-86D4-9A9D92361C8F}" destId="{85C6073B-5F41-4A84-8672-D8A20A4F0A32}" srcOrd="1" destOrd="0" presId="urn:microsoft.com/office/officeart/2005/8/layout/default"/>
    <dgm:cxn modelId="{C1CA2E6F-7A58-42B4-A861-17F8EC6CBD3D}" type="presParOf" srcId="{3E91F10C-5D28-42E1-86D4-9A9D92361C8F}" destId="{0DAC11D8-A44F-455E-ACDB-A681AC056E0B}" srcOrd="2" destOrd="0" presId="urn:microsoft.com/office/officeart/2005/8/layout/default"/>
    <dgm:cxn modelId="{042B89BA-6174-44A9-B7D7-FC17AC346AED}" type="presParOf" srcId="{3E91F10C-5D28-42E1-86D4-9A9D92361C8F}" destId="{6A38B15C-9C8F-4C75-A342-1C57C22543E7}" srcOrd="3" destOrd="0" presId="urn:microsoft.com/office/officeart/2005/8/layout/default"/>
    <dgm:cxn modelId="{5BFA72DB-D3B0-44FA-9A5A-35F497234765}" type="presParOf" srcId="{3E91F10C-5D28-42E1-86D4-9A9D92361C8F}" destId="{A77A1413-E3B5-416B-A82A-12EBA43422C5}" srcOrd="4" destOrd="0" presId="urn:microsoft.com/office/officeart/2005/8/layout/default"/>
    <dgm:cxn modelId="{F33F9343-2FE7-4A8F-AFA7-01C7E36B4343}" type="presParOf" srcId="{3E91F10C-5D28-42E1-86D4-9A9D92361C8F}" destId="{9671517D-EC2A-46B7-A143-A184A496C90F}" srcOrd="5" destOrd="0" presId="urn:microsoft.com/office/officeart/2005/8/layout/default"/>
    <dgm:cxn modelId="{74D9C75F-6F9C-412D-ABFF-42A874664269}" type="presParOf" srcId="{3E91F10C-5D28-42E1-86D4-9A9D92361C8F}" destId="{CDA5225E-CAFA-4070-8975-95ABAE269C85}" srcOrd="6" destOrd="0" presId="urn:microsoft.com/office/officeart/2005/8/layout/default"/>
    <dgm:cxn modelId="{91806B3C-6FC7-4012-B36A-4157B30CAFB6}" type="presParOf" srcId="{3E91F10C-5D28-42E1-86D4-9A9D92361C8F}" destId="{76D85104-EF4F-4F64-98C7-79CC460C876D}" srcOrd="7" destOrd="0" presId="urn:microsoft.com/office/officeart/2005/8/layout/default"/>
    <dgm:cxn modelId="{F8BA8DA8-859D-4F09-A5CF-FBCD2131101A}" type="presParOf" srcId="{3E91F10C-5D28-42E1-86D4-9A9D92361C8F}" destId="{71165211-A165-4163-BDD3-E120A0A0FE8A}" srcOrd="8" destOrd="0" presId="urn:microsoft.com/office/officeart/2005/8/layout/default"/>
    <dgm:cxn modelId="{3F4094F7-39E2-45B3-BD75-56E919F1C9EF}" type="presParOf" srcId="{3E91F10C-5D28-42E1-86D4-9A9D92361C8F}" destId="{0CE65A00-D457-4AB3-897F-DA86C3006E05}" srcOrd="9" destOrd="0" presId="urn:microsoft.com/office/officeart/2005/8/layout/default"/>
    <dgm:cxn modelId="{6DA42727-EFDE-4ADE-A3EF-4FB16CA85F18}" type="presParOf" srcId="{3E91F10C-5D28-42E1-86D4-9A9D92361C8F}" destId="{5D23531D-F6A4-4DB3-A216-533A85CA429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9079169-812F-437F-BC4C-5FD026C78F4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D0DC4E8-413A-4315-AD00-ECFA8B915FED}">
      <dgm:prSet phldrT="[Text]" custT="1"/>
      <dgm:spPr>
        <a:solidFill>
          <a:schemeClr val="bg1">
            <a:lumMod val="50000"/>
          </a:schemeClr>
        </a:solidFill>
      </dgm:spPr>
      <dgm:t>
        <a:bodyPr/>
        <a:lstStyle/>
        <a:p>
          <a:r>
            <a:rPr lang="en-US" sz="2000" u="none" strike="noStrike" dirty="0" smtClean="0">
              <a:effectLst/>
            </a:rPr>
            <a:t>DCN</a:t>
          </a:r>
          <a:endParaRPr lang="en-US" sz="2000" dirty="0">
            <a:solidFill>
              <a:schemeClr val="bg1"/>
            </a:solidFill>
            <a:latin typeface="Calibri" panose="020F0502020204030204" pitchFamily="34" charset="0"/>
          </a:endParaRPr>
        </a:p>
      </dgm:t>
    </dgm:pt>
    <dgm:pt modelId="{D17B37BD-CB6D-4066-93BF-CEBD78B3A5CF}" type="parTrans" cxnId="{BCBCDD87-8EDF-4472-9961-782AF5154980}">
      <dgm:prSet/>
      <dgm:spPr/>
      <dgm:t>
        <a:bodyPr/>
        <a:lstStyle/>
        <a:p>
          <a:endParaRPr lang="en-US">
            <a:latin typeface="Calibri" panose="020F0502020204030204" pitchFamily="34" charset="0"/>
          </a:endParaRPr>
        </a:p>
      </dgm:t>
    </dgm:pt>
    <dgm:pt modelId="{5B483C0C-DC64-4BC3-BDE2-DDBF96046EA2}" type="sibTrans" cxnId="{BCBCDD87-8EDF-4472-9961-782AF5154980}">
      <dgm:prSet/>
      <dgm:spPr/>
      <dgm:t>
        <a:bodyPr/>
        <a:lstStyle/>
        <a:p>
          <a:endParaRPr lang="en-US">
            <a:latin typeface="Calibri" panose="020F0502020204030204" pitchFamily="34" charset="0"/>
          </a:endParaRPr>
        </a:p>
      </dgm:t>
    </dgm:pt>
    <dgm:pt modelId="{2C6101DA-D1FF-4D40-A1CA-E268869744A7}">
      <dgm:prSet phldrT="[Text]" custT="1"/>
      <dgm:spPr>
        <a:solidFill>
          <a:schemeClr val="bg1">
            <a:lumMod val="50000"/>
          </a:schemeClr>
        </a:solidFill>
      </dgm:spPr>
      <dgm:t>
        <a:bodyPr/>
        <a:lstStyle/>
        <a:p>
          <a:r>
            <a:rPr lang="en-US" sz="1600" u="none" strike="noStrike" dirty="0" smtClean="0">
              <a:effectLst/>
            </a:rPr>
            <a:t>Mr. Rajesh Bansode</a:t>
          </a:r>
          <a:endParaRPr lang="en-US" sz="1600" dirty="0">
            <a:solidFill>
              <a:schemeClr val="bg1"/>
            </a:solidFill>
            <a:latin typeface="Calibri" panose="020F0502020204030204" pitchFamily="34" charset="0"/>
          </a:endParaRPr>
        </a:p>
      </dgm:t>
    </dgm:pt>
    <dgm:pt modelId="{3DCBFB82-54C3-4104-8DE4-5B0D2751FDE8}" type="parTrans" cxnId="{BA086F64-3E8A-4769-8947-D6322C346443}">
      <dgm:prSet/>
      <dgm:spPr/>
      <dgm:t>
        <a:bodyPr/>
        <a:lstStyle/>
        <a:p>
          <a:endParaRPr lang="en-US">
            <a:latin typeface="Calibri" panose="020F0502020204030204" pitchFamily="34" charset="0"/>
          </a:endParaRPr>
        </a:p>
      </dgm:t>
    </dgm:pt>
    <dgm:pt modelId="{BCB819A0-5CE5-476C-9958-E3C551471658}" type="sibTrans" cxnId="{BA086F64-3E8A-4769-8947-D6322C346443}">
      <dgm:prSet/>
      <dgm:spPr/>
      <dgm:t>
        <a:bodyPr/>
        <a:lstStyle/>
        <a:p>
          <a:endParaRPr lang="en-US">
            <a:latin typeface="Calibri" panose="020F0502020204030204" pitchFamily="34" charset="0"/>
          </a:endParaRPr>
        </a:p>
      </dgm:t>
    </dgm:pt>
    <dgm:pt modelId="{A33A1F12-E004-439E-9185-96704CF390B2}">
      <dgm:prSet phldrT="[Text]" custT="1"/>
      <dgm:spPr/>
      <dgm:t>
        <a:bodyPr/>
        <a:lstStyle/>
        <a:p>
          <a:r>
            <a:rPr lang="en-US" sz="2000" b="1" dirty="0" smtClean="0">
              <a:solidFill>
                <a:schemeClr val="bg1"/>
              </a:solidFill>
              <a:latin typeface="Calibri" panose="020F0502020204030204" pitchFamily="34" charset="0"/>
              <a:ea typeface="Times New Roman"/>
              <a:cs typeface="Times New Roman"/>
            </a:rPr>
            <a:t>SE</a:t>
          </a:r>
          <a:endParaRPr lang="en-US" sz="2000" dirty="0">
            <a:solidFill>
              <a:schemeClr val="bg1"/>
            </a:solidFill>
            <a:latin typeface="Calibri" panose="020F0502020204030204" pitchFamily="34" charset="0"/>
          </a:endParaRPr>
        </a:p>
      </dgm:t>
    </dgm:pt>
    <dgm:pt modelId="{F1B40879-A6ED-4A5C-9528-DADFEDE3CD71}" type="parTrans" cxnId="{01C6B27C-4265-4857-B674-213069E17B6E}">
      <dgm:prSet/>
      <dgm:spPr/>
      <dgm:t>
        <a:bodyPr/>
        <a:lstStyle/>
        <a:p>
          <a:endParaRPr lang="en-US">
            <a:latin typeface="Calibri" panose="020F0502020204030204" pitchFamily="34" charset="0"/>
          </a:endParaRPr>
        </a:p>
      </dgm:t>
    </dgm:pt>
    <dgm:pt modelId="{63A7454C-F123-461C-9B50-ED44F0689866}" type="sibTrans" cxnId="{01C6B27C-4265-4857-B674-213069E17B6E}">
      <dgm:prSet/>
      <dgm:spPr/>
      <dgm:t>
        <a:bodyPr/>
        <a:lstStyle/>
        <a:p>
          <a:endParaRPr lang="en-US">
            <a:latin typeface="Calibri" panose="020F0502020204030204" pitchFamily="34" charset="0"/>
          </a:endParaRPr>
        </a:p>
      </dgm:t>
    </dgm:pt>
    <dgm:pt modelId="{7CB40D21-F9BE-439E-8A23-A7D992D1C372}">
      <dgm:prSet phldrT="[Text]" custT="1"/>
      <dgm:spPr>
        <a:solidFill>
          <a:srgbClr val="00B050"/>
        </a:solidFill>
      </dgm:spPr>
      <dgm:t>
        <a:bodyPr/>
        <a:lstStyle/>
        <a:p>
          <a:r>
            <a:rPr lang="en-US" sz="2000" b="1" dirty="0" smtClean="0">
              <a:solidFill>
                <a:schemeClr val="bg1"/>
              </a:solidFill>
              <a:latin typeface="Calibri" panose="020F0502020204030204" pitchFamily="34" charset="0"/>
              <a:ea typeface="Times New Roman"/>
              <a:cs typeface="Calibri"/>
            </a:rPr>
            <a:t>DBMS</a:t>
          </a:r>
          <a:endParaRPr lang="en-US" sz="2000" dirty="0">
            <a:solidFill>
              <a:schemeClr val="bg1"/>
            </a:solidFill>
            <a:latin typeface="Calibri" panose="020F0502020204030204" pitchFamily="34" charset="0"/>
          </a:endParaRPr>
        </a:p>
      </dgm:t>
    </dgm:pt>
    <dgm:pt modelId="{C2EBAD47-49A7-4A54-89BA-C11DEACF7A3B}" type="parTrans" cxnId="{31DF0771-9E29-45A2-A05B-324315F16C3A}">
      <dgm:prSet/>
      <dgm:spPr/>
      <dgm:t>
        <a:bodyPr/>
        <a:lstStyle/>
        <a:p>
          <a:endParaRPr lang="en-US">
            <a:latin typeface="Calibri" panose="020F0502020204030204" pitchFamily="34" charset="0"/>
          </a:endParaRPr>
        </a:p>
      </dgm:t>
    </dgm:pt>
    <dgm:pt modelId="{BEB25B26-BA47-4DFA-9AEC-1C532D175095}" type="sibTrans" cxnId="{31DF0771-9E29-45A2-A05B-324315F16C3A}">
      <dgm:prSet/>
      <dgm:spPr/>
      <dgm:t>
        <a:bodyPr/>
        <a:lstStyle/>
        <a:p>
          <a:endParaRPr lang="en-US">
            <a:latin typeface="Calibri" panose="020F0502020204030204" pitchFamily="34" charset="0"/>
          </a:endParaRPr>
        </a:p>
      </dgm:t>
    </dgm:pt>
    <dgm:pt modelId="{9815241D-F254-4656-8CC3-57EBEB45F782}">
      <dgm:prSet phldrT="[Text]" custT="1"/>
      <dgm:spPr>
        <a:solidFill>
          <a:srgbClr val="00B050"/>
        </a:solidFill>
      </dgm:spPr>
      <dgm:t>
        <a:bodyPr/>
        <a:lstStyle/>
        <a:p>
          <a:r>
            <a:rPr lang="en-US" sz="1600" u="none" strike="noStrike" dirty="0" smtClean="0">
              <a:effectLst/>
            </a:rPr>
            <a:t>Mrs. Hetal Amrutia</a:t>
          </a:r>
          <a:endParaRPr lang="en-US" sz="1600" dirty="0">
            <a:solidFill>
              <a:schemeClr val="bg1"/>
            </a:solidFill>
            <a:latin typeface="Calibri" panose="020F0502020204030204" pitchFamily="34" charset="0"/>
          </a:endParaRPr>
        </a:p>
      </dgm:t>
    </dgm:pt>
    <dgm:pt modelId="{C672C23A-5679-4185-8064-4AFB243AFAA8}" type="parTrans" cxnId="{7C0EF2E9-160E-4A03-B818-DF88D473CA6F}">
      <dgm:prSet/>
      <dgm:spPr/>
      <dgm:t>
        <a:bodyPr/>
        <a:lstStyle/>
        <a:p>
          <a:endParaRPr lang="en-US">
            <a:latin typeface="Calibri" panose="020F0502020204030204" pitchFamily="34" charset="0"/>
          </a:endParaRPr>
        </a:p>
      </dgm:t>
    </dgm:pt>
    <dgm:pt modelId="{372951FE-2C25-475F-949F-750D888DC007}" type="sibTrans" cxnId="{7C0EF2E9-160E-4A03-B818-DF88D473CA6F}">
      <dgm:prSet/>
      <dgm:spPr/>
      <dgm:t>
        <a:bodyPr/>
        <a:lstStyle/>
        <a:p>
          <a:endParaRPr lang="en-US">
            <a:latin typeface="Calibri" panose="020F0502020204030204" pitchFamily="34" charset="0"/>
          </a:endParaRPr>
        </a:p>
      </dgm:t>
    </dgm:pt>
    <dgm:pt modelId="{836CFC39-DA73-4895-862B-F8F0B6146574}">
      <dgm:prSet phldrT="[Text]"/>
      <dgm:spPr>
        <a:solidFill>
          <a:schemeClr val="accent4"/>
        </a:solidFill>
      </dgm:spPr>
      <dgm:t>
        <a:bodyPr/>
        <a:lstStyle/>
        <a:p>
          <a:r>
            <a:rPr lang="en-US" u="none" strike="noStrike" dirty="0" smtClean="0">
              <a:effectLst/>
            </a:rPr>
            <a:t>ELEC &amp; Signal Processing</a:t>
          </a:r>
          <a:endParaRPr lang="en-US" dirty="0">
            <a:solidFill>
              <a:schemeClr val="bg1"/>
            </a:solidFill>
            <a:latin typeface="Calibri" panose="020F0502020204030204" pitchFamily="34" charset="0"/>
          </a:endParaRPr>
        </a:p>
      </dgm:t>
    </dgm:pt>
    <dgm:pt modelId="{3FAC9D3A-B192-4C7A-824C-A0B51DB47D44}" type="parTrans" cxnId="{D750565C-5A2C-48A8-A3B9-95F63DE668B5}">
      <dgm:prSet/>
      <dgm:spPr/>
      <dgm:t>
        <a:bodyPr/>
        <a:lstStyle/>
        <a:p>
          <a:endParaRPr lang="en-US">
            <a:latin typeface="Calibri" panose="020F0502020204030204" pitchFamily="34" charset="0"/>
          </a:endParaRPr>
        </a:p>
      </dgm:t>
    </dgm:pt>
    <dgm:pt modelId="{43038C2D-64F5-452B-AA71-EC793D4293E1}" type="sibTrans" cxnId="{D750565C-5A2C-48A8-A3B9-95F63DE668B5}">
      <dgm:prSet/>
      <dgm:spPr/>
      <dgm:t>
        <a:bodyPr/>
        <a:lstStyle/>
        <a:p>
          <a:endParaRPr lang="en-US">
            <a:latin typeface="Calibri" panose="020F0502020204030204" pitchFamily="34" charset="0"/>
          </a:endParaRPr>
        </a:p>
      </dgm:t>
    </dgm:pt>
    <dgm:pt modelId="{0CE879AB-7DE7-41E8-A28E-7BD9B12992A7}">
      <dgm:prSet phldrT="[Text]"/>
      <dgm:spPr>
        <a:solidFill>
          <a:schemeClr val="accent4"/>
        </a:solidFill>
      </dgm:spPr>
      <dgm:t>
        <a:bodyPr/>
        <a:lstStyle/>
        <a:p>
          <a:r>
            <a:rPr lang="en-US" u="none" strike="noStrike" dirty="0" smtClean="0">
              <a:effectLst/>
            </a:rPr>
            <a:t>Dr. Kamal Shah</a:t>
          </a:r>
          <a:endParaRPr lang="en-US" dirty="0">
            <a:solidFill>
              <a:schemeClr val="bg1"/>
            </a:solidFill>
            <a:latin typeface="Calibri" panose="020F0502020204030204" pitchFamily="34" charset="0"/>
          </a:endParaRPr>
        </a:p>
      </dgm:t>
    </dgm:pt>
    <dgm:pt modelId="{BBEEF8E7-BDB8-4624-AE09-B9E6414928E9}" type="parTrans" cxnId="{A1BEB493-0767-4046-8205-3C597EFE4094}">
      <dgm:prSet/>
      <dgm:spPr/>
      <dgm:t>
        <a:bodyPr/>
        <a:lstStyle/>
        <a:p>
          <a:endParaRPr lang="en-US">
            <a:latin typeface="Calibri" panose="020F0502020204030204" pitchFamily="34" charset="0"/>
          </a:endParaRPr>
        </a:p>
      </dgm:t>
    </dgm:pt>
    <dgm:pt modelId="{598509D5-1985-4ACC-85D1-D64412DFBF1B}" type="sibTrans" cxnId="{A1BEB493-0767-4046-8205-3C597EFE4094}">
      <dgm:prSet/>
      <dgm:spPr/>
      <dgm:t>
        <a:bodyPr/>
        <a:lstStyle/>
        <a:p>
          <a:endParaRPr lang="en-US">
            <a:latin typeface="Calibri" panose="020F0502020204030204" pitchFamily="34" charset="0"/>
          </a:endParaRPr>
        </a:p>
      </dgm:t>
    </dgm:pt>
    <dgm:pt modelId="{5A0DA67C-538D-4A3A-A6D3-37FBB0826DD1}">
      <dgm:prSet/>
      <dgm:spPr>
        <a:solidFill>
          <a:srgbClr val="C00000"/>
        </a:solidFill>
      </dgm:spPr>
      <dgm:t>
        <a:bodyPr/>
        <a:lstStyle/>
        <a:p>
          <a:r>
            <a:rPr lang="en-US" b="1" dirty="0" smtClean="0">
              <a:solidFill>
                <a:schemeClr val="bg1"/>
              </a:solidFill>
              <a:latin typeface="Calibri" panose="020F0502020204030204" pitchFamily="34" charset="0"/>
              <a:ea typeface="Times New Roman"/>
              <a:cs typeface="Calibri"/>
            </a:rPr>
            <a:t>Operating Systems</a:t>
          </a:r>
          <a:endParaRPr lang="en-US" dirty="0">
            <a:solidFill>
              <a:schemeClr val="bg1"/>
            </a:solidFill>
            <a:latin typeface="Calibri" panose="020F0502020204030204" pitchFamily="34" charset="0"/>
            <a:ea typeface="Calibri"/>
            <a:cs typeface="Times New Roman"/>
          </a:endParaRPr>
        </a:p>
      </dgm:t>
    </dgm:pt>
    <dgm:pt modelId="{B2DF31F4-700C-4F23-810D-C9EF42957B4A}" type="parTrans" cxnId="{45E7910E-FC29-4F19-BE5E-CFFC868209CD}">
      <dgm:prSet/>
      <dgm:spPr/>
      <dgm:t>
        <a:bodyPr/>
        <a:lstStyle/>
        <a:p>
          <a:endParaRPr lang="en-US">
            <a:latin typeface="Calibri" panose="020F0502020204030204" pitchFamily="34" charset="0"/>
          </a:endParaRPr>
        </a:p>
      </dgm:t>
    </dgm:pt>
    <dgm:pt modelId="{0E6FA893-3A9C-4DB8-9FCC-B38F0DEB0C84}" type="sibTrans" cxnId="{45E7910E-FC29-4F19-BE5E-CFFC868209CD}">
      <dgm:prSet/>
      <dgm:spPr/>
      <dgm:t>
        <a:bodyPr/>
        <a:lstStyle/>
        <a:p>
          <a:endParaRPr lang="en-US">
            <a:latin typeface="Calibri" panose="020F0502020204030204" pitchFamily="34" charset="0"/>
          </a:endParaRPr>
        </a:p>
      </dgm:t>
    </dgm:pt>
    <dgm:pt modelId="{38B07F1E-C5F8-4581-9E1D-1D2D285524E4}">
      <dgm:prSet phldrT="[Text]" custT="1"/>
      <dgm:spPr>
        <a:solidFill>
          <a:schemeClr val="bg1">
            <a:lumMod val="50000"/>
          </a:schemeClr>
        </a:solidFill>
      </dgm:spPr>
      <dgm:t>
        <a:bodyPr/>
        <a:lstStyle/>
        <a:p>
          <a:r>
            <a:rPr lang="en-US" sz="1600" u="none" strike="noStrike" dirty="0" smtClean="0">
              <a:effectLst/>
            </a:rPr>
            <a:t>Mr. Vikas Kaul</a:t>
          </a:r>
          <a:endParaRPr lang="en-US" sz="1600" dirty="0">
            <a:solidFill>
              <a:schemeClr val="bg1"/>
            </a:solidFill>
            <a:latin typeface="Calibri" panose="020F0502020204030204" pitchFamily="34" charset="0"/>
          </a:endParaRPr>
        </a:p>
      </dgm:t>
    </dgm:pt>
    <dgm:pt modelId="{6665171F-9A1C-414E-B3E2-E6843C65633B}" type="parTrans" cxnId="{06F378F4-E364-45C8-BFDC-30C1FD4A2131}">
      <dgm:prSet/>
      <dgm:spPr/>
      <dgm:t>
        <a:bodyPr/>
        <a:lstStyle/>
        <a:p>
          <a:endParaRPr lang="en-US"/>
        </a:p>
      </dgm:t>
    </dgm:pt>
    <dgm:pt modelId="{0DDD6CA7-68A2-4004-AE5F-103A2C31B0D0}" type="sibTrans" cxnId="{06F378F4-E364-45C8-BFDC-30C1FD4A2131}">
      <dgm:prSet/>
      <dgm:spPr/>
      <dgm:t>
        <a:bodyPr/>
        <a:lstStyle/>
        <a:p>
          <a:endParaRPr lang="en-US"/>
        </a:p>
      </dgm:t>
    </dgm:pt>
    <dgm:pt modelId="{4AF163BC-B6B0-4D3A-A46D-1B07D99CFC0B}">
      <dgm:prSet phldrT="[Text]" custT="1"/>
      <dgm:spPr>
        <a:solidFill>
          <a:schemeClr val="bg1">
            <a:lumMod val="50000"/>
          </a:schemeClr>
        </a:solidFill>
      </dgm:spPr>
      <dgm:t>
        <a:bodyPr/>
        <a:lstStyle/>
        <a:p>
          <a:r>
            <a:rPr lang="en-US" sz="1600" u="none" strike="noStrike" dirty="0" smtClean="0">
              <a:effectLst/>
            </a:rPr>
            <a:t>Mr. Zahir Aalam M.M</a:t>
          </a:r>
          <a:endParaRPr lang="en-US" sz="1600" dirty="0">
            <a:solidFill>
              <a:schemeClr val="bg1"/>
            </a:solidFill>
            <a:latin typeface="Calibri" panose="020F0502020204030204" pitchFamily="34" charset="0"/>
          </a:endParaRPr>
        </a:p>
      </dgm:t>
    </dgm:pt>
    <dgm:pt modelId="{F1CF9635-A95E-4A38-BDA1-2001C6115610}" type="parTrans" cxnId="{1AF5BA91-010D-47E2-B8BC-2460667F0E2D}">
      <dgm:prSet/>
      <dgm:spPr/>
      <dgm:t>
        <a:bodyPr/>
        <a:lstStyle/>
        <a:p>
          <a:endParaRPr lang="en-US"/>
        </a:p>
      </dgm:t>
    </dgm:pt>
    <dgm:pt modelId="{9D7D493A-1A33-43EB-BE90-0EFC50474044}" type="sibTrans" cxnId="{1AF5BA91-010D-47E2-B8BC-2460667F0E2D}">
      <dgm:prSet/>
      <dgm:spPr/>
      <dgm:t>
        <a:bodyPr/>
        <a:lstStyle/>
        <a:p>
          <a:endParaRPr lang="en-US"/>
        </a:p>
      </dgm:t>
    </dgm:pt>
    <dgm:pt modelId="{43FD7AD3-A28A-44C9-A81F-8D3F427B0790}">
      <dgm:prSet phldrT="[Text]" custT="1"/>
      <dgm:spPr/>
      <dgm:t>
        <a:bodyPr/>
        <a:lstStyle/>
        <a:p>
          <a:r>
            <a:rPr lang="en-US" sz="1600" u="none" strike="noStrike" dirty="0" smtClean="0">
              <a:effectLst/>
            </a:rPr>
            <a:t>Mr. Aaditya A. Desai</a:t>
          </a:r>
          <a:endParaRPr lang="en-US" sz="1600" dirty="0">
            <a:solidFill>
              <a:schemeClr val="bg1"/>
            </a:solidFill>
            <a:latin typeface="Calibri" panose="020F0502020204030204" pitchFamily="34" charset="0"/>
          </a:endParaRPr>
        </a:p>
      </dgm:t>
    </dgm:pt>
    <dgm:pt modelId="{69EEB9B9-9A53-4D86-972D-B560D6C3F947}" type="sibTrans" cxnId="{3F165FF0-E944-412C-9C0E-205153C09F8B}">
      <dgm:prSet/>
      <dgm:spPr/>
      <dgm:t>
        <a:bodyPr/>
        <a:lstStyle/>
        <a:p>
          <a:endParaRPr lang="en-US">
            <a:latin typeface="Calibri" panose="020F0502020204030204" pitchFamily="34" charset="0"/>
          </a:endParaRPr>
        </a:p>
      </dgm:t>
    </dgm:pt>
    <dgm:pt modelId="{D45ACDC7-E6DC-49EB-B236-7E2D012B61F1}" type="parTrans" cxnId="{3F165FF0-E944-412C-9C0E-205153C09F8B}">
      <dgm:prSet/>
      <dgm:spPr/>
      <dgm:t>
        <a:bodyPr/>
        <a:lstStyle/>
        <a:p>
          <a:endParaRPr lang="en-US">
            <a:latin typeface="Calibri" panose="020F0502020204030204" pitchFamily="34" charset="0"/>
          </a:endParaRPr>
        </a:p>
      </dgm:t>
    </dgm:pt>
    <dgm:pt modelId="{D58A6657-E2DE-46E7-A4C1-793D98A12151}">
      <dgm:prSet phldrT="[Text]" custT="1"/>
      <dgm:spPr/>
      <dgm:t>
        <a:bodyPr/>
        <a:lstStyle/>
        <a:p>
          <a:r>
            <a:rPr lang="en-US" sz="1600" u="none" strike="noStrike" dirty="0" smtClean="0">
              <a:effectLst/>
            </a:rPr>
            <a:t>Mrs. Hetal Amrutia</a:t>
          </a:r>
          <a:endParaRPr lang="en-US" sz="1600" dirty="0">
            <a:solidFill>
              <a:schemeClr val="bg1"/>
            </a:solidFill>
            <a:latin typeface="Calibri" panose="020F0502020204030204" pitchFamily="34" charset="0"/>
          </a:endParaRPr>
        </a:p>
      </dgm:t>
    </dgm:pt>
    <dgm:pt modelId="{D2434524-F7A7-4DE0-AEE4-BBBE1B54EF55}" type="parTrans" cxnId="{F0706EF9-56E7-4DEA-8846-904DDE66FFC5}">
      <dgm:prSet/>
      <dgm:spPr/>
      <dgm:t>
        <a:bodyPr/>
        <a:lstStyle/>
        <a:p>
          <a:endParaRPr lang="en-US"/>
        </a:p>
      </dgm:t>
    </dgm:pt>
    <dgm:pt modelId="{EFED366D-CEF6-493B-A4CD-49ECF34AC823}" type="sibTrans" cxnId="{F0706EF9-56E7-4DEA-8846-904DDE66FFC5}">
      <dgm:prSet/>
      <dgm:spPr/>
      <dgm:t>
        <a:bodyPr/>
        <a:lstStyle/>
        <a:p>
          <a:endParaRPr lang="en-US"/>
        </a:p>
      </dgm:t>
    </dgm:pt>
    <dgm:pt modelId="{639EE734-084C-4D7E-8FCD-20654A78D809}">
      <dgm:prSet phldrT="[Text]" custT="1"/>
      <dgm:spPr/>
      <dgm:t>
        <a:bodyPr/>
        <a:lstStyle/>
        <a:p>
          <a:r>
            <a:rPr lang="en-US" sz="1600" u="none" strike="noStrike" dirty="0" smtClean="0">
              <a:effectLst/>
            </a:rPr>
            <a:t>Mrs. Pranjali Kasture</a:t>
          </a:r>
          <a:endParaRPr lang="en-US" sz="1600" dirty="0">
            <a:solidFill>
              <a:schemeClr val="bg1"/>
            </a:solidFill>
            <a:latin typeface="Calibri" panose="020F0502020204030204" pitchFamily="34" charset="0"/>
          </a:endParaRPr>
        </a:p>
      </dgm:t>
    </dgm:pt>
    <dgm:pt modelId="{8A7B40A0-3A20-43B5-8847-6577E5F454DD}" type="parTrans" cxnId="{730B443F-2F74-4D16-95C8-D6B0AB3FE244}">
      <dgm:prSet/>
      <dgm:spPr/>
      <dgm:t>
        <a:bodyPr/>
        <a:lstStyle/>
        <a:p>
          <a:endParaRPr lang="en-US"/>
        </a:p>
      </dgm:t>
    </dgm:pt>
    <dgm:pt modelId="{BDB48B3F-9833-4B93-A8A6-7268DA2FCC9E}" type="sibTrans" cxnId="{730B443F-2F74-4D16-95C8-D6B0AB3FE244}">
      <dgm:prSet/>
      <dgm:spPr/>
      <dgm:t>
        <a:bodyPr/>
        <a:lstStyle/>
        <a:p>
          <a:endParaRPr lang="en-US"/>
        </a:p>
      </dgm:t>
    </dgm:pt>
    <dgm:pt modelId="{5903BFE3-362A-4E3E-935A-1464BA532F15}">
      <dgm:prSet phldrT="[Text]" custT="1"/>
      <dgm:spPr/>
      <dgm:t>
        <a:bodyPr/>
        <a:lstStyle/>
        <a:p>
          <a:r>
            <a:rPr lang="en-US" sz="1600" u="none" strike="noStrike" dirty="0" smtClean="0">
              <a:effectLst/>
            </a:rPr>
            <a:t>Ms. Neha Kapadia</a:t>
          </a:r>
          <a:endParaRPr lang="en-US" sz="1600" dirty="0">
            <a:solidFill>
              <a:schemeClr val="bg1"/>
            </a:solidFill>
            <a:latin typeface="Calibri" panose="020F0502020204030204" pitchFamily="34" charset="0"/>
          </a:endParaRPr>
        </a:p>
      </dgm:t>
    </dgm:pt>
    <dgm:pt modelId="{A1BF52E3-7B7A-44C6-8A32-888365BA63C8}" type="parTrans" cxnId="{1A925C7A-A506-4208-B906-2BC71A688AF1}">
      <dgm:prSet/>
      <dgm:spPr/>
      <dgm:t>
        <a:bodyPr/>
        <a:lstStyle/>
        <a:p>
          <a:endParaRPr lang="en-US"/>
        </a:p>
      </dgm:t>
    </dgm:pt>
    <dgm:pt modelId="{B0D81127-0BE6-44A1-9395-C70920940DBA}" type="sibTrans" cxnId="{1A925C7A-A506-4208-B906-2BC71A688AF1}">
      <dgm:prSet/>
      <dgm:spPr/>
      <dgm:t>
        <a:bodyPr/>
        <a:lstStyle/>
        <a:p>
          <a:endParaRPr lang="en-US"/>
        </a:p>
      </dgm:t>
    </dgm:pt>
    <dgm:pt modelId="{DEFCCF8D-D42E-4F01-9F5D-4CBEA786D841}">
      <dgm:prSet phldrT="[Text]" custT="1"/>
      <dgm:spPr/>
      <dgm:t>
        <a:bodyPr/>
        <a:lstStyle/>
        <a:p>
          <a:r>
            <a:rPr lang="en-US" sz="1600" u="none" strike="noStrike" dirty="0" smtClean="0">
              <a:effectLst/>
            </a:rPr>
            <a:t>Mrs. Purvi Sankhe</a:t>
          </a:r>
          <a:endParaRPr lang="en-US" sz="1600" dirty="0">
            <a:solidFill>
              <a:schemeClr val="bg1"/>
            </a:solidFill>
            <a:latin typeface="Calibri" panose="020F0502020204030204" pitchFamily="34" charset="0"/>
          </a:endParaRPr>
        </a:p>
      </dgm:t>
    </dgm:pt>
    <dgm:pt modelId="{0C7078D3-FA55-41CF-BDEB-6C54C165FD27}" type="parTrans" cxnId="{B25E4C47-DCE0-49B6-85F2-13D3166A7A16}">
      <dgm:prSet/>
      <dgm:spPr/>
      <dgm:t>
        <a:bodyPr/>
        <a:lstStyle/>
        <a:p>
          <a:endParaRPr lang="en-US"/>
        </a:p>
      </dgm:t>
    </dgm:pt>
    <dgm:pt modelId="{B6572A32-3180-415F-A14B-0EB4ADC1566B}" type="sibTrans" cxnId="{B25E4C47-DCE0-49B6-85F2-13D3166A7A16}">
      <dgm:prSet/>
      <dgm:spPr/>
      <dgm:t>
        <a:bodyPr/>
        <a:lstStyle/>
        <a:p>
          <a:endParaRPr lang="en-US"/>
        </a:p>
      </dgm:t>
    </dgm:pt>
    <dgm:pt modelId="{814EDF1A-450B-4CF3-8D9C-5C4EEBC6E1B2}">
      <dgm:prSet phldrT="[Text]" custT="1"/>
      <dgm:spPr/>
      <dgm:t>
        <a:bodyPr/>
        <a:lstStyle/>
        <a:p>
          <a:r>
            <a:rPr lang="en-US" sz="1600" u="none" strike="noStrike" dirty="0" smtClean="0">
              <a:effectLst/>
            </a:rPr>
            <a:t>Mrs. Mary Margarat</a:t>
          </a:r>
          <a:endParaRPr lang="en-US" sz="1600" dirty="0">
            <a:solidFill>
              <a:schemeClr val="bg1"/>
            </a:solidFill>
            <a:latin typeface="Calibri" panose="020F0502020204030204" pitchFamily="34" charset="0"/>
          </a:endParaRPr>
        </a:p>
      </dgm:t>
    </dgm:pt>
    <dgm:pt modelId="{A19A73E2-BED2-418A-ACFA-D7F34ACE1A34}" type="parTrans" cxnId="{9FAD4530-83DD-457E-815B-6AB2F1168D61}">
      <dgm:prSet/>
      <dgm:spPr/>
      <dgm:t>
        <a:bodyPr/>
        <a:lstStyle/>
        <a:p>
          <a:endParaRPr lang="en-US"/>
        </a:p>
      </dgm:t>
    </dgm:pt>
    <dgm:pt modelId="{8CB63C80-436D-4204-87C4-1AA54BA5FE2A}" type="sibTrans" cxnId="{9FAD4530-83DD-457E-815B-6AB2F1168D61}">
      <dgm:prSet/>
      <dgm:spPr/>
      <dgm:t>
        <a:bodyPr/>
        <a:lstStyle/>
        <a:p>
          <a:endParaRPr lang="en-US"/>
        </a:p>
      </dgm:t>
    </dgm:pt>
    <dgm:pt modelId="{901AFD20-92C8-4527-A72D-9318F6C65E18}">
      <dgm:prSet phldrT="[Text]" custT="1"/>
      <dgm:spPr/>
      <dgm:t>
        <a:bodyPr/>
        <a:lstStyle/>
        <a:p>
          <a:r>
            <a:rPr lang="en-US" sz="1600" u="none" strike="noStrike" dirty="0" smtClean="0">
              <a:effectLst/>
            </a:rPr>
            <a:t>Mr. Bhushan Nemade</a:t>
          </a:r>
          <a:endParaRPr lang="en-US" sz="1600" dirty="0">
            <a:solidFill>
              <a:schemeClr val="bg1"/>
            </a:solidFill>
            <a:latin typeface="Calibri" panose="020F0502020204030204" pitchFamily="34" charset="0"/>
          </a:endParaRPr>
        </a:p>
      </dgm:t>
    </dgm:pt>
    <dgm:pt modelId="{C464DB09-3AFB-4244-963F-7CB3787BF3CD}" type="parTrans" cxnId="{D25BDDCC-092A-49E1-9412-366F907FAE9F}">
      <dgm:prSet/>
      <dgm:spPr/>
      <dgm:t>
        <a:bodyPr/>
        <a:lstStyle/>
        <a:p>
          <a:endParaRPr lang="en-US"/>
        </a:p>
      </dgm:t>
    </dgm:pt>
    <dgm:pt modelId="{1655005B-E10D-4C7E-AF49-EA51D860009A}" type="sibTrans" cxnId="{D25BDDCC-092A-49E1-9412-366F907FAE9F}">
      <dgm:prSet/>
      <dgm:spPr/>
      <dgm:t>
        <a:bodyPr/>
        <a:lstStyle/>
        <a:p>
          <a:endParaRPr lang="en-US"/>
        </a:p>
      </dgm:t>
    </dgm:pt>
    <dgm:pt modelId="{BD211DA4-476B-4F31-8B9D-B1355D202C1A}">
      <dgm:prSet phldrT="[Text]" custT="1"/>
      <dgm:spPr>
        <a:solidFill>
          <a:srgbClr val="00B050"/>
        </a:solidFill>
      </dgm:spPr>
      <dgm:t>
        <a:bodyPr/>
        <a:lstStyle/>
        <a:p>
          <a:r>
            <a:rPr lang="en-US" sz="1600" u="none" strike="noStrike" dirty="0" smtClean="0">
              <a:effectLst/>
            </a:rPr>
            <a:t>Mrs. Pranjali Kasture</a:t>
          </a:r>
          <a:endParaRPr lang="en-US" sz="1600" dirty="0">
            <a:solidFill>
              <a:schemeClr val="bg1"/>
            </a:solidFill>
            <a:latin typeface="Calibri" panose="020F0502020204030204" pitchFamily="34" charset="0"/>
          </a:endParaRPr>
        </a:p>
      </dgm:t>
    </dgm:pt>
    <dgm:pt modelId="{0798BD84-E044-4C2B-93C3-BB07607DB1D4}" type="parTrans" cxnId="{122748DC-39D6-4728-A921-BDC1D78659E2}">
      <dgm:prSet/>
      <dgm:spPr/>
      <dgm:t>
        <a:bodyPr/>
        <a:lstStyle/>
        <a:p>
          <a:endParaRPr lang="en-US"/>
        </a:p>
      </dgm:t>
    </dgm:pt>
    <dgm:pt modelId="{3465BF80-094E-4373-B3AE-076A6DB377EE}" type="sibTrans" cxnId="{122748DC-39D6-4728-A921-BDC1D78659E2}">
      <dgm:prSet/>
      <dgm:spPr/>
      <dgm:t>
        <a:bodyPr/>
        <a:lstStyle/>
        <a:p>
          <a:endParaRPr lang="en-US"/>
        </a:p>
      </dgm:t>
    </dgm:pt>
    <dgm:pt modelId="{3FB2895E-59CE-4017-B64D-7E2B931428C7}">
      <dgm:prSet phldrT="[Text]" custT="1"/>
      <dgm:spPr>
        <a:solidFill>
          <a:srgbClr val="00B050"/>
        </a:solidFill>
      </dgm:spPr>
      <dgm:t>
        <a:bodyPr/>
        <a:lstStyle/>
        <a:p>
          <a:r>
            <a:rPr lang="en-US" sz="1600" u="none" strike="noStrike" dirty="0" smtClean="0">
              <a:effectLst/>
            </a:rPr>
            <a:t>Ms. Neha Kapadia</a:t>
          </a:r>
          <a:endParaRPr lang="en-US" sz="1600" dirty="0">
            <a:solidFill>
              <a:schemeClr val="bg1"/>
            </a:solidFill>
            <a:latin typeface="Calibri" panose="020F0502020204030204" pitchFamily="34" charset="0"/>
          </a:endParaRPr>
        </a:p>
      </dgm:t>
    </dgm:pt>
    <dgm:pt modelId="{A25E8B26-D945-4A09-BF81-A1902FDFC103}" type="parTrans" cxnId="{2BC59BFA-AD30-4265-89F9-392C4549279F}">
      <dgm:prSet/>
      <dgm:spPr/>
      <dgm:t>
        <a:bodyPr/>
        <a:lstStyle/>
        <a:p>
          <a:endParaRPr lang="en-US"/>
        </a:p>
      </dgm:t>
    </dgm:pt>
    <dgm:pt modelId="{3E7F1B27-E7FB-4EEF-86F3-D5EA26F7CDCF}" type="sibTrans" cxnId="{2BC59BFA-AD30-4265-89F9-392C4549279F}">
      <dgm:prSet/>
      <dgm:spPr/>
      <dgm:t>
        <a:bodyPr/>
        <a:lstStyle/>
        <a:p>
          <a:endParaRPr lang="en-US"/>
        </a:p>
      </dgm:t>
    </dgm:pt>
    <dgm:pt modelId="{064D5CCA-7F2E-40E6-A067-202D32B43BC0}">
      <dgm:prSet phldrT="[Text]" custT="1"/>
      <dgm:spPr>
        <a:solidFill>
          <a:srgbClr val="00B050"/>
        </a:solidFill>
      </dgm:spPr>
      <dgm:t>
        <a:bodyPr/>
        <a:lstStyle/>
        <a:p>
          <a:r>
            <a:rPr lang="en-US" sz="1600" u="none" strike="noStrike" dirty="0" smtClean="0">
              <a:effectLst/>
            </a:rPr>
            <a:t>Mr. Namdeo B. Badhe</a:t>
          </a:r>
          <a:endParaRPr lang="en-US" sz="1600" dirty="0">
            <a:solidFill>
              <a:schemeClr val="bg1"/>
            </a:solidFill>
            <a:latin typeface="Calibri" panose="020F0502020204030204" pitchFamily="34" charset="0"/>
          </a:endParaRPr>
        </a:p>
      </dgm:t>
    </dgm:pt>
    <dgm:pt modelId="{C266A212-7D57-4AC4-8321-AB33569DCDD1}" type="parTrans" cxnId="{2FE715E9-88DC-4CCB-AA5C-DE8C7B83786E}">
      <dgm:prSet/>
      <dgm:spPr/>
      <dgm:t>
        <a:bodyPr/>
        <a:lstStyle/>
        <a:p>
          <a:endParaRPr lang="en-US"/>
        </a:p>
      </dgm:t>
    </dgm:pt>
    <dgm:pt modelId="{06EC8428-EA4C-4F64-AE06-AC5F090C6BB0}" type="sibTrans" cxnId="{2FE715E9-88DC-4CCB-AA5C-DE8C7B83786E}">
      <dgm:prSet/>
      <dgm:spPr/>
      <dgm:t>
        <a:bodyPr/>
        <a:lstStyle/>
        <a:p>
          <a:endParaRPr lang="en-US"/>
        </a:p>
      </dgm:t>
    </dgm:pt>
    <dgm:pt modelId="{14E22526-572D-4A3B-ABB4-A442F6AFB7CA}">
      <dgm:prSet phldrT="[Text]" custT="1"/>
      <dgm:spPr>
        <a:solidFill>
          <a:srgbClr val="00B050"/>
        </a:solidFill>
      </dgm:spPr>
      <dgm:t>
        <a:bodyPr/>
        <a:lstStyle/>
        <a:p>
          <a:r>
            <a:rPr lang="en-US" sz="1600" u="none" strike="noStrike" dirty="0" smtClean="0">
              <a:effectLst/>
            </a:rPr>
            <a:t>Mr. Rahul Neve</a:t>
          </a:r>
          <a:endParaRPr lang="en-US" sz="1600" dirty="0">
            <a:solidFill>
              <a:schemeClr val="bg1"/>
            </a:solidFill>
            <a:latin typeface="Calibri" panose="020F0502020204030204" pitchFamily="34" charset="0"/>
          </a:endParaRPr>
        </a:p>
      </dgm:t>
    </dgm:pt>
    <dgm:pt modelId="{257AC2CD-02CD-4383-9556-7FE165E0B3FA}" type="parTrans" cxnId="{898ED2F8-04FF-434B-9B01-9509AB0B6A65}">
      <dgm:prSet/>
      <dgm:spPr/>
      <dgm:t>
        <a:bodyPr/>
        <a:lstStyle/>
        <a:p>
          <a:endParaRPr lang="en-US"/>
        </a:p>
      </dgm:t>
    </dgm:pt>
    <dgm:pt modelId="{6A578BEA-9262-4805-876E-13822E3BC5A1}" type="sibTrans" cxnId="{898ED2F8-04FF-434B-9B01-9509AB0B6A65}">
      <dgm:prSet/>
      <dgm:spPr/>
      <dgm:t>
        <a:bodyPr/>
        <a:lstStyle/>
        <a:p>
          <a:endParaRPr lang="en-US"/>
        </a:p>
      </dgm:t>
    </dgm:pt>
    <dgm:pt modelId="{DED37ADA-1A26-4103-BCF3-722785857437}">
      <dgm:prSet phldrT="[Text]" custT="1"/>
      <dgm:spPr>
        <a:solidFill>
          <a:srgbClr val="00B050"/>
        </a:solidFill>
      </dgm:spPr>
      <dgm:t>
        <a:bodyPr/>
        <a:lstStyle/>
        <a:p>
          <a:r>
            <a:rPr lang="en-US" sz="1600" u="none" strike="noStrike" dirty="0" smtClean="0">
              <a:effectLst/>
            </a:rPr>
            <a:t>Ms. Vandana Munde</a:t>
          </a:r>
          <a:br>
            <a:rPr lang="en-US" sz="1600" u="none" strike="noStrike" dirty="0" smtClean="0">
              <a:effectLst/>
            </a:rPr>
          </a:br>
          <a:endParaRPr lang="en-US" sz="1600" dirty="0">
            <a:solidFill>
              <a:schemeClr val="bg1"/>
            </a:solidFill>
            <a:latin typeface="Calibri" panose="020F0502020204030204" pitchFamily="34" charset="0"/>
          </a:endParaRPr>
        </a:p>
      </dgm:t>
    </dgm:pt>
    <dgm:pt modelId="{52E3C695-4BC9-4FB5-BE57-8D9E9B10DB24}" type="parTrans" cxnId="{66195B0E-5A69-4B6E-AEE5-2B3F87088388}">
      <dgm:prSet/>
      <dgm:spPr/>
      <dgm:t>
        <a:bodyPr/>
        <a:lstStyle/>
        <a:p>
          <a:endParaRPr lang="en-US"/>
        </a:p>
      </dgm:t>
    </dgm:pt>
    <dgm:pt modelId="{137A3159-57C8-404E-B5C5-0B6563ACA20A}" type="sibTrans" cxnId="{66195B0E-5A69-4B6E-AEE5-2B3F87088388}">
      <dgm:prSet/>
      <dgm:spPr/>
      <dgm:t>
        <a:bodyPr/>
        <a:lstStyle/>
        <a:p>
          <a:endParaRPr lang="en-US"/>
        </a:p>
      </dgm:t>
    </dgm:pt>
    <dgm:pt modelId="{4BBB8233-A09F-4B04-8A8D-75FE8259B355}">
      <dgm:prSet/>
      <dgm:spPr/>
      <dgm:t>
        <a:bodyPr/>
        <a:lstStyle/>
        <a:p>
          <a:r>
            <a:rPr lang="en-US" u="none" strike="noStrike" dirty="0" smtClean="0">
              <a:effectLst/>
            </a:rPr>
            <a:t>Mr. Vijaykumar Yele</a:t>
          </a:r>
          <a:endParaRPr lang="en-US" dirty="0"/>
        </a:p>
      </dgm:t>
    </dgm:pt>
    <dgm:pt modelId="{EFC321EE-691C-4D5A-981F-45150551E474}" type="parTrans" cxnId="{44307A04-393C-4A28-BAFC-17E74DEA4E99}">
      <dgm:prSet/>
      <dgm:spPr/>
      <dgm:t>
        <a:bodyPr/>
        <a:lstStyle/>
        <a:p>
          <a:endParaRPr lang="en-US"/>
        </a:p>
      </dgm:t>
    </dgm:pt>
    <dgm:pt modelId="{04985E77-1B35-464A-B323-584F16987B62}" type="sibTrans" cxnId="{44307A04-393C-4A28-BAFC-17E74DEA4E99}">
      <dgm:prSet/>
      <dgm:spPr/>
      <dgm:t>
        <a:bodyPr/>
        <a:lstStyle/>
        <a:p>
          <a:endParaRPr lang="en-US"/>
        </a:p>
      </dgm:t>
    </dgm:pt>
    <dgm:pt modelId="{524B3F9B-3626-4ADB-B4DD-B0AAFF06023D}">
      <dgm:prSet phldrT="[Text]"/>
      <dgm:spPr>
        <a:solidFill>
          <a:schemeClr val="accent4"/>
        </a:solidFill>
      </dgm:spPr>
      <dgm:t>
        <a:bodyPr/>
        <a:lstStyle/>
        <a:p>
          <a:r>
            <a:rPr lang="en-US" u="none" strike="noStrike" dirty="0" smtClean="0">
              <a:effectLst/>
            </a:rPr>
            <a:t>Dr. Vinayak Bharadi</a:t>
          </a:r>
          <a:endParaRPr lang="en-US" dirty="0">
            <a:solidFill>
              <a:schemeClr val="bg1"/>
            </a:solidFill>
            <a:latin typeface="Calibri" panose="020F0502020204030204" pitchFamily="34" charset="0"/>
          </a:endParaRPr>
        </a:p>
      </dgm:t>
    </dgm:pt>
    <dgm:pt modelId="{702EADD1-798B-4D62-A0DF-6E0A1849452D}" type="parTrans" cxnId="{2E2208A1-A61E-4143-A484-B46A5D3F15C9}">
      <dgm:prSet/>
      <dgm:spPr/>
      <dgm:t>
        <a:bodyPr/>
        <a:lstStyle/>
        <a:p>
          <a:endParaRPr lang="en-US"/>
        </a:p>
      </dgm:t>
    </dgm:pt>
    <dgm:pt modelId="{21BB360F-CC9F-4E12-A095-149898255D8E}" type="sibTrans" cxnId="{2E2208A1-A61E-4143-A484-B46A5D3F15C9}">
      <dgm:prSet/>
      <dgm:spPr/>
      <dgm:t>
        <a:bodyPr/>
        <a:lstStyle/>
        <a:p>
          <a:endParaRPr lang="en-US"/>
        </a:p>
      </dgm:t>
    </dgm:pt>
    <dgm:pt modelId="{9F1FC327-83BB-4229-AB71-E63CE9B278F9}">
      <dgm:prSet phldrT="[Text]"/>
      <dgm:spPr>
        <a:solidFill>
          <a:schemeClr val="accent4"/>
        </a:solidFill>
      </dgm:spPr>
      <dgm:t>
        <a:bodyPr/>
        <a:lstStyle/>
        <a:p>
          <a:r>
            <a:rPr lang="en-US" u="none" strike="noStrike" dirty="0" smtClean="0">
              <a:effectLst/>
            </a:rPr>
            <a:t>Dr. </a:t>
          </a:r>
          <a:r>
            <a:rPr lang="en-US" u="none" strike="noStrike" dirty="0" err="1" smtClean="0">
              <a:effectLst/>
            </a:rPr>
            <a:t>Bijit</a:t>
          </a:r>
          <a:r>
            <a:rPr lang="en-US" u="none" strike="noStrike" dirty="0" smtClean="0">
              <a:effectLst/>
            </a:rPr>
            <a:t> Marakarkandy</a:t>
          </a:r>
          <a:endParaRPr lang="en-US" dirty="0">
            <a:solidFill>
              <a:schemeClr val="bg1"/>
            </a:solidFill>
            <a:latin typeface="Calibri" panose="020F0502020204030204" pitchFamily="34" charset="0"/>
          </a:endParaRPr>
        </a:p>
      </dgm:t>
    </dgm:pt>
    <dgm:pt modelId="{5058D442-2469-4F95-8C3B-3DA2B7AD945A}" type="parTrans" cxnId="{C9180827-E94E-4258-BECD-1E4BB51E81B0}">
      <dgm:prSet/>
      <dgm:spPr/>
      <dgm:t>
        <a:bodyPr/>
        <a:lstStyle/>
        <a:p>
          <a:endParaRPr lang="en-US"/>
        </a:p>
      </dgm:t>
    </dgm:pt>
    <dgm:pt modelId="{A4B6FE3E-766A-41FD-8116-8F67A99D9651}" type="sibTrans" cxnId="{C9180827-E94E-4258-BECD-1E4BB51E81B0}">
      <dgm:prSet/>
      <dgm:spPr/>
      <dgm:t>
        <a:bodyPr/>
        <a:lstStyle/>
        <a:p>
          <a:endParaRPr lang="en-US"/>
        </a:p>
      </dgm:t>
    </dgm:pt>
    <dgm:pt modelId="{E6AEFA00-1015-4277-9EEA-006DF74B1FC1}">
      <dgm:prSet phldrT="[Text]"/>
      <dgm:spPr>
        <a:solidFill>
          <a:schemeClr val="accent4"/>
        </a:solidFill>
      </dgm:spPr>
      <dgm:t>
        <a:bodyPr/>
        <a:lstStyle/>
        <a:p>
          <a:r>
            <a:rPr lang="en-US" u="none" strike="noStrike" dirty="0" smtClean="0">
              <a:effectLst/>
            </a:rPr>
            <a:t>Mr. Rajesh Bansode</a:t>
          </a:r>
          <a:endParaRPr lang="en-US" dirty="0">
            <a:solidFill>
              <a:schemeClr val="bg1"/>
            </a:solidFill>
            <a:latin typeface="Calibri" panose="020F0502020204030204" pitchFamily="34" charset="0"/>
          </a:endParaRPr>
        </a:p>
      </dgm:t>
    </dgm:pt>
    <dgm:pt modelId="{3BFE7EBA-620B-46F3-BCFE-AD1E3D0AD654}" type="parTrans" cxnId="{A1AA292E-D2A9-428B-B65C-EBCB8B34FECA}">
      <dgm:prSet/>
      <dgm:spPr/>
      <dgm:t>
        <a:bodyPr/>
        <a:lstStyle/>
        <a:p>
          <a:endParaRPr lang="en-US"/>
        </a:p>
      </dgm:t>
    </dgm:pt>
    <dgm:pt modelId="{2A6ED33E-599A-462C-A3F6-37A4823533C0}" type="sibTrans" cxnId="{A1AA292E-D2A9-428B-B65C-EBCB8B34FECA}">
      <dgm:prSet/>
      <dgm:spPr/>
      <dgm:t>
        <a:bodyPr/>
        <a:lstStyle/>
        <a:p>
          <a:endParaRPr lang="en-US"/>
        </a:p>
      </dgm:t>
    </dgm:pt>
    <dgm:pt modelId="{9748CF75-F593-442D-A33B-71DB43AE5023}">
      <dgm:prSet phldrT="[Text]"/>
      <dgm:spPr>
        <a:solidFill>
          <a:schemeClr val="accent4"/>
        </a:solidFill>
      </dgm:spPr>
      <dgm:t>
        <a:bodyPr/>
        <a:lstStyle/>
        <a:p>
          <a:r>
            <a:rPr lang="en-US" u="none" strike="noStrike" dirty="0" smtClean="0">
              <a:effectLst/>
            </a:rPr>
            <a:t>Mr</a:t>
          </a:r>
          <a:r>
            <a:rPr lang="en-US" u="none" strike="noStrike" baseline="0" dirty="0" smtClean="0">
              <a:effectLst/>
            </a:rPr>
            <a:t> Vikas Kaul</a:t>
          </a:r>
          <a:endParaRPr lang="en-US" dirty="0">
            <a:solidFill>
              <a:schemeClr val="bg1"/>
            </a:solidFill>
            <a:latin typeface="Calibri" panose="020F0502020204030204" pitchFamily="34" charset="0"/>
          </a:endParaRPr>
        </a:p>
      </dgm:t>
    </dgm:pt>
    <dgm:pt modelId="{BA02A9FB-7001-492D-9063-690B139FC707}" type="parTrans" cxnId="{FD798E60-68A9-4723-A482-7ED08155A19C}">
      <dgm:prSet/>
      <dgm:spPr/>
      <dgm:t>
        <a:bodyPr/>
        <a:lstStyle/>
        <a:p>
          <a:endParaRPr lang="en-US"/>
        </a:p>
      </dgm:t>
    </dgm:pt>
    <dgm:pt modelId="{F316E02A-432C-4C64-A127-24C595BA45FF}" type="sibTrans" cxnId="{FD798E60-68A9-4723-A482-7ED08155A19C}">
      <dgm:prSet/>
      <dgm:spPr/>
      <dgm:t>
        <a:bodyPr/>
        <a:lstStyle/>
        <a:p>
          <a:endParaRPr lang="en-US"/>
        </a:p>
      </dgm:t>
    </dgm:pt>
    <dgm:pt modelId="{8FFB7A33-2696-47A8-BFBB-AA2B9E2A936D}">
      <dgm:prSet/>
      <dgm:spPr/>
      <dgm:t>
        <a:bodyPr/>
        <a:lstStyle/>
        <a:p>
          <a:r>
            <a:rPr lang="en-US" u="none" strike="noStrike" smtClean="0">
              <a:effectLst/>
            </a:rPr>
            <a:t>Ms</a:t>
          </a:r>
          <a:r>
            <a:rPr lang="en-US" u="none" strike="noStrike" dirty="0" smtClean="0">
              <a:effectLst/>
            </a:rPr>
            <a:t>. Sinora Ghosalkar</a:t>
          </a:r>
          <a:endParaRPr lang="en-US" dirty="0"/>
        </a:p>
      </dgm:t>
    </dgm:pt>
    <dgm:pt modelId="{F2BDE8C0-31AF-4022-8129-81A07E05F96C}" type="parTrans" cxnId="{B9AC2AE7-0863-4D0E-868D-F69199641D94}">
      <dgm:prSet/>
      <dgm:spPr/>
      <dgm:t>
        <a:bodyPr/>
        <a:lstStyle/>
        <a:p>
          <a:endParaRPr lang="en-US"/>
        </a:p>
      </dgm:t>
    </dgm:pt>
    <dgm:pt modelId="{756447F8-A15F-421C-9E92-68A4ECA14A40}" type="sibTrans" cxnId="{B9AC2AE7-0863-4D0E-868D-F69199641D94}">
      <dgm:prSet/>
      <dgm:spPr/>
      <dgm:t>
        <a:bodyPr/>
        <a:lstStyle/>
        <a:p>
          <a:endParaRPr lang="en-US"/>
        </a:p>
      </dgm:t>
    </dgm:pt>
    <dgm:pt modelId="{EE6C530D-965C-400D-AEE5-F7A93680ED55}">
      <dgm:prSet/>
      <dgm:spPr>
        <a:solidFill>
          <a:srgbClr val="C00000"/>
        </a:solidFill>
      </dgm:spPr>
      <dgm:t>
        <a:bodyPr/>
        <a:lstStyle/>
        <a:p>
          <a:r>
            <a:rPr lang="en-US" u="none" strike="noStrike" dirty="0" smtClean="0">
              <a:effectLst/>
            </a:rPr>
            <a:t>Mr. Zahir Aalam M.M.</a:t>
          </a:r>
          <a:endParaRPr lang="en-US" dirty="0">
            <a:solidFill>
              <a:schemeClr val="bg1"/>
            </a:solidFill>
            <a:latin typeface="Calibri" panose="020F0502020204030204" pitchFamily="34" charset="0"/>
            <a:ea typeface="Calibri"/>
            <a:cs typeface="Times New Roman"/>
          </a:endParaRPr>
        </a:p>
      </dgm:t>
    </dgm:pt>
    <dgm:pt modelId="{A6B25EB2-A46A-4BBE-8AB3-78D90DC63C8E}" type="parTrans" cxnId="{45B45BC7-861F-4498-8DDD-42862535F479}">
      <dgm:prSet/>
      <dgm:spPr/>
      <dgm:t>
        <a:bodyPr/>
        <a:lstStyle/>
        <a:p>
          <a:endParaRPr lang="en-US"/>
        </a:p>
      </dgm:t>
    </dgm:pt>
    <dgm:pt modelId="{90E93739-0D65-4A84-99D2-0E7940E961AE}" type="sibTrans" cxnId="{45B45BC7-861F-4498-8DDD-42862535F479}">
      <dgm:prSet/>
      <dgm:spPr/>
      <dgm:t>
        <a:bodyPr/>
        <a:lstStyle/>
        <a:p>
          <a:endParaRPr lang="en-US"/>
        </a:p>
      </dgm:t>
    </dgm:pt>
    <dgm:pt modelId="{D13D22B7-25B9-44A3-9F26-9328BFCD74E7}">
      <dgm:prSet/>
      <dgm:spPr>
        <a:solidFill>
          <a:srgbClr val="C00000"/>
        </a:solidFill>
      </dgm:spPr>
      <dgm:t>
        <a:bodyPr/>
        <a:lstStyle/>
        <a:p>
          <a:r>
            <a:rPr lang="en-US" u="none" strike="noStrike" dirty="0" smtClean="0">
              <a:effectLst/>
            </a:rPr>
            <a:t>Ms. Sangeeta Vhatkar</a:t>
          </a:r>
          <a:endParaRPr lang="en-US" dirty="0">
            <a:solidFill>
              <a:schemeClr val="bg1"/>
            </a:solidFill>
            <a:latin typeface="Calibri" panose="020F0502020204030204" pitchFamily="34" charset="0"/>
            <a:ea typeface="Calibri"/>
            <a:cs typeface="Times New Roman"/>
          </a:endParaRPr>
        </a:p>
      </dgm:t>
    </dgm:pt>
    <dgm:pt modelId="{D0A50EE0-1EA0-4AF9-BCCB-E2B1BAF3D1ED}" type="parTrans" cxnId="{3D045305-9E41-4576-A578-A0F06AAFF2F1}">
      <dgm:prSet/>
      <dgm:spPr/>
      <dgm:t>
        <a:bodyPr/>
        <a:lstStyle/>
        <a:p>
          <a:endParaRPr lang="en-US"/>
        </a:p>
      </dgm:t>
    </dgm:pt>
    <dgm:pt modelId="{3CC5F257-FC32-4697-AE7E-30C2B3CCCAF9}" type="sibTrans" cxnId="{3D045305-9E41-4576-A578-A0F06AAFF2F1}">
      <dgm:prSet/>
      <dgm:spPr/>
      <dgm:t>
        <a:bodyPr/>
        <a:lstStyle/>
        <a:p>
          <a:endParaRPr lang="en-US"/>
        </a:p>
      </dgm:t>
    </dgm:pt>
    <dgm:pt modelId="{882873BE-534C-4661-B362-D23670148031}">
      <dgm:prSet/>
      <dgm:spPr>
        <a:solidFill>
          <a:srgbClr val="C00000"/>
        </a:solidFill>
      </dgm:spPr>
      <dgm:t>
        <a:bodyPr/>
        <a:lstStyle/>
        <a:p>
          <a:r>
            <a:rPr lang="en-US" dirty="0" smtClean="0">
              <a:solidFill>
                <a:schemeClr val="bg1"/>
              </a:solidFill>
              <a:latin typeface="Calibri" panose="020F0502020204030204" pitchFamily="34" charset="0"/>
              <a:ea typeface="Calibri"/>
              <a:cs typeface="Times New Roman"/>
            </a:rPr>
            <a:t>Namdeo Badhe</a:t>
          </a:r>
          <a:endParaRPr lang="en-US" dirty="0">
            <a:solidFill>
              <a:schemeClr val="bg1"/>
            </a:solidFill>
            <a:latin typeface="Calibri" panose="020F0502020204030204" pitchFamily="34" charset="0"/>
            <a:ea typeface="Calibri"/>
            <a:cs typeface="Times New Roman"/>
          </a:endParaRPr>
        </a:p>
      </dgm:t>
    </dgm:pt>
    <dgm:pt modelId="{83D3290D-5DAB-43E3-8505-8AC46E66FFC8}" type="parTrans" cxnId="{5137C2EF-68FA-47C8-97E1-CBCFC73681B2}">
      <dgm:prSet/>
      <dgm:spPr/>
      <dgm:t>
        <a:bodyPr/>
        <a:lstStyle/>
        <a:p>
          <a:endParaRPr lang="en-US"/>
        </a:p>
      </dgm:t>
    </dgm:pt>
    <dgm:pt modelId="{033CDC63-AE8B-4C7D-8FB5-58D54DF14E22}" type="sibTrans" cxnId="{5137C2EF-68FA-47C8-97E1-CBCFC73681B2}">
      <dgm:prSet/>
      <dgm:spPr/>
      <dgm:t>
        <a:bodyPr/>
        <a:lstStyle/>
        <a:p>
          <a:endParaRPr lang="en-US"/>
        </a:p>
      </dgm:t>
    </dgm:pt>
    <dgm:pt modelId="{9875F220-7F90-45F8-8E72-D633A27D8A57}">
      <dgm:prSet/>
      <dgm:spPr>
        <a:solidFill>
          <a:srgbClr val="C00000"/>
        </a:solidFill>
      </dgm:spPr>
      <dgm:t>
        <a:bodyPr/>
        <a:lstStyle/>
        <a:p>
          <a:r>
            <a:rPr lang="en-US" dirty="0" smtClean="0">
              <a:solidFill>
                <a:schemeClr val="bg1"/>
              </a:solidFill>
              <a:latin typeface="Calibri" panose="020F0502020204030204" pitchFamily="34" charset="0"/>
              <a:ea typeface="Calibri"/>
              <a:cs typeface="Times New Roman"/>
            </a:rPr>
            <a:t>Anil Vasoya </a:t>
          </a:r>
          <a:endParaRPr lang="en-US" dirty="0">
            <a:solidFill>
              <a:schemeClr val="bg1"/>
            </a:solidFill>
            <a:latin typeface="Calibri" panose="020F0502020204030204" pitchFamily="34" charset="0"/>
            <a:ea typeface="Calibri"/>
            <a:cs typeface="Times New Roman"/>
          </a:endParaRPr>
        </a:p>
      </dgm:t>
    </dgm:pt>
    <dgm:pt modelId="{AE90B8C6-8206-4F84-831F-2ED87EC1FBF0}" type="parTrans" cxnId="{18B3623F-4DE8-4C5A-8FF5-953DBCAE9218}">
      <dgm:prSet/>
      <dgm:spPr/>
      <dgm:t>
        <a:bodyPr/>
        <a:lstStyle/>
        <a:p>
          <a:endParaRPr lang="en-US"/>
        </a:p>
      </dgm:t>
    </dgm:pt>
    <dgm:pt modelId="{B9802A0B-42F8-46B7-8BAE-557558E9F2B8}" type="sibTrans" cxnId="{18B3623F-4DE8-4C5A-8FF5-953DBCAE9218}">
      <dgm:prSet/>
      <dgm:spPr/>
      <dgm:t>
        <a:bodyPr/>
        <a:lstStyle/>
        <a:p>
          <a:endParaRPr lang="en-US"/>
        </a:p>
      </dgm:t>
    </dgm:pt>
    <dgm:pt modelId="{922F5379-4598-4224-AD51-7362D84CEB67}" type="pres">
      <dgm:prSet presAssocID="{29079169-812F-437F-BC4C-5FD026C78F42}" presName="Name0" presStyleCnt="0">
        <dgm:presLayoutVars>
          <dgm:dir/>
          <dgm:resizeHandles val="exact"/>
        </dgm:presLayoutVars>
      </dgm:prSet>
      <dgm:spPr/>
      <dgm:t>
        <a:bodyPr/>
        <a:lstStyle/>
        <a:p>
          <a:endParaRPr lang="en-US"/>
        </a:p>
      </dgm:t>
    </dgm:pt>
    <dgm:pt modelId="{130BFB00-CFB7-4758-9B6A-C65032767E6B}" type="pres">
      <dgm:prSet presAssocID="{DD0DC4E8-413A-4315-AD00-ECFA8B915FED}" presName="node" presStyleLbl="node1" presStyleIdx="0" presStyleCnt="5">
        <dgm:presLayoutVars>
          <dgm:bulletEnabled val="1"/>
        </dgm:presLayoutVars>
      </dgm:prSet>
      <dgm:spPr/>
      <dgm:t>
        <a:bodyPr/>
        <a:lstStyle/>
        <a:p>
          <a:endParaRPr lang="en-US"/>
        </a:p>
      </dgm:t>
    </dgm:pt>
    <dgm:pt modelId="{0EE593CA-C73E-486E-AF76-BEF71F6ED113}" type="pres">
      <dgm:prSet presAssocID="{5B483C0C-DC64-4BC3-BDE2-DDBF96046EA2}" presName="sibTrans" presStyleCnt="0"/>
      <dgm:spPr/>
    </dgm:pt>
    <dgm:pt modelId="{AF47C72B-DF7B-40A9-8D8C-8639E560476F}" type="pres">
      <dgm:prSet presAssocID="{A33A1F12-E004-439E-9185-96704CF390B2}" presName="node" presStyleLbl="node1" presStyleIdx="1" presStyleCnt="5">
        <dgm:presLayoutVars>
          <dgm:bulletEnabled val="1"/>
        </dgm:presLayoutVars>
      </dgm:prSet>
      <dgm:spPr/>
      <dgm:t>
        <a:bodyPr/>
        <a:lstStyle/>
        <a:p>
          <a:endParaRPr lang="en-US"/>
        </a:p>
      </dgm:t>
    </dgm:pt>
    <dgm:pt modelId="{909FB819-117F-4FDC-9EE7-76196C8DBE2B}" type="pres">
      <dgm:prSet presAssocID="{63A7454C-F123-461C-9B50-ED44F0689866}" presName="sibTrans" presStyleCnt="0"/>
      <dgm:spPr/>
    </dgm:pt>
    <dgm:pt modelId="{22A81F18-048C-4683-803F-183131029F4F}" type="pres">
      <dgm:prSet presAssocID="{7CB40D21-F9BE-439E-8A23-A7D992D1C372}" presName="node" presStyleLbl="node1" presStyleIdx="2" presStyleCnt="5">
        <dgm:presLayoutVars>
          <dgm:bulletEnabled val="1"/>
        </dgm:presLayoutVars>
      </dgm:prSet>
      <dgm:spPr/>
      <dgm:t>
        <a:bodyPr/>
        <a:lstStyle/>
        <a:p>
          <a:endParaRPr lang="en-US"/>
        </a:p>
      </dgm:t>
    </dgm:pt>
    <dgm:pt modelId="{73810178-8BEB-4A3A-A43F-8B14F54B17CE}" type="pres">
      <dgm:prSet presAssocID="{BEB25B26-BA47-4DFA-9AEC-1C532D175095}" presName="sibTrans" presStyleCnt="0"/>
      <dgm:spPr/>
    </dgm:pt>
    <dgm:pt modelId="{3585F09E-6FB7-4141-A442-9FD8A639C2A7}" type="pres">
      <dgm:prSet presAssocID="{836CFC39-DA73-4895-862B-F8F0B6146574}" presName="node" presStyleLbl="node1" presStyleIdx="3" presStyleCnt="5">
        <dgm:presLayoutVars>
          <dgm:bulletEnabled val="1"/>
        </dgm:presLayoutVars>
      </dgm:prSet>
      <dgm:spPr/>
      <dgm:t>
        <a:bodyPr/>
        <a:lstStyle/>
        <a:p>
          <a:endParaRPr lang="en-US"/>
        </a:p>
      </dgm:t>
    </dgm:pt>
    <dgm:pt modelId="{C2378726-22CC-4306-993E-8EA69A131FF5}" type="pres">
      <dgm:prSet presAssocID="{43038C2D-64F5-452B-AA71-EC793D4293E1}" presName="sibTrans" presStyleCnt="0"/>
      <dgm:spPr/>
    </dgm:pt>
    <dgm:pt modelId="{BAC392D3-761C-423A-9D79-D13558B0D4A8}" type="pres">
      <dgm:prSet presAssocID="{5A0DA67C-538D-4A3A-A6D3-37FBB0826DD1}" presName="node" presStyleLbl="node1" presStyleIdx="4" presStyleCnt="5">
        <dgm:presLayoutVars>
          <dgm:bulletEnabled val="1"/>
        </dgm:presLayoutVars>
      </dgm:prSet>
      <dgm:spPr/>
      <dgm:t>
        <a:bodyPr/>
        <a:lstStyle/>
        <a:p>
          <a:endParaRPr lang="en-US"/>
        </a:p>
      </dgm:t>
    </dgm:pt>
  </dgm:ptLst>
  <dgm:cxnLst>
    <dgm:cxn modelId="{2FE715E9-88DC-4CCB-AA5C-DE8C7B83786E}" srcId="{7CB40D21-F9BE-439E-8A23-A7D992D1C372}" destId="{064D5CCA-7F2E-40E6-A067-202D32B43BC0}" srcOrd="3" destOrd="0" parTransId="{C266A212-7D57-4AC4-8321-AB33569DCDD1}" sibTransId="{06EC8428-EA4C-4F64-AE06-AC5F090C6BB0}"/>
    <dgm:cxn modelId="{A94C431F-ED96-4D4B-BB6A-0FD1EA483EE4}" type="presOf" srcId="{5903BFE3-362A-4E3E-935A-1464BA532F15}" destId="{AF47C72B-DF7B-40A9-8D8C-8639E560476F}" srcOrd="0" destOrd="4" presId="urn:microsoft.com/office/officeart/2005/8/layout/hList6"/>
    <dgm:cxn modelId="{06A2026F-0671-4B80-A5D4-69614F8452BB}" type="presOf" srcId="{29079169-812F-437F-BC4C-5FD026C78F42}" destId="{922F5379-4598-4224-AD51-7362D84CEB67}" srcOrd="0" destOrd="0" presId="urn:microsoft.com/office/officeart/2005/8/layout/hList6"/>
    <dgm:cxn modelId="{4806684A-3953-46CA-BF53-E90D9258C6FA}" type="presOf" srcId="{BD211DA4-476B-4F31-8B9D-B1355D202C1A}" destId="{22A81F18-048C-4683-803F-183131029F4F}" srcOrd="0" destOrd="2" presId="urn:microsoft.com/office/officeart/2005/8/layout/hList6"/>
    <dgm:cxn modelId="{5C900CA2-B8CE-483E-80C8-9E9C599078C6}" type="presOf" srcId="{DD0DC4E8-413A-4315-AD00-ECFA8B915FED}" destId="{130BFB00-CFB7-4758-9B6A-C65032767E6B}" srcOrd="0" destOrd="0" presId="urn:microsoft.com/office/officeart/2005/8/layout/hList6"/>
    <dgm:cxn modelId="{4F4A5016-48C3-4C8C-A16B-5DA283360A39}" type="presOf" srcId="{901AFD20-92C8-4527-A72D-9318F6C65E18}" destId="{AF47C72B-DF7B-40A9-8D8C-8639E560476F}" srcOrd="0" destOrd="7" presId="urn:microsoft.com/office/officeart/2005/8/layout/hList6"/>
    <dgm:cxn modelId="{C7D1D42F-CB62-4952-9AFE-E10CBDC20B66}" type="presOf" srcId="{9815241D-F254-4656-8CC3-57EBEB45F782}" destId="{22A81F18-048C-4683-803F-183131029F4F}" srcOrd="0" destOrd="1" presId="urn:microsoft.com/office/officeart/2005/8/layout/hList6"/>
    <dgm:cxn modelId="{2E2208A1-A61E-4143-A484-B46A5D3F15C9}" srcId="{836CFC39-DA73-4895-862B-F8F0B6146574}" destId="{524B3F9B-3626-4ADB-B4DD-B0AAFF06023D}" srcOrd="1" destOrd="0" parTransId="{702EADD1-798B-4D62-A0DF-6E0A1849452D}" sibTransId="{21BB360F-CC9F-4E12-A095-149898255D8E}"/>
    <dgm:cxn modelId="{898ED2F8-04FF-434B-9B01-9509AB0B6A65}" srcId="{7CB40D21-F9BE-439E-8A23-A7D992D1C372}" destId="{14E22526-572D-4A3B-ABB4-A442F6AFB7CA}" srcOrd="4" destOrd="0" parTransId="{257AC2CD-02CD-4383-9556-7FE165E0B3FA}" sibTransId="{6A578BEA-9262-4805-876E-13822E3BC5A1}"/>
    <dgm:cxn modelId="{1AF5BA91-010D-47E2-B8BC-2460667F0E2D}" srcId="{DD0DC4E8-413A-4315-AD00-ECFA8B915FED}" destId="{4AF163BC-B6B0-4D3A-A46D-1B07D99CFC0B}" srcOrd="2" destOrd="0" parTransId="{F1CF9635-A95E-4A38-BDA1-2001C6115610}" sibTransId="{9D7D493A-1A33-43EB-BE90-0EFC50474044}"/>
    <dgm:cxn modelId="{BCCF113A-D053-4329-8645-92BB528C3D23}" type="presOf" srcId="{A33A1F12-E004-439E-9185-96704CF390B2}" destId="{AF47C72B-DF7B-40A9-8D8C-8639E560476F}" srcOrd="0" destOrd="0" presId="urn:microsoft.com/office/officeart/2005/8/layout/hList6"/>
    <dgm:cxn modelId="{3F165FF0-E944-412C-9C0E-205153C09F8B}" srcId="{A33A1F12-E004-439E-9185-96704CF390B2}" destId="{43FD7AD3-A28A-44C9-A81F-8D3F427B0790}" srcOrd="0" destOrd="0" parTransId="{D45ACDC7-E6DC-49EB-B236-7E2D012B61F1}" sibTransId="{69EEB9B9-9A53-4D86-972D-B560D6C3F947}"/>
    <dgm:cxn modelId="{3F4FEF6E-3849-4379-8F72-BB5611EC59F2}" type="presOf" srcId="{4BBB8233-A09F-4B04-8A8D-75FE8259B355}" destId="{3585F09E-6FB7-4141-A442-9FD8A639C2A7}" srcOrd="0" destOrd="6" presId="urn:microsoft.com/office/officeart/2005/8/layout/hList6"/>
    <dgm:cxn modelId="{68BA589C-1BAB-45EB-8533-54C703FC443A}" type="presOf" srcId="{4AF163BC-B6B0-4D3A-A46D-1B07D99CFC0B}" destId="{130BFB00-CFB7-4758-9B6A-C65032767E6B}" srcOrd="0" destOrd="3" presId="urn:microsoft.com/office/officeart/2005/8/layout/hList6"/>
    <dgm:cxn modelId="{2DB1ABA5-1E63-4264-A87B-6F68656DA33F}" type="presOf" srcId="{639EE734-084C-4D7E-8FCD-20654A78D809}" destId="{AF47C72B-DF7B-40A9-8D8C-8639E560476F}" srcOrd="0" destOrd="3" presId="urn:microsoft.com/office/officeart/2005/8/layout/hList6"/>
    <dgm:cxn modelId="{69A6F14F-0C85-4090-8423-EC8A0683FB3D}" type="presOf" srcId="{2C6101DA-D1FF-4D40-A1CA-E268869744A7}" destId="{130BFB00-CFB7-4758-9B6A-C65032767E6B}" srcOrd="0" destOrd="1" presId="urn:microsoft.com/office/officeart/2005/8/layout/hList6"/>
    <dgm:cxn modelId="{2C3B75A2-6DDE-4B4E-AA5A-5E99B600EB0C}" type="presOf" srcId="{EE6C530D-965C-400D-AEE5-F7A93680ED55}" destId="{BAC392D3-761C-423A-9D79-D13558B0D4A8}" srcOrd="0" destOrd="1" presId="urn:microsoft.com/office/officeart/2005/8/layout/hList6"/>
    <dgm:cxn modelId="{44307A04-393C-4A28-BAFC-17E74DEA4E99}" srcId="{836CFC39-DA73-4895-862B-F8F0B6146574}" destId="{4BBB8233-A09F-4B04-8A8D-75FE8259B355}" srcOrd="5" destOrd="0" parTransId="{EFC321EE-691C-4D5A-981F-45150551E474}" sibTransId="{04985E77-1B35-464A-B323-584F16987B62}"/>
    <dgm:cxn modelId="{D25BDDCC-092A-49E1-9412-366F907FAE9F}" srcId="{A33A1F12-E004-439E-9185-96704CF390B2}" destId="{901AFD20-92C8-4527-A72D-9318F6C65E18}" srcOrd="6" destOrd="0" parTransId="{C464DB09-3AFB-4244-963F-7CB3787BF3CD}" sibTransId="{1655005B-E10D-4C7E-AF49-EA51D860009A}"/>
    <dgm:cxn modelId="{E94D0E3A-5CA7-4629-959C-540031925AFF}" type="presOf" srcId="{524B3F9B-3626-4ADB-B4DD-B0AAFF06023D}" destId="{3585F09E-6FB7-4141-A442-9FD8A639C2A7}" srcOrd="0" destOrd="2" presId="urn:microsoft.com/office/officeart/2005/8/layout/hList6"/>
    <dgm:cxn modelId="{B9AC2AE7-0863-4D0E-868D-F69199641D94}" srcId="{836CFC39-DA73-4895-862B-F8F0B6146574}" destId="{8FFB7A33-2696-47A8-BFBB-AA2B9E2A936D}" srcOrd="6" destOrd="0" parTransId="{F2BDE8C0-31AF-4022-8129-81A07E05F96C}" sibTransId="{756447F8-A15F-421C-9E92-68A4ECA14A40}"/>
    <dgm:cxn modelId="{9BF96638-D619-4F00-918E-E4E92C86DDAF}" type="presOf" srcId="{882873BE-534C-4661-B362-D23670148031}" destId="{BAC392D3-761C-423A-9D79-D13558B0D4A8}" srcOrd="0" destOrd="3" presId="urn:microsoft.com/office/officeart/2005/8/layout/hList6"/>
    <dgm:cxn modelId="{C84F5D7E-5897-44D6-9A1D-AB73DCC4F870}" type="presOf" srcId="{5A0DA67C-538D-4A3A-A6D3-37FBB0826DD1}" destId="{BAC392D3-761C-423A-9D79-D13558B0D4A8}" srcOrd="0" destOrd="0" presId="urn:microsoft.com/office/officeart/2005/8/layout/hList6"/>
    <dgm:cxn modelId="{31DF0771-9E29-45A2-A05B-324315F16C3A}" srcId="{29079169-812F-437F-BC4C-5FD026C78F42}" destId="{7CB40D21-F9BE-439E-8A23-A7D992D1C372}" srcOrd="2" destOrd="0" parTransId="{C2EBAD47-49A7-4A54-89BA-C11DEACF7A3B}" sibTransId="{BEB25B26-BA47-4DFA-9AEC-1C532D175095}"/>
    <dgm:cxn modelId="{A1AA292E-D2A9-428B-B65C-EBCB8B34FECA}" srcId="{836CFC39-DA73-4895-862B-F8F0B6146574}" destId="{E6AEFA00-1015-4277-9EEA-006DF74B1FC1}" srcOrd="3" destOrd="0" parTransId="{3BFE7EBA-620B-46F3-BCFE-AD1E3D0AD654}" sibTransId="{2A6ED33E-599A-462C-A3F6-37A4823533C0}"/>
    <dgm:cxn modelId="{22EA8242-9670-4903-BCDD-49D9541D88DF}" type="presOf" srcId="{9F1FC327-83BB-4229-AB71-E63CE9B278F9}" destId="{3585F09E-6FB7-4141-A442-9FD8A639C2A7}" srcOrd="0" destOrd="3" presId="urn:microsoft.com/office/officeart/2005/8/layout/hList6"/>
    <dgm:cxn modelId="{6AC767AE-BEF5-42D5-8671-E2584492E2D4}" type="presOf" srcId="{0CE879AB-7DE7-41E8-A28E-7BD9B12992A7}" destId="{3585F09E-6FB7-4141-A442-9FD8A639C2A7}" srcOrd="0" destOrd="1" presId="urn:microsoft.com/office/officeart/2005/8/layout/hList6"/>
    <dgm:cxn modelId="{B25E4C47-DCE0-49B6-85F2-13D3166A7A16}" srcId="{A33A1F12-E004-439E-9185-96704CF390B2}" destId="{DEFCCF8D-D42E-4F01-9F5D-4CBEA786D841}" srcOrd="4" destOrd="0" parTransId="{0C7078D3-FA55-41CF-BDEB-6C54C165FD27}" sibTransId="{B6572A32-3180-415F-A14B-0EB4ADC1566B}"/>
    <dgm:cxn modelId="{EFB1B56E-1A6C-4867-9F6E-7D8700404968}" type="presOf" srcId="{8FFB7A33-2696-47A8-BFBB-AA2B9E2A936D}" destId="{3585F09E-6FB7-4141-A442-9FD8A639C2A7}" srcOrd="0" destOrd="7" presId="urn:microsoft.com/office/officeart/2005/8/layout/hList6"/>
    <dgm:cxn modelId="{351A2A9E-136B-427E-BE51-343CA73016FA}" type="presOf" srcId="{38B07F1E-C5F8-4581-9E1D-1D2D285524E4}" destId="{130BFB00-CFB7-4758-9B6A-C65032767E6B}" srcOrd="0" destOrd="2" presId="urn:microsoft.com/office/officeart/2005/8/layout/hList6"/>
    <dgm:cxn modelId="{5137C2EF-68FA-47C8-97E1-CBCFC73681B2}" srcId="{5A0DA67C-538D-4A3A-A6D3-37FBB0826DD1}" destId="{882873BE-534C-4661-B362-D23670148031}" srcOrd="2" destOrd="0" parTransId="{83D3290D-5DAB-43E3-8505-8AC46E66FFC8}" sibTransId="{033CDC63-AE8B-4C7D-8FB5-58D54DF14E22}"/>
    <dgm:cxn modelId="{45B45BC7-861F-4498-8DDD-42862535F479}" srcId="{5A0DA67C-538D-4A3A-A6D3-37FBB0826DD1}" destId="{EE6C530D-965C-400D-AEE5-F7A93680ED55}" srcOrd="0" destOrd="0" parTransId="{A6B25EB2-A46A-4BBE-8AB3-78D90DC63C8E}" sibTransId="{90E93739-0D65-4A84-99D2-0E7940E961AE}"/>
    <dgm:cxn modelId="{FD798E60-68A9-4723-A482-7ED08155A19C}" srcId="{836CFC39-DA73-4895-862B-F8F0B6146574}" destId="{9748CF75-F593-442D-A33B-71DB43AE5023}" srcOrd="4" destOrd="0" parTransId="{BA02A9FB-7001-492D-9063-690B139FC707}" sibTransId="{F316E02A-432C-4C64-A127-24C595BA45FF}"/>
    <dgm:cxn modelId="{B99EC3E0-3939-4A61-9EBB-E77AADF88D71}" type="presOf" srcId="{836CFC39-DA73-4895-862B-F8F0B6146574}" destId="{3585F09E-6FB7-4141-A442-9FD8A639C2A7}" srcOrd="0" destOrd="0" presId="urn:microsoft.com/office/officeart/2005/8/layout/hList6"/>
    <dgm:cxn modelId="{90E258CF-DE66-4067-93C6-4491E380E201}" type="presOf" srcId="{D58A6657-E2DE-46E7-A4C1-793D98A12151}" destId="{AF47C72B-DF7B-40A9-8D8C-8639E560476F}" srcOrd="0" destOrd="2" presId="urn:microsoft.com/office/officeart/2005/8/layout/hList6"/>
    <dgm:cxn modelId="{811BFAEF-8F17-4FF3-8AA4-4B91575ACBA8}" type="presOf" srcId="{7CB40D21-F9BE-439E-8A23-A7D992D1C372}" destId="{22A81F18-048C-4683-803F-183131029F4F}" srcOrd="0" destOrd="0" presId="urn:microsoft.com/office/officeart/2005/8/layout/hList6"/>
    <dgm:cxn modelId="{A1BEB493-0767-4046-8205-3C597EFE4094}" srcId="{836CFC39-DA73-4895-862B-F8F0B6146574}" destId="{0CE879AB-7DE7-41E8-A28E-7BD9B12992A7}" srcOrd="0" destOrd="0" parTransId="{BBEEF8E7-BDB8-4624-AE09-B9E6414928E9}" sibTransId="{598509D5-1985-4ACC-85D1-D64412DFBF1B}"/>
    <dgm:cxn modelId="{2BC59BFA-AD30-4265-89F9-392C4549279F}" srcId="{7CB40D21-F9BE-439E-8A23-A7D992D1C372}" destId="{3FB2895E-59CE-4017-B64D-7E2B931428C7}" srcOrd="2" destOrd="0" parTransId="{A25E8B26-D945-4A09-BF81-A1902FDFC103}" sibTransId="{3E7F1B27-E7FB-4EEF-86F3-D5EA26F7CDCF}"/>
    <dgm:cxn modelId="{BC3C547E-E9B3-4CB4-A19C-ED4C62719D17}" type="presOf" srcId="{DED37ADA-1A26-4103-BCF3-722785857437}" destId="{22A81F18-048C-4683-803F-183131029F4F}" srcOrd="0" destOrd="6" presId="urn:microsoft.com/office/officeart/2005/8/layout/hList6"/>
    <dgm:cxn modelId="{8652B397-E272-4209-8374-6B1A87FC7455}" type="presOf" srcId="{9748CF75-F593-442D-A33B-71DB43AE5023}" destId="{3585F09E-6FB7-4141-A442-9FD8A639C2A7}" srcOrd="0" destOrd="5" presId="urn:microsoft.com/office/officeart/2005/8/layout/hList6"/>
    <dgm:cxn modelId="{F0706EF9-56E7-4DEA-8846-904DDE66FFC5}" srcId="{A33A1F12-E004-439E-9185-96704CF390B2}" destId="{D58A6657-E2DE-46E7-A4C1-793D98A12151}" srcOrd="1" destOrd="0" parTransId="{D2434524-F7A7-4DE0-AEE4-BBBE1B54EF55}" sibTransId="{EFED366D-CEF6-493B-A4CD-49ECF34AC823}"/>
    <dgm:cxn modelId="{93C8B854-ECD6-4553-BD0F-C69CAB90CBBA}" type="presOf" srcId="{064D5CCA-7F2E-40E6-A067-202D32B43BC0}" destId="{22A81F18-048C-4683-803F-183131029F4F}" srcOrd="0" destOrd="4" presId="urn:microsoft.com/office/officeart/2005/8/layout/hList6"/>
    <dgm:cxn modelId="{3D045305-9E41-4576-A578-A0F06AAFF2F1}" srcId="{5A0DA67C-538D-4A3A-A6D3-37FBB0826DD1}" destId="{D13D22B7-25B9-44A3-9F26-9328BFCD74E7}" srcOrd="1" destOrd="0" parTransId="{D0A50EE0-1EA0-4AF9-BCCB-E2B1BAF3D1ED}" sibTransId="{3CC5F257-FC32-4697-AE7E-30C2B3CCCAF9}"/>
    <dgm:cxn modelId="{01C6B27C-4265-4857-B674-213069E17B6E}" srcId="{29079169-812F-437F-BC4C-5FD026C78F42}" destId="{A33A1F12-E004-439E-9185-96704CF390B2}" srcOrd="1" destOrd="0" parTransId="{F1B40879-A6ED-4A5C-9528-DADFEDE3CD71}" sibTransId="{63A7454C-F123-461C-9B50-ED44F0689866}"/>
    <dgm:cxn modelId="{122748DC-39D6-4728-A921-BDC1D78659E2}" srcId="{7CB40D21-F9BE-439E-8A23-A7D992D1C372}" destId="{BD211DA4-476B-4F31-8B9D-B1355D202C1A}" srcOrd="1" destOrd="0" parTransId="{0798BD84-E044-4C2B-93C3-BB07607DB1D4}" sibTransId="{3465BF80-094E-4373-B3AE-076A6DB377EE}"/>
    <dgm:cxn modelId="{45E7910E-FC29-4F19-BE5E-CFFC868209CD}" srcId="{29079169-812F-437F-BC4C-5FD026C78F42}" destId="{5A0DA67C-538D-4A3A-A6D3-37FBB0826DD1}" srcOrd="4" destOrd="0" parTransId="{B2DF31F4-700C-4F23-810D-C9EF42957B4A}" sibTransId="{0E6FA893-3A9C-4DB8-9FCC-B38F0DEB0C84}"/>
    <dgm:cxn modelId="{BCBCDD87-8EDF-4472-9961-782AF5154980}" srcId="{29079169-812F-437F-BC4C-5FD026C78F42}" destId="{DD0DC4E8-413A-4315-AD00-ECFA8B915FED}" srcOrd="0" destOrd="0" parTransId="{D17B37BD-CB6D-4066-93BF-CEBD78B3A5CF}" sibTransId="{5B483C0C-DC64-4BC3-BDE2-DDBF96046EA2}"/>
    <dgm:cxn modelId="{DB11095B-DE0B-48C7-8975-F7B384EEA7BB}" type="presOf" srcId="{3FB2895E-59CE-4017-B64D-7E2B931428C7}" destId="{22A81F18-048C-4683-803F-183131029F4F}" srcOrd="0" destOrd="3" presId="urn:microsoft.com/office/officeart/2005/8/layout/hList6"/>
    <dgm:cxn modelId="{DE546E9B-A80F-4AA5-99F3-542087E506FF}" type="presOf" srcId="{9875F220-7F90-45F8-8E72-D633A27D8A57}" destId="{BAC392D3-761C-423A-9D79-D13558B0D4A8}" srcOrd="0" destOrd="4" presId="urn:microsoft.com/office/officeart/2005/8/layout/hList6"/>
    <dgm:cxn modelId="{39F2D071-6C65-4BF4-9CD5-45D7467D1C64}" type="presOf" srcId="{E6AEFA00-1015-4277-9EEA-006DF74B1FC1}" destId="{3585F09E-6FB7-4141-A442-9FD8A639C2A7}" srcOrd="0" destOrd="4" presId="urn:microsoft.com/office/officeart/2005/8/layout/hList6"/>
    <dgm:cxn modelId="{C9180827-E94E-4258-BECD-1E4BB51E81B0}" srcId="{836CFC39-DA73-4895-862B-F8F0B6146574}" destId="{9F1FC327-83BB-4229-AB71-E63CE9B278F9}" srcOrd="2" destOrd="0" parTransId="{5058D442-2469-4F95-8C3B-3DA2B7AD945A}" sibTransId="{A4B6FE3E-766A-41FD-8116-8F67A99D9651}"/>
    <dgm:cxn modelId="{3210B383-32B8-4F33-8445-3154D7D9768C}" type="presOf" srcId="{14E22526-572D-4A3B-ABB4-A442F6AFB7CA}" destId="{22A81F18-048C-4683-803F-183131029F4F}" srcOrd="0" destOrd="5" presId="urn:microsoft.com/office/officeart/2005/8/layout/hList6"/>
    <dgm:cxn modelId="{CA7F8DBB-EC6C-4D3D-A121-F45823AD3F20}" type="presOf" srcId="{43FD7AD3-A28A-44C9-A81F-8D3F427B0790}" destId="{AF47C72B-DF7B-40A9-8D8C-8639E560476F}" srcOrd="0" destOrd="1" presId="urn:microsoft.com/office/officeart/2005/8/layout/hList6"/>
    <dgm:cxn modelId="{BA086F64-3E8A-4769-8947-D6322C346443}" srcId="{DD0DC4E8-413A-4315-AD00-ECFA8B915FED}" destId="{2C6101DA-D1FF-4D40-A1CA-E268869744A7}" srcOrd="0" destOrd="0" parTransId="{3DCBFB82-54C3-4104-8DE4-5B0D2751FDE8}" sibTransId="{BCB819A0-5CE5-476C-9958-E3C551471658}"/>
    <dgm:cxn modelId="{1A925C7A-A506-4208-B906-2BC71A688AF1}" srcId="{A33A1F12-E004-439E-9185-96704CF390B2}" destId="{5903BFE3-362A-4E3E-935A-1464BA532F15}" srcOrd="3" destOrd="0" parTransId="{A1BF52E3-7B7A-44C6-8A32-888365BA63C8}" sibTransId="{B0D81127-0BE6-44A1-9395-C70920940DBA}"/>
    <dgm:cxn modelId="{D750565C-5A2C-48A8-A3B9-95F63DE668B5}" srcId="{29079169-812F-437F-BC4C-5FD026C78F42}" destId="{836CFC39-DA73-4895-862B-F8F0B6146574}" srcOrd="3" destOrd="0" parTransId="{3FAC9D3A-B192-4C7A-824C-A0B51DB47D44}" sibTransId="{43038C2D-64F5-452B-AA71-EC793D4293E1}"/>
    <dgm:cxn modelId="{B6813E70-D3FC-467B-AE47-1C138CC3C7BE}" type="presOf" srcId="{814EDF1A-450B-4CF3-8D9C-5C4EEBC6E1B2}" destId="{AF47C72B-DF7B-40A9-8D8C-8639E560476F}" srcOrd="0" destOrd="6" presId="urn:microsoft.com/office/officeart/2005/8/layout/hList6"/>
    <dgm:cxn modelId="{730B443F-2F74-4D16-95C8-D6B0AB3FE244}" srcId="{A33A1F12-E004-439E-9185-96704CF390B2}" destId="{639EE734-084C-4D7E-8FCD-20654A78D809}" srcOrd="2" destOrd="0" parTransId="{8A7B40A0-3A20-43B5-8847-6577E5F454DD}" sibTransId="{BDB48B3F-9833-4B93-A8A6-7268DA2FCC9E}"/>
    <dgm:cxn modelId="{18B3623F-4DE8-4C5A-8FF5-953DBCAE9218}" srcId="{5A0DA67C-538D-4A3A-A6D3-37FBB0826DD1}" destId="{9875F220-7F90-45F8-8E72-D633A27D8A57}" srcOrd="3" destOrd="0" parTransId="{AE90B8C6-8206-4F84-831F-2ED87EC1FBF0}" sibTransId="{B9802A0B-42F8-46B7-8BAE-557558E9F2B8}"/>
    <dgm:cxn modelId="{06F378F4-E364-45C8-BFDC-30C1FD4A2131}" srcId="{DD0DC4E8-413A-4315-AD00-ECFA8B915FED}" destId="{38B07F1E-C5F8-4581-9E1D-1D2D285524E4}" srcOrd="1" destOrd="0" parTransId="{6665171F-9A1C-414E-B3E2-E6843C65633B}" sibTransId="{0DDD6CA7-68A2-4004-AE5F-103A2C31B0D0}"/>
    <dgm:cxn modelId="{66195B0E-5A69-4B6E-AEE5-2B3F87088388}" srcId="{7CB40D21-F9BE-439E-8A23-A7D992D1C372}" destId="{DED37ADA-1A26-4103-BCF3-722785857437}" srcOrd="5" destOrd="0" parTransId="{52E3C695-4BC9-4FB5-BE57-8D9E9B10DB24}" sibTransId="{137A3159-57C8-404E-B5C5-0B6563ACA20A}"/>
    <dgm:cxn modelId="{7C0EF2E9-160E-4A03-B818-DF88D473CA6F}" srcId="{7CB40D21-F9BE-439E-8A23-A7D992D1C372}" destId="{9815241D-F254-4656-8CC3-57EBEB45F782}" srcOrd="0" destOrd="0" parTransId="{C672C23A-5679-4185-8064-4AFB243AFAA8}" sibTransId="{372951FE-2C25-475F-949F-750D888DC007}"/>
    <dgm:cxn modelId="{75D60B3A-1228-4012-97C3-7A4F91B7E8FF}" type="presOf" srcId="{D13D22B7-25B9-44A3-9F26-9328BFCD74E7}" destId="{BAC392D3-761C-423A-9D79-D13558B0D4A8}" srcOrd="0" destOrd="2" presId="urn:microsoft.com/office/officeart/2005/8/layout/hList6"/>
    <dgm:cxn modelId="{9FAD4530-83DD-457E-815B-6AB2F1168D61}" srcId="{A33A1F12-E004-439E-9185-96704CF390B2}" destId="{814EDF1A-450B-4CF3-8D9C-5C4EEBC6E1B2}" srcOrd="5" destOrd="0" parTransId="{A19A73E2-BED2-418A-ACFA-D7F34ACE1A34}" sibTransId="{8CB63C80-436D-4204-87C4-1AA54BA5FE2A}"/>
    <dgm:cxn modelId="{8C2404FC-D646-490A-A857-5F9BA363197F}" type="presOf" srcId="{DEFCCF8D-D42E-4F01-9F5D-4CBEA786D841}" destId="{AF47C72B-DF7B-40A9-8D8C-8639E560476F}" srcOrd="0" destOrd="5" presId="urn:microsoft.com/office/officeart/2005/8/layout/hList6"/>
    <dgm:cxn modelId="{381C3BAF-DC65-41C0-9EED-96B01A583A4E}" type="presParOf" srcId="{922F5379-4598-4224-AD51-7362D84CEB67}" destId="{130BFB00-CFB7-4758-9B6A-C65032767E6B}" srcOrd="0" destOrd="0" presId="urn:microsoft.com/office/officeart/2005/8/layout/hList6"/>
    <dgm:cxn modelId="{D71806EF-3C50-401E-9F07-0A6C46BB9414}" type="presParOf" srcId="{922F5379-4598-4224-AD51-7362D84CEB67}" destId="{0EE593CA-C73E-486E-AF76-BEF71F6ED113}" srcOrd="1" destOrd="0" presId="urn:microsoft.com/office/officeart/2005/8/layout/hList6"/>
    <dgm:cxn modelId="{A6EE83CF-B9A6-406A-9D0E-3FC7F5C3037A}" type="presParOf" srcId="{922F5379-4598-4224-AD51-7362D84CEB67}" destId="{AF47C72B-DF7B-40A9-8D8C-8639E560476F}" srcOrd="2" destOrd="0" presId="urn:microsoft.com/office/officeart/2005/8/layout/hList6"/>
    <dgm:cxn modelId="{53068826-7041-4EC8-8CA4-C31F65E6ADEB}" type="presParOf" srcId="{922F5379-4598-4224-AD51-7362D84CEB67}" destId="{909FB819-117F-4FDC-9EE7-76196C8DBE2B}" srcOrd="3" destOrd="0" presId="urn:microsoft.com/office/officeart/2005/8/layout/hList6"/>
    <dgm:cxn modelId="{19DC6249-C33D-4A8B-9A2B-65CB0844B7F6}" type="presParOf" srcId="{922F5379-4598-4224-AD51-7362D84CEB67}" destId="{22A81F18-048C-4683-803F-183131029F4F}" srcOrd="4" destOrd="0" presId="urn:microsoft.com/office/officeart/2005/8/layout/hList6"/>
    <dgm:cxn modelId="{D0364A91-1C92-486E-9DC4-C0424C498E68}" type="presParOf" srcId="{922F5379-4598-4224-AD51-7362D84CEB67}" destId="{73810178-8BEB-4A3A-A43F-8B14F54B17CE}" srcOrd="5" destOrd="0" presId="urn:microsoft.com/office/officeart/2005/8/layout/hList6"/>
    <dgm:cxn modelId="{9199358C-EB82-4F90-9B48-C2C37F9E2091}" type="presParOf" srcId="{922F5379-4598-4224-AD51-7362D84CEB67}" destId="{3585F09E-6FB7-4141-A442-9FD8A639C2A7}" srcOrd="6" destOrd="0" presId="urn:microsoft.com/office/officeart/2005/8/layout/hList6"/>
    <dgm:cxn modelId="{9A7618E1-555A-4196-B26E-B194A7BB398C}" type="presParOf" srcId="{922F5379-4598-4224-AD51-7362D84CEB67}" destId="{C2378726-22CC-4306-993E-8EA69A131FF5}" srcOrd="7" destOrd="0" presId="urn:microsoft.com/office/officeart/2005/8/layout/hList6"/>
    <dgm:cxn modelId="{1C67A36A-5C97-4CDF-B30F-497BA0E75AF8}" type="presParOf" srcId="{922F5379-4598-4224-AD51-7362D84CEB67}" destId="{BAC392D3-761C-423A-9D79-D13558B0D4A8}"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9079169-812F-437F-BC4C-5FD026C78F4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D0DC4E8-413A-4315-AD00-ECFA8B915FED}">
      <dgm:prSet phldrT="[Text]" custT="1"/>
      <dgm:spPr>
        <a:solidFill>
          <a:srgbClr val="FF0000"/>
        </a:solidFill>
      </dgm:spPr>
      <dgm:t>
        <a:bodyPr/>
        <a:lstStyle/>
        <a:p>
          <a:r>
            <a:rPr lang="en-US" sz="2000" b="1" dirty="0" smtClean="0">
              <a:solidFill>
                <a:schemeClr val="bg1"/>
              </a:solidFill>
              <a:latin typeface="Calibri" panose="020F0502020204030204" pitchFamily="34" charset="0"/>
              <a:ea typeface="Times New Roman"/>
              <a:cs typeface="Times New Roman"/>
            </a:rPr>
            <a:t>Ubiquitous Computing</a:t>
          </a:r>
          <a:endParaRPr lang="en-US" sz="2000" dirty="0">
            <a:solidFill>
              <a:schemeClr val="bg1"/>
            </a:solidFill>
            <a:latin typeface="Calibri" panose="020F0502020204030204" pitchFamily="34" charset="0"/>
          </a:endParaRPr>
        </a:p>
      </dgm:t>
    </dgm:pt>
    <dgm:pt modelId="{D17B37BD-CB6D-4066-93BF-CEBD78B3A5CF}" type="parTrans" cxnId="{BCBCDD87-8EDF-4472-9961-782AF5154980}">
      <dgm:prSet/>
      <dgm:spPr/>
      <dgm:t>
        <a:bodyPr/>
        <a:lstStyle/>
        <a:p>
          <a:endParaRPr lang="en-US">
            <a:latin typeface="Calibri" panose="020F0502020204030204" pitchFamily="34" charset="0"/>
          </a:endParaRPr>
        </a:p>
      </dgm:t>
    </dgm:pt>
    <dgm:pt modelId="{5B483C0C-DC64-4BC3-BDE2-DDBF96046EA2}" type="sibTrans" cxnId="{BCBCDD87-8EDF-4472-9961-782AF5154980}">
      <dgm:prSet/>
      <dgm:spPr/>
      <dgm:t>
        <a:bodyPr/>
        <a:lstStyle/>
        <a:p>
          <a:endParaRPr lang="en-US">
            <a:latin typeface="Calibri" panose="020F0502020204030204" pitchFamily="34" charset="0"/>
          </a:endParaRPr>
        </a:p>
      </dgm:t>
    </dgm:pt>
    <dgm:pt modelId="{2C6101DA-D1FF-4D40-A1CA-E268869744A7}">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Mr. Aaditya A. Desai</a:t>
          </a:r>
          <a:endParaRPr lang="en-US" sz="1600" dirty="0">
            <a:solidFill>
              <a:schemeClr val="bg1"/>
            </a:solidFill>
            <a:latin typeface="Calibri" panose="020F0502020204030204" pitchFamily="34" charset="0"/>
          </a:endParaRPr>
        </a:p>
      </dgm:t>
    </dgm:pt>
    <dgm:pt modelId="{3DCBFB82-54C3-4104-8DE4-5B0D2751FDE8}" type="parTrans" cxnId="{BA086F64-3E8A-4769-8947-D6322C346443}">
      <dgm:prSet/>
      <dgm:spPr/>
      <dgm:t>
        <a:bodyPr/>
        <a:lstStyle/>
        <a:p>
          <a:endParaRPr lang="en-US">
            <a:latin typeface="Calibri" panose="020F0502020204030204" pitchFamily="34" charset="0"/>
          </a:endParaRPr>
        </a:p>
      </dgm:t>
    </dgm:pt>
    <dgm:pt modelId="{BCB819A0-5CE5-476C-9958-E3C551471658}" type="sibTrans" cxnId="{BA086F64-3E8A-4769-8947-D6322C346443}">
      <dgm:prSet/>
      <dgm:spPr/>
      <dgm:t>
        <a:bodyPr/>
        <a:lstStyle/>
        <a:p>
          <a:endParaRPr lang="en-US">
            <a:latin typeface="Calibri" panose="020F0502020204030204" pitchFamily="34" charset="0"/>
          </a:endParaRPr>
        </a:p>
      </dgm:t>
    </dgm:pt>
    <dgm:pt modelId="{A33A1F12-E004-439E-9185-96704CF390B2}">
      <dgm:prSet phldrT="[Text]" custT="1"/>
      <dgm:spPr/>
      <dgm:t>
        <a:bodyPr/>
        <a:lstStyle/>
        <a:p>
          <a:r>
            <a:rPr lang="en-US" sz="2000" b="1" dirty="0" smtClean="0">
              <a:solidFill>
                <a:schemeClr val="bg1"/>
              </a:solidFill>
              <a:latin typeface="Calibri" panose="020F0502020204030204" pitchFamily="34" charset="0"/>
              <a:ea typeface="Times New Roman"/>
              <a:cs typeface="Times New Roman"/>
            </a:rPr>
            <a:t>Digital Signal Image Processing, Soft Computing &amp; AI</a:t>
          </a:r>
          <a:endParaRPr lang="en-US" sz="2000" dirty="0">
            <a:solidFill>
              <a:schemeClr val="bg1"/>
            </a:solidFill>
            <a:latin typeface="Calibri" panose="020F0502020204030204" pitchFamily="34" charset="0"/>
          </a:endParaRPr>
        </a:p>
      </dgm:t>
    </dgm:pt>
    <dgm:pt modelId="{F1B40879-A6ED-4A5C-9528-DADFEDE3CD71}" type="parTrans" cxnId="{01C6B27C-4265-4857-B674-213069E17B6E}">
      <dgm:prSet/>
      <dgm:spPr/>
      <dgm:t>
        <a:bodyPr/>
        <a:lstStyle/>
        <a:p>
          <a:endParaRPr lang="en-US">
            <a:latin typeface="Calibri" panose="020F0502020204030204" pitchFamily="34" charset="0"/>
          </a:endParaRPr>
        </a:p>
      </dgm:t>
    </dgm:pt>
    <dgm:pt modelId="{63A7454C-F123-461C-9B50-ED44F0689866}" type="sibTrans" cxnId="{01C6B27C-4265-4857-B674-213069E17B6E}">
      <dgm:prSet/>
      <dgm:spPr/>
      <dgm:t>
        <a:bodyPr/>
        <a:lstStyle/>
        <a:p>
          <a:endParaRPr lang="en-US">
            <a:latin typeface="Calibri" panose="020F0502020204030204" pitchFamily="34" charset="0"/>
          </a:endParaRPr>
        </a:p>
      </dgm:t>
    </dgm:pt>
    <dgm:pt modelId="{7CB40D21-F9BE-439E-8A23-A7D992D1C372}">
      <dgm:prSet phldrT="[Text]" custT="1"/>
      <dgm:spPr>
        <a:solidFill>
          <a:srgbClr val="00B050"/>
        </a:solidFill>
      </dgm:spPr>
      <dgm:t>
        <a:bodyPr/>
        <a:lstStyle/>
        <a:p>
          <a:r>
            <a:rPr lang="en-US" sz="2000" b="1" dirty="0" smtClean="0">
              <a:solidFill>
                <a:schemeClr val="bg1"/>
              </a:solidFill>
              <a:latin typeface="Calibri" panose="020F0502020204030204" pitchFamily="34" charset="0"/>
              <a:ea typeface="Times New Roman"/>
              <a:cs typeface="Calibri"/>
            </a:rPr>
            <a:t>Database Technologies</a:t>
          </a:r>
          <a:endParaRPr lang="en-US" sz="2000" dirty="0">
            <a:solidFill>
              <a:schemeClr val="bg1"/>
            </a:solidFill>
            <a:latin typeface="Calibri" panose="020F0502020204030204" pitchFamily="34" charset="0"/>
          </a:endParaRPr>
        </a:p>
      </dgm:t>
    </dgm:pt>
    <dgm:pt modelId="{C2EBAD47-49A7-4A54-89BA-C11DEACF7A3B}" type="parTrans" cxnId="{31DF0771-9E29-45A2-A05B-324315F16C3A}">
      <dgm:prSet/>
      <dgm:spPr/>
      <dgm:t>
        <a:bodyPr/>
        <a:lstStyle/>
        <a:p>
          <a:endParaRPr lang="en-US">
            <a:latin typeface="Calibri" panose="020F0502020204030204" pitchFamily="34" charset="0"/>
          </a:endParaRPr>
        </a:p>
      </dgm:t>
    </dgm:pt>
    <dgm:pt modelId="{BEB25B26-BA47-4DFA-9AEC-1C532D175095}" type="sibTrans" cxnId="{31DF0771-9E29-45A2-A05B-324315F16C3A}">
      <dgm:prSet/>
      <dgm:spPr/>
      <dgm:t>
        <a:bodyPr/>
        <a:lstStyle/>
        <a:p>
          <a:endParaRPr lang="en-US">
            <a:latin typeface="Calibri" panose="020F0502020204030204" pitchFamily="34" charset="0"/>
          </a:endParaRPr>
        </a:p>
      </dgm:t>
    </dgm:pt>
    <dgm:pt modelId="{9815241D-F254-4656-8CC3-57EBEB45F782}">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Mr. Namdeo B. Badhe</a:t>
          </a:r>
          <a:endParaRPr lang="en-US" sz="1600" dirty="0">
            <a:solidFill>
              <a:schemeClr val="bg1"/>
            </a:solidFill>
            <a:latin typeface="Calibri" panose="020F0502020204030204" pitchFamily="34" charset="0"/>
          </a:endParaRPr>
        </a:p>
      </dgm:t>
    </dgm:pt>
    <dgm:pt modelId="{C672C23A-5679-4185-8064-4AFB243AFAA8}" type="parTrans" cxnId="{7C0EF2E9-160E-4A03-B818-DF88D473CA6F}">
      <dgm:prSet/>
      <dgm:spPr/>
      <dgm:t>
        <a:bodyPr/>
        <a:lstStyle/>
        <a:p>
          <a:endParaRPr lang="en-US">
            <a:latin typeface="Calibri" panose="020F0502020204030204" pitchFamily="34" charset="0"/>
          </a:endParaRPr>
        </a:p>
      </dgm:t>
    </dgm:pt>
    <dgm:pt modelId="{372951FE-2C25-475F-949F-750D888DC007}" type="sibTrans" cxnId="{7C0EF2E9-160E-4A03-B818-DF88D473CA6F}">
      <dgm:prSet/>
      <dgm:spPr/>
      <dgm:t>
        <a:bodyPr/>
        <a:lstStyle/>
        <a:p>
          <a:endParaRPr lang="en-US">
            <a:latin typeface="Calibri" panose="020F0502020204030204" pitchFamily="34" charset="0"/>
          </a:endParaRPr>
        </a:p>
      </dgm:t>
    </dgm:pt>
    <dgm:pt modelId="{836CFC39-DA73-4895-862B-F8F0B6146574}">
      <dgm:prSet phldrT="[Text]"/>
      <dgm:spPr>
        <a:solidFill>
          <a:schemeClr val="accent4"/>
        </a:solidFill>
      </dgm:spPr>
      <dgm:t>
        <a:bodyPr/>
        <a:lstStyle/>
        <a:p>
          <a:r>
            <a:rPr lang="en-US" b="1" dirty="0" smtClean="0">
              <a:solidFill>
                <a:schemeClr val="bg1"/>
              </a:solidFill>
              <a:latin typeface="Calibri" panose="020F0502020204030204" pitchFamily="34" charset="0"/>
              <a:ea typeface="Times New Roman"/>
              <a:cs typeface="Times New Roman"/>
            </a:rPr>
            <a:t>Web Technology and E-commerce</a:t>
          </a:r>
          <a:endParaRPr lang="en-US" dirty="0">
            <a:solidFill>
              <a:schemeClr val="bg1"/>
            </a:solidFill>
            <a:latin typeface="Calibri" panose="020F0502020204030204" pitchFamily="34" charset="0"/>
          </a:endParaRPr>
        </a:p>
      </dgm:t>
    </dgm:pt>
    <dgm:pt modelId="{3FAC9D3A-B192-4C7A-824C-A0B51DB47D44}" type="parTrans" cxnId="{D750565C-5A2C-48A8-A3B9-95F63DE668B5}">
      <dgm:prSet/>
      <dgm:spPr/>
      <dgm:t>
        <a:bodyPr/>
        <a:lstStyle/>
        <a:p>
          <a:endParaRPr lang="en-US">
            <a:latin typeface="Calibri" panose="020F0502020204030204" pitchFamily="34" charset="0"/>
          </a:endParaRPr>
        </a:p>
      </dgm:t>
    </dgm:pt>
    <dgm:pt modelId="{43038C2D-64F5-452B-AA71-EC793D4293E1}" type="sibTrans" cxnId="{D750565C-5A2C-48A8-A3B9-95F63DE668B5}">
      <dgm:prSet/>
      <dgm:spPr/>
      <dgm:t>
        <a:bodyPr/>
        <a:lstStyle/>
        <a:p>
          <a:endParaRPr lang="en-US">
            <a:latin typeface="Calibri" panose="020F0502020204030204" pitchFamily="34" charset="0"/>
          </a:endParaRPr>
        </a:p>
      </dgm:t>
    </dgm:pt>
    <dgm:pt modelId="{3279F48D-E8C0-42A5-879E-F457F95FB478}">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Mrs. Hetal Amrutia</a:t>
          </a:r>
          <a:endParaRPr lang="en-US" sz="1600" dirty="0">
            <a:solidFill>
              <a:schemeClr val="bg1"/>
            </a:solidFill>
            <a:latin typeface="Calibri" panose="020F0502020204030204" pitchFamily="34" charset="0"/>
          </a:endParaRPr>
        </a:p>
      </dgm:t>
    </dgm:pt>
    <dgm:pt modelId="{37E230A6-30E4-42DB-9E0D-593FF38A46E7}" type="parTrans" cxnId="{6B79B82C-4DCB-4CD4-92BB-9AFDD7FB4D76}">
      <dgm:prSet/>
      <dgm:spPr/>
      <dgm:t>
        <a:bodyPr/>
        <a:lstStyle/>
        <a:p>
          <a:endParaRPr lang="en-US">
            <a:latin typeface="Calibri" panose="020F0502020204030204" pitchFamily="34" charset="0"/>
          </a:endParaRPr>
        </a:p>
      </dgm:t>
    </dgm:pt>
    <dgm:pt modelId="{C7DDC14C-30CB-476A-85E1-A48C9894CA21}" type="sibTrans" cxnId="{6B79B82C-4DCB-4CD4-92BB-9AFDD7FB4D76}">
      <dgm:prSet/>
      <dgm:spPr/>
      <dgm:t>
        <a:bodyPr/>
        <a:lstStyle/>
        <a:p>
          <a:endParaRPr lang="en-US">
            <a:latin typeface="Calibri" panose="020F0502020204030204" pitchFamily="34" charset="0"/>
          </a:endParaRPr>
        </a:p>
      </dgm:t>
    </dgm:pt>
    <dgm:pt modelId="{773525EC-741C-472B-91E6-862A50D8D5AD}">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Ms. Neha Kapadia</a:t>
          </a:r>
          <a:endParaRPr lang="en-US" sz="1600" dirty="0">
            <a:solidFill>
              <a:schemeClr val="bg1"/>
            </a:solidFill>
            <a:latin typeface="Calibri" panose="020F0502020204030204" pitchFamily="34" charset="0"/>
          </a:endParaRPr>
        </a:p>
      </dgm:t>
    </dgm:pt>
    <dgm:pt modelId="{87790EF2-B797-473A-AF10-01E7BB4B310F}" type="parTrans" cxnId="{BF1145C4-B846-4FB4-A331-8C2521A700F6}">
      <dgm:prSet/>
      <dgm:spPr/>
      <dgm:t>
        <a:bodyPr/>
        <a:lstStyle/>
        <a:p>
          <a:endParaRPr lang="en-US">
            <a:latin typeface="Calibri" panose="020F0502020204030204" pitchFamily="34" charset="0"/>
          </a:endParaRPr>
        </a:p>
      </dgm:t>
    </dgm:pt>
    <dgm:pt modelId="{75101463-1548-4C27-AE3D-1A8F2DCED822}" type="sibTrans" cxnId="{BF1145C4-B846-4FB4-A331-8C2521A700F6}">
      <dgm:prSet/>
      <dgm:spPr/>
      <dgm:t>
        <a:bodyPr/>
        <a:lstStyle/>
        <a:p>
          <a:endParaRPr lang="en-US">
            <a:latin typeface="Calibri" panose="020F0502020204030204" pitchFamily="34" charset="0"/>
          </a:endParaRPr>
        </a:p>
      </dgm:t>
    </dgm:pt>
    <dgm:pt modelId="{85EE734D-7663-4D1D-A8E5-DD689EF20F60}">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Mrs. Purvi Sankhe</a:t>
          </a:r>
          <a:endParaRPr lang="en-US" sz="1600" dirty="0">
            <a:solidFill>
              <a:schemeClr val="bg1"/>
            </a:solidFill>
            <a:latin typeface="Calibri" panose="020F0502020204030204" pitchFamily="34" charset="0"/>
          </a:endParaRPr>
        </a:p>
      </dgm:t>
    </dgm:pt>
    <dgm:pt modelId="{8B025F94-56ED-4046-BE38-DA57EB38FA5D}" type="parTrans" cxnId="{815BDA7A-54CE-4197-A3AD-D001CBAC1FA7}">
      <dgm:prSet/>
      <dgm:spPr/>
      <dgm:t>
        <a:bodyPr/>
        <a:lstStyle/>
        <a:p>
          <a:endParaRPr lang="en-US">
            <a:latin typeface="Calibri" panose="020F0502020204030204" pitchFamily="34" charset="0"/>
          </a:endParaRPr>
        </a:p>
      </dgm:t>
    </dgm:pt>
    <dgm:pt modelId="{9CB795DF-BC97-4019-B2FA-C2857C2C6957}" type="sibTrans" cxnId="{815BDA7A-54CE-4197-A3AD-D001CBAC1FA7}">
      <dgm:prSet/>
      <dgm:spPr/>
      <dgm:t>
        <a:bodyPr/>
        <a:lstStyle/>
        <a:p>
          <a:endParaRPr lang="en-US">
            <a:latin typeface="Calibri" panose="020F0502020204030204" pitchFamily="34" charset="0"/>
          </a:endParaRPr>
        </a:p>
      </dgm:t>
    </dgm:pt>
    <dgm:pt modelId="{20DABF33-61E4-484A-9D81-26E8803A9BB7}">
      <dgm:prSet phldrT="[Text]" custT="1"/>
      <dgm:spPr>
        <a:solidFill>
          <a:srgbClr val="FF0000"/>
        </a:solidFill>
      </dgm:spPr>
      <dgm:t>
        <a:bodyPr/>
        <a:lstStyle/>
        <a:p>
          <a:r>
            <a:rPr lang="en-US" sz="1600" smtClean="0">
              <a:solidFill>
                <a:schemeClr val="bg1"/>
              </a:solidFill>
              <a:latin typeface="Calibri" panose="020F0502020204030204" pitchFamily="34" charset="0"/>
              <a:ea typeface="Times New Roman"/>
              <a:cs typeface="Times New Roman"/>
            </a:rPr>
            <a:t>Mrs</a:t>
          </a:r>
          <a:r>
            <a:rPr lang="en-US" sz="1600" dirty="0" smtClean="0">
              <a:solidFill>
                <a:schemeClr val="bg1"/>
              </a:solidFill>
              <a:latin typeface="Calibri" panose="020F0502020204030204" pitchFamily="34" charset="0"/>
              <a:ea typeface="Times New Roman"/>
              <a:cs typeface="Times New Roman"/>
            </a:rPr>
            <a:t>. Pranjali Kasture</a:t>
          </a:r>
          <a:endParaRPr lang="en-US" sz="1600" dirty="0">
            <a:solidFill>
              <a:schemeClr val="bg1"/>
            </a:solidFill>
            <a:latin typeface="Calibri" panose="020F0502020204030204" pitchFamily="34" charset="0"/>
          </a:endParaRPr>
        </a:p>
      </dgm:t>
    </dgm:pt>
    <dgm:pt modelId="{43B3A048-16AB-4807-9B76-380214172ADC}" type="parTrans" cxnId="{5B37EBB1-DAF6-4262-9C9C-F30E52B40F51}">
      <dgm:prSet/>
      <dgm:spPr/>
      <dgm:t>
        <a:bodyPr/>
        <a:lstStyle/>
        <a:p>
          <a:endParaRPr lang="en-US">
            <a:latin typeface="Calibri" panose="020F0502020204030204" pitchFamily="34" charset="0"/>
          </a:endParaRPr>
        </a:p>
      </dgm:t>
    </dgm:pt>
    <dgm:pt modelId="{87C74F60-3B6A-4257-A832-A9DB2C25DF11}" type="sibTrans" cxnId="{5B37EBB1-DAF6-4262-9C9C-F30E52B40F51}">
      <dgm:prSet/>
      <dgm:spPr/>
      <dgm:t>
        <a:bodyPr/>
        <a:lstStyle/>
        <a:p>
          <a:endParaRPr lang="en-US">
            <a:latin typeface="Calibri" panose="020F0502020204030204" pitchFamily="34" charset="0"/>
          </a:endParaRPr>
        </a:p>
      </dgm:t>
    </dgm:pt>
    <dgm:pt modelId="{A29F4BDA-3468-4423-BB0F-E834E67CCD5F}">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Mrs. Mary Margarat</a:t>
          </a:r>
          <a:endParaRPr lang="en-US" sz="1600" dirty="0">
            <a:solidFill>
              <a:schemeClr val="bg1"/>
            </a:solidFill>
            <a:latin typeface="Calibri" panose="020F0502020204030204" pitchFamily="34" charset="0"/>
          </a:endParaRPr>
        </a:p>
      </dgm:t>
    </dgm:pt>
    <dgm:pt modelId="{004E7C36-EE03-4E3D-BB61-F5310D4D0BD5}" type="parTrans" cxnId="{98D81D16-BCE0-43A6-A027-00ADE8E44274}">
      <dgm:prSet/>
      <dgm:spPr/>
      <dgm:t>
        <a:bodyPr/>
        <a:lstStyle/>
        <a:p>
          <a:endParaRPr lang="en-US">
            <a:latin typeface="Calibri" panose="020F0502020204030204" pitchFamily="34" charset="0"/>
          </a:endParaRPr>
        </a:p>
      </dgm:t>
    </dgm:pt>
    <dgm:pt modelId="{C7C24AFE-67BE-472A-9F03-07C366881DF9}" type="sibTrans" cxnId="{98D81D16-BCE0-43A6-A027-00ADE8E44274}">
      <dgm:prSet/>
      <dgm:spPr/>
      <dgm:t>
        <a:bodyPr/>
        <a:lstStyle/>
        <a:p>
          <a:endParaRPr lang="en-US">
            <a:latin typeface="Calibri" panose="020F0502020204030204" pitchFamily="34" charset="0"/>
          </a:endParaRPr>
        </a:p>
      </dgm:t>
    </dgm:pt>
    <dgm:pt modelId="{0C29CFEF-57C3-4C79-9493-52892FD22E32}">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Mr.  Bhushan Nemade</a:t>
          </a:r>
          <a:endParaRPr lang="en-US" sz="1600" dirty="0">
            <a:solidFill>
              <a:schemeClr val="bg1"/>
            </a:solidFill>
            <a:latin typeface="Calibri" panose="020F0502020204030204" pitchFamily="34" charset="0"/>
          </a:endParaRPr>
        </a:p>
      </dgm:t>
    </dgm:pt>
    <dgm:pt modelId="{F32698D6-ABF0-4FC4-BAB2-2F6860B8D02F}" type="parTrans" cxnId="{14513B9C-C902-475E-BF64-5BA2547D5421}">
      <dgm:prSet/>
      <dgm:spPr/>
      <dgm:t>
        <a:bodyPr/>
        <a:lstStyle/>
        <a:p>
          <a:endParaRPr lang="en-US">
            <a:latin typeface="Calibri" panose="020F0502020204030204" pitchFamily="34" charset="0"/>
          </a:endParaRPr>
        </a:p>
      </dgm:t>
    </dgm:pt>
    <dgm:pt modelId="{2F146E29-DDF9-4F22-B82A-FB50D897948A}" type="sibTrans" cxnId="{14513B9C-C902-475E-BF64-5BA2547D5421}">
      <dgm:prSet/>
      <dgm:spPr/>
      <dgm:t>
        <a:bodyPr/>
        <a:lstStyle/>
        <a:p>
          <a:endParaRPr lang="en-US">
            <a:latin typeface="Calibri" panose="020F0502020204030204" pitchFamily="34" charset="0"/>
          </a:endParaRPr>
        </a:p>
      </dgm:t>
    </dgm:pt>
    <dgm:pt modelId="{69D8B400-22B0-4AD6-9DED-A53997CF4B4B}">
      <dgm:prSet phldrT="[Text]" custT="1"/>
      <dgm:spPr>
        <a:solidFill>
          <a:srgbClr val="FF0000"/>
        </a:solidFill>
      </dgm:spPr>
      <dgm:t>
        <a:bodyPr/>
        <a:lstStyle/>
        <a:p>
          <a:r>
            <a:rPr lang="en-US" sz="1600" dirty="0" smtClean="0">
              <a:solidFill>
                <a:schemeClr val="bg1"/>
              </a:solidFill>
              <a:latin typeface="Calibri" panose="020F0502020204030204" pitchFamily="34" charset="0"/>
              <a:ea typeface="Times New Roman"/>
              <a:cs typeface="Times New Roman"/>
            </a:rPr>
            <a:t>Mr. Shridhar Kamble</a:t>
          </a:r>
          <a:endParaRPr lang="en-US" sz="1600" dirty="0">
            <a:solidFill>
              <a:schemeClr val="bg1"/>
            </a:solidFill>
            <a:latin typeface="Calibri" panose="020F0502020204030204" pitchFamily="34" charset="0"/>
          </a:endParaRPr>
        </a:p>
      </dgm:t>
    </dgm:pt>
    <dgm:pt modelId="{14981C99-4BD1-474A-BF75-E973F319D91A}" type="parTrans" cxnId="{7783AE58-4E34-48F5-8B2F-3BC05F1E4030}">
      <dgm:prSet/>
      <dgm:spPr/>
      <dgm:t>
        <a:bodyPr/>
        <a:lstStyle/>
        <a:p>
          <a:endParaRPr lang="en-US">
            <a:latin typeface="Calibri" panose="020F0502020204030204" pitchFamily="34" charset="0"/>
          </a:endParaRPr>
        </a:p>
      </dgm:t>
    </dgm:pt>
    <dgm:pt modelId="{8536D583-A5CB-4D0B-A464-FABF12DD0332}" type="sibTrans" cxnId="{7783AE58-4E34-48F5-8B2F-3BC05F1E4030}">
      <dgm:prSet/>
      <dgm:spPr/>
      <dgm:t>
        <a:bodyPr/>
        <a:lstStyle/>
        <a:p>
          <a:endParaRPr lang="en-US">
            <a:latin typeface="Calibri" panose="020F0502020204030204" pitchFamily="34" charset="0"/>
          </a:endParaRPr>
        </a:p>
      </dgm:t>
    </dgm:pt>
    <dgm:pt modelId="{43FD7AD3-A28A-44C9-A81F-8D3F427B0790}">
      <dgm:prSet phldrT="[Text]" custT="1"/>
      <dgm:spPr/>
      <dgm:t>
        <a:bodyPr/>
        <a:lstStyle/>
        <a:p>
          <a:r>
            <a:rPr lang="en-US" sz="1600" dirty="0" smtClean="0">
              <a:solidFill>
                <a:schemeClr val="bg1"/>
              </a:solidFill>
              <a:latin typeface="Calibri" panose="020F0502020204030204" pitchFamily="34" charset="0"/>
              <a:ea typeface="Times New Roman"/>
              <a:cs typeface="Times New Roman"/>
            </a:rPr>
            <a:t>Dr. Kamal Shah</a:t>
          </a:r>
          <a:endParaRPr lang="en-US" sz="1600" dirty="0">
            <a:solidFill>
              <a:schemeClr val="bg1"/>
            </a:solidFill>
            <a:latin typeface="Calibri" panose="020F0502020204030204" pitchFamily="34" charset="0"/>
          </a:endParaRPr>
        </a:p>
      </dgm:t>
    </dgm:pt>
    <dgm:pt modelId="{D45ACDC7-E6DC-49EB-B236-7E2D012B61F1}" type="parTrans" cxnId="{3F165FF0-E944-412C-9C0E-205153C09F8B}">
      <dgm:prSet/>
      <dgm:spPr/>
      <dgm:t>
        <a:bodyPr/>
        <a:lstStyle/>
        <a:p>
          <a:endParaRPr lang="en-US">
            <a:latin typeface="Calibri" panose="020F0502020204030204" pitchFamily="34" charset="0"/>
          </a:endParaRPr>
        </a:p>
      </dgm:t>
    </dgm:pt>
    <dgm:pt modelId="{69EEB9B9-9A53-4D86-972D-B560D6C3F947}" type="sibTrans" cxnId="{3F165FF0-E944-412C-9C0E-205153C09F8B}">
      <dgm:prSet/>
      <dgm:spPr/>
      <dgm:t>
        <a:bodyPr/>
        <a:lstStyle/>
        <a:p>
          <a:endParaRPr lang="en-US">
            <a:latin typeface="Calibri" panose="020F0502020204030204" pitchFamily="34" charset="0"/>
          </a:endParaRPr>
        </a:p>
      </dgm:t>
    </dgm:pt>
    <dgm:pt modelId="{B7E79D0D-48FD-4FED-9C13-BDE32D8A0CAC}">
      <dgm:prSet phldrT="[Text]" custT="1"/>
      <dgm:spPr/>
      <dgm:t>
        <a:bodyPr/>
        <a:lstStyle/>
        <a:p>
          <a:r>
            <a:rPr lang="en-US" sz="1600" dirty="0" smtClean="0">
              <a:solidFill>
                <a:schemeClr val="bg1"/>
              </a:solidFill>
              <a:latin typeface="Calibri" panose="020F0502020204030204" pitchFamily="34" charset="0"/>
              <a:ea typeface="Times New Roman"/>
              <a:cs typeface="Times New Roman"/>
            </a:rPr>
            <a:t>Dr. Vinayak Bharadi</a:t>
          </a:r>
          <a:endParaRPr lang="en-US" sz="1600" dirty="0">
            <a:solidFill>
              <a:schemeClr val="bg1"/>
            </a:solidFill>
            <a:latin typeface="Calibri" panose="020F0502020204030204" pitchFamily="34" charset="0"/>
          </a:endParaRPr>
        </a:p>
      </dgm:t>
    </dgm:pt>
    <dgm:pt modelId="{96DD1CEA-39B9-4DBA-B1FA-A02572CF5898}" type="parTrans" cxnId="{6F2821B9-CA6B-4050-B18D-F949DE2CB84B}">
      <dgm:prSet/>
      <dgm:spPr/>
      <dgm:t>
        <a:bodyPr/>
        <a:lstStyle/>
        <a:p>
          <a:endParaRPr lang="en-US">
            <a:latin typeface="Calibri" panose="020F0502020204030204" pitchFamily="34" charset="0"/>
          </a:endParaRPr>
        </a:p>
      </dgm:t>
    </dgm:pt>
    <dgm:pt modelId="{03CE5CC6-0C69-4BA2-B752-E41374F8829B}" type="sibTrans" cxnId="{6F2821B9-CA6B-4050-B18D-F949DE2CB84B}">
      <dgm:prSet/>
      <dgm:spPr/>
      <dgm:t>
        <a:bodyPr/>
        <a:lstStyle/>
        <a:p>
          <a:endParaRPr lang="en-US">
            <a:latin typeface="Calibri" panose="020F0502020204030204" pitchFamily="34" charset="0"/>
          </a:endParaRPr>
        </a:p>
      </dgm:t>
    </dgm:pt>
    <dgm:pt modelId="{03753453-4C98-416A-A06E-603A2FF0ECC0}">
      <dgm:prSet phldrT="[Text]" custT="1"/>
      <dgm:spPr/>
      <dgm:t>
        <a:bodyPr/>
        <a:lstStyle/>
        <a:p>
          <a:r>
            <a:rPr lang="en-US" sz="1600" dirty="0" smtClean="0">
              <a:solidFill>
                <a:schemeClr val="bg1"/>
              </a:solidFill>
              <a:latin typeface="Calibri" panose="020F0502020204030204" pitchFamily="34" charset="0"/>
              <a:ea typeface="Times New Roman"/>
              <a:cs typeface="Times New Roman"/>
            </a:rPr>
            <a:t>Dr. Bijith Marakarkandy</a:t>
          </a:r>
          <a:endParaRPr lang="en-US" sz="1600" dirty="0">
            <a:solidFill>
              <a:schemeClr val="bg1"/>
            </a:solidFill>
            <a:latin typeface="Calibri" panose="020F0502020204030204" pitchFamily="34" charset="0"/>
          </a:endParaRPr>
        </a:p>
      </dgm:t>
    </dgm:pt>
    <dgm:pt modelId="{D52AAC5D-5795-4C63-8B6D-1366758ABDF1}" type="parTrans" cxnId="{2302737B-F340-41BE-A61F-09F3E10A5ADF}">
      <dgm:prSet/>
      <dgm:spPr/>
      <dgm:t>
        <a:bodyPr/>
        <a:lstStyle/>
        <a:p>
          <a:endParaRPr lang="en-US">
            <a:latin typeface="Calibri" panose="020F0502020204030204" pitchFamily="34" charset="0"/>
          </a:endParaRPr>
        </a:p>
      </dgm:t>
    </dgm:pt>
    <dgm:pt modelId="{4C49011D-4D4E-48B3-BFB6-BD358449578B}" type="sibTrans" cxnId="{2302737B-F340-41BE-A61F-09F3E10A5ADF}">
      <dgm:prSet/>
      <dgm:spPr/>
      <dgm:t>
        <a:bodyPr/>
        <a:lstStyle/>
        <a:p>
          <a:endParaRPr lang="en-US">
            <a:latin typeface="Calibri" panose="020F0502020204030204" pitchFamily="34" charset="0"/>
          </a:endParaRPr>
        </a:p>
      </dgm:t>
    </dgm:pt>
    <dgm:pt modelId="{EB18B79F-B9AA-4A03-BDD8-E2A8B76A1EF8}">
      <dgm:prSet phldrT="[Text]" custT="1"/>
      <dgm:spPr/>
      <dgm:t>
        <a:bodyPr/>
        <a:lstStyle/>
        <a:p>
          <a:r>
            <a:rPr lang="en-US" sz="1600" dirty="0" smtClean="0">
              <a:solidFill>
                <a:schemeClr val="bg1"/>
              </a:solidFill>
              <a:latin typeface="Calibri" panose="020F0502020204030204" pitchFamily="34" charset="0"/>
              <a:ea typeface="Times New Roman"/>
              <a:cs typeface="Times New Roman"/>
            </a:rPr>
            <a:t>Mr. Rajesh Bansode</a:t>
          </a:r>
          <a:endParaRPr lang="en-US" sz="1600" dirty="0">
            <a:solidFill>
              <a:schemeClr val="bg1"/>
            </a:solidFill>
            <a:latin typeface="Calibri" panose="020F0502020204030204" pitchFamily="34" charset="0"/>
          </a:endParaRPr>
        </a:p>
      </dgm:t>
    </dgm:pt>
    <dgm:pt modelId="{0DED2691-AC49-4C3B-AF1E-80763268C9E1}" type="parTrans" cxnId="{A62B58E4-A4CB-4866-BCD8-7713509612EA}">
      <dgm:prSet/>
      <dgm:spPr/>
      <dgm:t>
        <a:bodyPr/>
        <a:lstStyle/>
        <a:p>
          <a:endParaRPr lang="en-US">
            <a:latin typeface="Calibri" panose="020F0502020204030204" pitchFamily="34" charset="0"/>
          </a:endParaRPr>
        </a:p>
      </dgm:t>
    </dgm:pt>
    <dgm:pt modelId="{64B842CB-9E14-49A1-91AD-A5B5BE0CF678}" type="sibTrans" cxnId="{A62B58E4-A4CB-4866-BCD8-7713509612EA}">
      <dgm:prSet/>
      <dgm:spPr/>
      <dgm:t>
        <a:bodyPr/>
        <a:lstStyle/>
        <a:p>
          <a:endParaRPr lang="en-US">
            <a:latin typeface="Calibri" panose="020F0502020204030204" pitchFamily="34" charset="0"/>
          </a:endParaRPr>
        </a:p>
      </dgm:t>
    </dgm:pt>
    <dgm:pt modelId="{6D3F1FFF-37A9-461F-82B7-CB571BE00AB4}">
      <dgm:prSet phldrT="[Text]" custT="1"/>
      <dgm:spPr/>
      <dgm:t>
        <a:bodyPr/>
        <a:lstStyle/>
        <a:p>
          <a:r>
            <a:rPr lang="en-US" sz="1600" dirty="0" smtClean="0">
              <a:solidFill>
                <a:schemeClr val="bg1"/>
              </a:solidFill>
              <a:latin typeface="Calibri" panose="020F0502020204030204" pitchFamily="34" charset="0"/>
              <a:ea typeface="Times New Roman"/>
              <a:cs typeface="Times New Roman"/>
            </a:rPr>
            <a:t>Mr Vikas Kaul</a:t>
          </a:r>
          <a:endParaRPr lang="en-US" sz="1600" dirty="0">
            <a:solidFill>
              <a:schemeClr val="bg1"/>
            </a:solidFill>
            <a:latin typeface="Calibri" panose="020F0502020204030204" pitchFamily="34" charset="0"/>
          </a:endParaRPr>
        </a:p>
      </dgm:t>
    </dgm:pt>
    <dgm:pt modelId="{01F2345B-F59F-4A89-8AA9-CEA209E86737}" type="parTrans" cxnId="{19291617-7870-4F65-9BAE-BE7D238953F1}">
      <dgm:prSet/>
      <dgm:spPr/>
      <dgm:t>
        <a:bodyPr/>
        <a:lstStyle/>
        <a:p>
          <a:endParaRPr lang="en-US">
            <a:latin typeface="Calibri" panose="020F0502020204030204" pitchFamily="34" charset="0"/>
          </a:endParaRPr>
        </a:p>
      </dgm:t>
    </dgm:pt>
    <dgm:pt modelId="{6784CE8B-2958-49B4-B024-8959CA2D1177}" type="sibTrans" cxnId="{19291617-7870-4F65-9BAE-BE7D238953F1}">
      <dgm:prSet/>
      <dgm:spPr/>
      <dgm:t>
        <a:bodyPr/>
        <a:lstStyle/>
        <a:p>
          <a:endParaRPr lang="en-US">
            <a:latin typeface="Calibri" panose="020F0502020204030204" pitchFamily="34" charset="0"/>
          </a:endParaRPr>
        </a:p>
      </dgm:t>
    </dgm:pt>
    <dgm:pt modelId="{7BADA386-6B5C-419D-B716-B2B5C1F30C90}">
      <dgm:prSet phldrT="[Text]" custT="1"/>
      <dgm:spPr/>
      <dgm:t>
        <a:bodyPr/>
        <a:lstStyle/>
        <a:p>
          <a:r>
            <a:rPr lang="en-US" sz="1600" dirty="0" smtClean="0">
              <a:solidFill>
                <a:schemeClr val="bg1"/>
              </a:solidFill>
              <a:latin typeface="Calibri" panose="020F0502020204030204" pitchFamily="34" charset="0"/>
              <a:ea typeface="Times New Roman"/>
              <a:cs typeface="Times New Roman"/>
            </a:rPr>
            <a:t>Mr. Vijaykumar Yele</a:t>
          </a:r>
          <a:endParaRPr lang="en-US" sz="1600" dirty="0">
            <a:solidFill>
              <a:schemeClr val="bg1"/>
            </a:solidFill>
            <a:latin typeface="Calibri" panose="020F0502020204030204" pitchFamily="34" charset="0"/>
          </a:endParaRPr>
        </a:p>
      </dgm:t>
    </dgm:pt>
    <dgm:pt modelId="{19300CD2-B309-4900-990F-FEC423C14C3C}" type="parTrans" cxnId="{434BF0FE-35D7-42D2-90B0-B9AF448C948B}">
      <dgm:prSet/>
      <dgm:spPr/>
      <dgm:t>
        <a:bodyPr/>
        <a:lstStyle/>
        <a:p>
          <a:endParaRPr lang="en-US">
            <a:latin typeface="Calibri" panose="020F0502020204030204" pitchFamily="34" charset="0"/>
          </a:endParaRPr>
        </a:p>
      </dgm:t>
    </dgm:pt>
    <dgm:pt modelId="{1951EC55-81A2-497B-85F9-EFA631F440C1}" type="sibTrans" cxnId="{434BF0FE-35D7-42D2-90B0-B9AF448C948B}">
      <dgm:prSet/>
      <dgm:spPr/>
      <dgm:t>
        <a:bodyPr/>
        <a:lstStyle/>
        <a:p>
          <a:endParaRPr lang="en-US">
            <a:latin typeface="Calibri" panose="020F0502020204030204" pitchFamily="34" charset="0"/>
          </a:endParaRPr>
        </a:p>
      </dgm:t>
    </dgm:pt>
    <dgm:pt modelId="{07D38343-A3A1-4272-B40F-951E9BAC4CDC}">
      <dgm:prSet phldrT="[Text]" custT="1"/>
      <dgm:spPr/>
      <dgm:t>
        <a:bodyPr/>
        <a:lstStyle/>
        <a:p>
          <a:r>
            <a:rPr lang="en-US" sz="1600" dirty="0" smtClean="0">
              <a:solidFill>
                <a:schemeClr val="bg1"/>
              </a:solidFill>
              <a:latin typeface="Calibri" panose="020F0502020204030204" pitchFamily="34" charset="0"/>
              <a:ea typeface="Times New Roman"/>
              <a:cs typeface="Times New Roman"/>
            </a:rPr>
            <a:t>Ms. Smita Chaturvedi</a:t>
          </a:r>
          <a:endParaRPr lang="en-US" sz="1600" dirty="0">
            <a:solidFill>
              <a:schemeClr val="bg1"/>
            </a:solidFill>
            <a:latin typeface="Calibri" panose="020F0502020204030204" pitchFamily="34" charset="0"/>
          </a:endParaRPr>
        </a:p>
      </dgm:t>
    </dgm:pt>
    <dgm:pt modelId="{AC3B9F4D-D87D-4AB6-B6B6-E2B257E1C1BD}" type="parTrans" cxnId="{0419DECD-49A8-4F17-A97D-7B29A583783B}">
      <dgm:prSet/>
      <dgm:spPr/>
      <dgm:t>
        <a:bodyPr/>
        <a:lstStyle/>
        <a:p>
          <a:endParaRPr lang="en-US">
            <a:latin typeface="Calibri" panose="020F0502020204030204" pitchFamily="34" charset="0"/>
          </a:endParaRPr>
        </a:p>
      </dgm:t>
    </dgm:pt>
    <dgm:pt modelId="{F187DF78-CD1A-4BBA-B2E3-F152C42184D1}" type="sibTrans" cxnId="{0419DECD-49A8-4F17-A97D-7B29A583783B}">
      <dgm:prSet/>
      <dgm:spPr/>
      <dgm:t>
        <a:bodyPr/>
        <a:lstStyle/>
        <a:p>
          <a:endParaRPr lang="en-US">
            <a:latin typeface="Calibri" panose="020F0502020204030204" pitchFamily="34" charset="0"/>
          </a:endParaRPr>
        </a:p>
      </dgm:t>
    </dgm:pt>
    <dgm:pt modelId="{BF629364-9D32-4CF9-B71F-7C573D46CB1D}">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Ms. Vandana Munde</a:t>
          </a:r>
          <a:endParaRPr lang="en-US" sz="1600" dirty="0">
            <a:solidFill>
              <a:schemeClr val="bg1"/>
            </a:solidFill>
            <a:latin typeface="Calibri" panose="020F0502020204030204" pitchFamily="34" charset="0"/>
          </a:endParaRPr>
        </a:p>
      </dgm:t>
    </dgm:pt>
    <dgm:pt modelId="{365108FE-85B2-44E2-A35B-204F9BDFA328}" type="parTrans" cxnId="{053882F8-582C-422D-8F31-1AD6427FDDA5}">
      <dgm:prSet/>
      <dgm:spPr/>
      <dgm:t>
        <a:bodyPr/>
        <a:lstStyle/>
        <a:p>
          <a:endParaRPr lang="en-US">
            <a:latin typeface="Calibri" panose="020F0502020204030204" pitchFamily="34" charset="0"/>
          </a:endParaRPr>
        </a:p>
      </dgm:t>
    </dgm:pt>
    <dgm:pt modelId="{49AADC42-21EF-4DC2-9EAD-8F97285DD59B}" type="sibTrans" cxnId="{053882F8-582C-422D-8F31-1AD6427FDDA5}">
      <dgm:prSet/>
      <dgm:spPr/>
      <dgm:t>
        <a:bodyPr/>
        <a:lstStyle/>
        <a:p>
          <a:endParaRPr lang="en-US">
            <a:latin typeface="Calibri" panose="020F0502020204030204" pitchFamily="34" charset="0"/>
          </a:endParaRPr>
        </a:p>
      </dgm:t>
    </dgm:pt>
    <dgm:pt modelId="{3EADC1B3-2C0F-4AA4-B5E6-0EEF076AAA01}">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Mrs. Hetal Amrutia</a:t>
          </a:r>
          <a:endParaRPr lang="en-US" sz="1600" dirty="0">
            <a:solidFill>
              <a:schemeClr val="bg1"/>
            </a:solidFill>
            <a:latin typeface="Calibri" panose="020F0502020204030204" pitchFamily="34" charset="0"/>
          </a:endParaRPr>
        </a:p>
      </dgm:t>
    </dgm:pt>
    <dgm:pt modelId="{27AA9C61-FDBD-4562-9336-296ABBB3D641}" type="parTrans" cxnId="{4B14F6F9-CA58-4ADA-BA01-DAA2A5F7CD43}">
      <dgm:prSet/>
      <dgm:spPr/>
      <dgm:t>
        <a:bodyPr/>
        <a:lstStyle/>
        <a:p>
          <a:endParaRPr lang="en-US">
            <a:latin typeface="Calibri" panose="020F0502020204030204" pitchFamily="34" charset="0"/>
          </a:endParaRPr>
        </a:p>
      </dgm:t>
    </dgm:pt>
    <dgm:pt modelId="{36C3F122-DC5C-40ED-B9AA-914FD2A682AF}" type="sibTrans" cxnId="{4B14F6F9-CA58-4ADA-BA01-DAA2A5F7CD43}">
      <dgm:prSet/>
      <dgm:spPr/>
      <dgm:t>
        <a:bodyPr/>
        <a:lstStyle/>
        <a:p>
          <a:endParaRPr lang="en-US">
            <a:latin typeface="Calibri" panose="020F0502020204030204" pitchFamily="34" charset="0"/>
          </a:endParaRPr>
        </a:p>
      </dgm:t>
    </dgm:pt>
    <dgm:pt modelId="{0A66F308-FE33-4E89-BBFA-33AF2EC33B04}">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Mrs. Pranjali Kasture</a:t>
          </a:r>
          <a:endParaRPr lang="en-US" sz="1600" dirty="0">
            <a:solidFill>
              <a:schemeClr val="bg1"/>
            </a:solidFill>
            <a:latin typeface="Calibri" panose="020F0502020204030204" pitchFamily="34" charset="0"/>
          </a:endParaRPr>
        </a:p>
      </dgm:t>
    </dgm:pt>
    <dgm:pt modelId="{B78C5F2D-EE40-45AB-BCEE-9DB2C72AFAE5}" type="parTrans" cxnId="{F868854F-73C8-4CC9-8888-006DCC6AF313}">
      <dgm:prSet/>
      <dgm:spPr/>
      <dgm:t>
        <a:bodyPr/>
        <a:lstStyle/>
        <a:p>
          <a:endParaRPr lang="en-US">
            <a:latin typeface="Calibri" panose="020F0502020204030204" pitchFamily="34" charset="0"/>
          </a:endParaRPr>
        </a:p>
      </dgm:t>
    </dgm:pt>
    <dgm:pt modelId="{6BF6DE2D-345C-4356-9AD1-93BD2ECFA492}" type="sibTrans" cxnId="{F868854F-73C8-4CC9-8888-006DCC6AF313}">
      <dgm:prSet/>
      <dgm:spPr/>
      <dgm:t>
        <a:bodyPr/>
        <a:lstStyle/>
        <a:p>
          <a:endParaRPr lang="en-US">
            <a:latin typeface="Calibri" panose="020F0502020204030204" pitchFamily="34" charset="0"/>
          </a:endParaRPr>
        </a:p>
      </dgm:t>
    </dgm:pt>
    <dgm:pt modelId="{EAEB656D-0C39-4F17-90A2-C76C12A3DDC2}">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Ms. Neha Kapadia</a:t>
          </a:r>
          <a:endParaRPr lang="en-US" sz="1600" dirty="0">
            <a:solidFill>
              <a:schemeClr val="bg1"/>
            </a:solidFill>
            <a:latin typeface="Calibri" panose="020F0502020204030204" pitchFamily="34" charset="0"/>
          </a:endParaRPr>
        </a:p>
      </dgm:t>
    </dgm:pt>
    <dgm:pt modelId="{452E0287-FBE6-4FD4-A405-A3009171974F}" type="parTrans" cxnId="{3BF40E6B-42EC-41C7-BCD1-E346C4FCF284}">
      <dgm:prSet/>
      <dgm:spPr/>
      <dgm:t>
        <a:bodyPr/>
        <a:lstStyle/>
        <a:p>
          <a:endParaRPr lang="en-US">
            <a:latin typeface="Calibri" panose="020F0502020204030204" pitchFamily="34" charset="0"/>
          </a:endParaRPr>
        </a:p>
      </dgm:t>
    </dgm:pt>
    <dgm:pt modelId="{1FB4BF92-C047-45AE-BFB8-2AADEDB0A9A6}" type="sibTrans" cxnId="{3BF40E6B-42EC-41C7-BCD1-E346C4FCF284}">
      <dgm:prSet/>
      <dgm:spPr/>
      <dgm:t>
        <a:bodyPr/>
        <a:lstStyle/>
        <a:p>
          <a:endParaRPr lang="en-US">
            <a:latin typeface="Calibri" panose="020F0502020204030204" pitchFamily="34" charset="0"/>
          </a:endParaRPr>
        </a:p>
      </dgm:t>
    </dgm:pt>
    <dgm:pt modelId="{3878B975-242A-45B2-8439-91D106717530}">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Mr. Rahul Neve</a:t>
          </a:r>
          <a:endParaRPr lang="en-US" sz="1600" dirty="0">
            <a:solidFill>
              <a:schemeClr val="bg1"/>
            </a:solidFill>
            <a:latin typeface="Calibri" panose="020F0502020204030204" pitchFamily="34" charset="0"/>
          </a:endParaRPr>
        </a:p>
      </dgm:t>
    </dgm:pt>
    <dgm:pt modelId="{B785DA72-6FB6-45E6-8D78-95D06C6707A3}" type="parTrans" cxnId="{6EF9D79B-15A8-42CD-8111-9FFD98AF2FA2}">
      <dgm:prSet/>
      <dgm:spPr/>
      <dgm:t>
        <a:bodyPr/>
        <a:lstStyle/>
        <a:p>
          <a:endParaRPr lang="en-US">
            <a:latin typeface="Calibri" panose="020F0502020204030204" pitchFamily="34" charset="0"/>
          </a:endParaRPr>
        </a:p>
      </dgm:t>
    </dgm:pt>
    <dgm:pt modelId="{2A3AC390-293D-437F-804F-8ACD770977A6}" type="sibTrans" cxnId="{6EF9D79B-15A8-42CD-8111-9FFD98AF2FA2}">
      <dgm:prSet/>
      <dgm:spPr/>
      <dgm:t>
        <a:bodyPr/>
        <a:lstStyle/>
        <a:p>
          <a:endParaRPr lang="en-US">
            <a:latin typeface="Calibri" panose="020F0502020204030204" pitchFamily="34" charset="0"/>
          </a:endParaRPr>
        </a:p>
      </dgm:t>
    </dgm:pt>
    <dgm:pt modelId="{0FBF5359-3228-4503-B2B9-8DA2C198A82B}">
      <dgm:prSet phldrT="[Text]" custT="1"/>
      <dgm:spPr>
        <a:solidFill>
          <a:srgbClr val="00B050"/>
        </a:solidFill>
      </dgm:spPr>
      <dgm:t>
        <a:bodyPr/>
        <a:lstStyle/>
        <a:p>
          <a:r>
            <a:rPr lang="en-US" sz="1600" dirty="0" smtClean="0">
              <a:solidFill>
                <a:schemeClr val="bg1"/>
              </a:solidFill>
              <a:latin typeface="Calibri" panose="020F0502020204030204" pitchFamily="34" charset="0"/>
              <a:ea typeface="Times New Roman"/>
              <a:cs typeface="Times New Roman"/>
            </a:rPr>
            <a:t>Mr. Shridhar Kamble</a:t>
          </a:r>
          <a:endParaRPr lang="en-US" sz="1600" dirty="0">
            <a:solidFill>
              <a:schemeClr val="bg1"/>
            </a:solidFill>
            <a:latin typeface="Calibri" panose="020F0502020204030204" pitchFamily="34" charset="0"/>
          </a:endParaRPr>
        </a:p>
      </dgm:t>
    </dgm:pt>
    <dgm:pt modelId="{A6FB6E8D-2F02-4E46-AA37-AB4296623F37}" type="parTrans" cxnId="{9FA6F1CC-B0FF-43C5-9BF5-6033C9A5F3A7}">
      <dgm:prSet/>
      <dgm:spPr/>
      <dgm:t>
        <a:bodyPr/>
        <a:lstStyle/>
        <a:p>
          <a:endParaRPr lang="en-US">
            <a:latin typeface="Calibri" panose="020F0502020204030204" pitchFamily="34" charset="0"/>
          </a:endParaRPr>
        </a:p>
      </dgm:t>
    </dgm:pt>
    <dgm:pt modelId="{7F486489-3A26-4BC6-A485-4D78BF7676DC}" type="sibTrans" cxnId="{9FA6F1CC-B0FF-43C5-9BF5-6033C9A5F3A7}">
      <dgm:prSet/>
      <dgm:spPr/>
      <dgm:t>
        <a:bodyPr/>
        <a:lstStyle/>
        <a:p>
          <a:endParaRPr lang="en-US">
            <a:latin typeface="Calibri" panose="020F0502020204030204" pitchFamily="34" charset="0"/>
          </a:endParaRPr>
        </a:p>
      </dgm:t>
    </dgm:pt>
    <dgm:pt modelId="{0CE879AB-7DE7-41E8-A28E-7BD9B12992A7}">
      <dgm:prSet phldrT="[Text]"/>
      <dgm:spPr>
        <a:solidFill>
          <a:schemeClr val="accent4"/>
        </a:solidFill>
      </dgm:spPr>
      <dgm:t>
        <a:bodyPr/>
        <a:lstStyle/>
        <a:p>
          <a:r>
            <a:rPr lang="en-US" dirty="0" smtClean="0">
              <a:solidFill>
                <a:schemeClr val="bg1"/>
              </a:solidFill>
              <a:latin typeface="Calibri" panose="020F0502020204030204" pitchFamily="34" charset="0"/>
              <a:ea typeface="Times New Roman"/>
              <a:cs typeface="Times New Roman"/>
            </a:rPr>
            <a:t>Dr. Bijith Markarkandy </a:t>
          </a:r>
          <a:endParaRPr lang="en-US" dirty="0">
            <a:solidFill>
              <a:schemeClr val="bg1"/>
            </a:solidFill>
            <a:latin typeface="Calibri" panose="020F0502020204030204" pitchFamily="34" charset="0"/>
          </a:endParaRPr>
        </a:p>
      </dgm:t>
    </dgm:pt>
    <dgm:pt modelId="{BBEEF8E7-BDB8-4624-AE09-B9E6414928E9}" type="parTrans" cxnId="{A1BEB493-0767-4046-8205-3C597EFE4094}">
      <dgm:prSet/>
      <dgm:spPr/>
      <dgm:t>
        <a:bodyPr/>
        <a:lstStyle/>
        <a:p>
          <a:endParaRPr lang="en-US">
            <a:latin typeface="Calibri" panose="020F0502020204030204" pitchFamily="34" charset="0"/>
          </a:endParaRPr>
        </a:p>
      </dgm:t>
    </dgm:pt>
    <dgm:pt modelId="{598509D5-1985-4ACC-85D1-D64412DFBF1B}" type="sibTrans" cxnId="{A1BEB493-0767-4046-8205-3C597EFE4094}">
      <dgm:prSet/>
      <dgm:spPr/>
      <dgm:t>
        <a:bodyPr/>
        <a:lstStyle/>
        <a:p>
          <a:endParaRPr lang="en-US">
            <a:latin typeface="Calibri" panose="020F0502020204030204" pitchFamily="34" charset="0"/>
          </a:endParaRPr>
        </a:p>
      </dgm:t>
    </dgm:pt>
    <dgm:pt modelId="{0C575523-E2E3-4F2B-A5C4-9915662C48D1}">
      <dgm:prSet/>
      <dgm:spPr>
        <a:solidFill>
          <a:schemeClr val="accent4"/>
        </a:solidFill>
      </dgm:spPr>
      <dgm:t>
        <a:bodyPr/>
        <a:lstStyle/>
        <a:p>
          <a:r>
            <a:rPr lang="en-US" dirty="0" smtClean="0">
              <a:solidFill>
                <a:schemeClr val="bg1"/>
              </a:solidFill>
              <a:latin typeface="Calibri" panose="020F0502020204030204" pitchFamily="34" charset="0"/>
              <a:ea typeface="Times New Roman"/>
              <a:cs typeface="Times New Roman"/>
            </a:rPr>
            <a:t>Mrs. Pranjali Kasture</a:t>
          </a:r>
          <a:endParaRPr lang="en-US" dirty="0">
            <a:solidFill>
              <a:schemeClr val="bg1"/>
            </a:solidFill>
            <a:latin typeface="Calibri" panose="020F0502020204030204" pitchFamily="34" charset="0"/>
            <a:ea typeface="Calibri"/>
            <a:cs typeface="Times New Roman"/>
          </a:endParaRPr>
        </a:p>
      </dgm:t>
    </dgm:pt>
    <dgm:pt modelId="{85DC5C37-743F-44CD-AF41-0D9ACFD49360}" type="parTrans" cxnId="{4CB6ED4A-8110-40DD-9D68-6500D7F24125}">
      <dgm:prSet/>
      <dgm:spPr/>
      <dgm:t>
        <a:bodyPr/>
        <a:lstStyle/>
        <a:p>
          <a:endParaRPr lang="en-US">
            <a:latin typeface="Calibri" panose="020F0502020204030204" pitchFamily="34" charset="0"/>
          </a:endParaRPr>
        </a:p>
      </dgm:t>
    </dgm:pt>
    <dgm:pt modelId="{1B783CBB-3089-4223-A1B3-A434436B04AF}" type="sibTrans" cxnId="{4CB6ED4A-8110-40DD-9D68-6500D7F24125}">
      <dgm:prSet/>
      <dgm:spPr/>
      <dgm:t>
        <a:bodyPr/>
        <a:lstStyle/>
        <a:p>
          <a:endParaRPr lang="en-US">
            <a:latin typeface="Calibri" panose="020F0502020204030204" pitchFamily="34" charset="0"/>
          </a:endParaRPr>
        </a:p>
      </dgm:t>
    </dgm:pt>
    <dgm:pt modelId="{5E85FE01-04AE-49CE-950B-4A15E05399F3}">
      <dgm:prSet/>
      <dgm:spPr>
        <a:solidFill>
          <a:schemeClr val="accent4"/>
        </a:solidFill>
      </dgm:spPr>
      <dgm:t>
        <a:bodyPr/>
        <a:lstStyle/>
        <a:p>
          <a:r>
            <a:rPr lang="en-US" dirty="0" smtClean="0">
              <a:solidFill>
                <a:schemeClr val="bg1"/>
              </a:solidFill>
              <a:latin typeface="Calibri" panose="020F0502020204030204" pitchFamily="34" charset="0"/>
              <a:ea typeface="Times New Roman"/>
              <a:cs typeface="Times New Roman"/>
            </a:rPr>
            <a:t>Mr. Namdeo Badhe</a:t>
          </a:r>
          <a:endParaRPr lang="en-US" dirty="0">
            <a:solidFill>
              <a:schemeClr val="bg1"/>
            </a:solidFill>
            <a:latin typeface="Calibri" panose="020F0502020204030204" pitchFamily="34" charset="0"/>
            <a:ea typeface="Calibri"/>
            <a:cs typeface="Times New Roman"/>
          </a:endParaRPr>
        </a:p>
      </dgm:t>
    </dgm:pt>
    <dgm:pt modelId="{1A97DF9D-7055-4F4B-889A-0F47FD8C282C}" type="parTrans" cxnId="{5667FBE0-B43F-4AA6-B6FF-35C434505FBD}">
      <dgm:prSet/>
      <dgm:spPr/>
      <dgm:t>
        <a:bodyPr/>
        <a:lstStyle/>
        <a:p>
          <a:endParaRPr lang="en-US">
            <a:latin typeface="Calibri" panose="020F0502020204030204" pitchFamily="34" charset="0"/>
          </a:endParaRPr>
        </a:p>
      </dgm:t>
    </dgm:pt>
    <dgm:pt modelId="{5289A9D2-9FEA-4B09-9403-874C26AF8FE5}" type="sibTrans" cxnId="{5667FBE0-B43F-4AA6-B6FF-35C434505FBD}">
      <dgm:prSet/>
      <dgm:spPr/>
      <dgm:t>
        <a:bodyPr/>
        <a:lstStyle/>
        <a:p>
          <a:endParaRPr lang="en-US">
            <a:latin typeface="Calibri" panose="020F0502020204030204" pitchFamily="34" charset="0"/>
          </a:endParaRPr>
        </a:p>
      </dgm:t>
    </dgm:pt>
    <dgm:pt modelId="{0A7F6DEB-472F-4C95-BC11-44745778BA12}">
      <dgm:prSet/>
      <dgm:spPr>
        <a:solidFill>
          <a:schemeClr val="accent4"/>
        </a:solidFill>
      </dgm:spPr>
      <dgm:t>
        <a:bodyPr/>
        <a:lstStyle/>
        <a:p>
          <a:r>
            <a:rPr lang="en-US" dirty="0" smtClean="0">
              <a:solidFill>
                <a:schemeClr val="bg1"/>
              </a:solidFill>
              <a:latin typeface="Calibri" panose="020F0502020204030204" pitchFamily="34" charset="0"/>
              <a:ea typeface="Times New Roman"/>
              <a:cs typeface="Times New Roman"/>
            </a:rPr>
            <a:t>Ms. Ratna Nayak</a:t>
          </a:r>
          <a:endParaRPr lang="en-US" dirty="0">
            <a:solidFill>
              <a:schemeClr val="bg1"/>
            </a:solidFill>
            <a:latin typeface="Calibri" panose="020F0502020204030204" pitchFamily="34" charset="0"/>
            <a:ea typeface="Calibri"/>
            <a:cs typeface="Times New Roman"/>
          </a:endParaRPr>
        </a:p>
      </dgm:t>
    </dgm:pt>
    <dgm:pt modelId="{FE7DD867-05CC-46C8-BE95-1BC3B0AD90F5}" type="parTrans" cxnId="{6369B799-AB4A-4BEE-A1CB-F790F2928FFA}">
      <dgm:prSet/>
      <dgm:spPr/>
      <dgm:t>
        <a:bodyPr/>
        <a:lstStyle/>
        <a:p>
          <a:endParaRPr lang="en-US">
            <a:latin typeface="Calibri" panose="020F0502020204030204" pitchFamily="34" charset="0"/>
          </a:endParaRPr>
        </a:p>
      </dgm:t>
    </dgm:pt>
    <dgm:pt modelId="{A37B4273-8BFC-4040-9E49-5551ED2E587B}" type="sibTrans" cxnId="{6369B799-AB4A-4BEE-A1CB-F790F2928FFA}">
      <dgm:prSet/>
      <dgm:spPr/>
      <dgm:t>
        <a:bodyPr/>
        <a:lstStyle/>
        <a:p>
          <a:endParaRPr lang="en-US">
            <a:latin typeface="Calibri" panose="020F0502020204030204" pitchFamily="34" charset="0"/>
          </a:endParaRPr>
        </a:p>
      </dgm:t>
    </dgm:pt>
    <dgm:pt modelId="{31C82C03-514F-49AD-AB74-B2CE2F3BFC1A}">
      <dgm:prSet/>
      <dgm:spPr>
        <a:solidFill>
          <a:schemeClr val="accent4"/>
        </a:solidFill>
      </dgm:spPr>
      <dgm:t>
        <a:bodyPr/>
        <a:lstStyle/>
        <a:p>
          <a:r>
            <a:rPr lang="en-US" dirty="0" smtClean="0">
              <a:solidFill>
                <a:schemeClr val="bg1"/>
              </a:solidFill>
              <a:latin typeface="Calibri" panose="020F0502020204030204" pitchFamily="34" charset="0"/>
              <a:ea typeface="Times New Roman"/>
              <a:cs typeface="Times New Roman"/>
            </a:rPr>
            <a:t>Mr. Shridhar Kamble</a:t>
          </a:r>
          <a:endParaRPr lang="en-US" dirty="0">
            <a:solidFill>
              <a:schemeClr val="bg1"/>
            </a:solidFill>
            <a:latin typeface="Calibri" panose="020F0502020204030204" pitchFamily="34" charset="0"/>
            <a:ea typeface="Calibri"/>
            <a:cs typeface="Times New Roman"/>
          </a:endParaRPr>
        </a:p>
      </dgm:t>
    </dgm:pt>
    <dgm:pt modelId="{3DC02B9D-DA3B-43DF-8FFD-A0C14EF0591F}" type="parTrans" cxnId="{E3B8E830-01BF-42CE-81D2-8CAC2277ED79}">
      <dgm:prSet/>
      <dgm:spPr/>
      <dgm:t>
        <a:bodyPr/>
        <a:lstStyle/>
        <a:p>
          <a:endParaRPr lang="en-US">
            <a:latin typeface="Calibri" panose="020F0502020204030204" pitchFamily="34" charset="0"/>
          </a:endParaRPr>
        </a:p>
      </dgm:t>
    </dgm:pt>
    <dgm:pt modelId="{E4262B0E-695C-4332-AED1-A646BB4D570E}" type="sibTrans" cxnId="{E3B8E830-01BF-42CE-81D2-8CAC2277ED79}">
      <dgm:prSet/>
      <dgm:spPr/>
      <dgm:t>
        <a:bodyPr/>
        <a:lstStyle/>
        <a:p>
          <a:endParaRPr lang="en-US">
            <a:latin typeface="Calibri" panose="020F0502020204030204" pitchFamily="34" charset="0"/>
          </a:endParaRPr>
        </a:p>
      </dgm:t>
    </dgm:pt>
    <dgm:pt modelId="{5A0DA67C-538D-4A3A-A6D3-37FBB0826DD1}">
      <dgm:prSet/>
      <dgm:spPr>
        <a:solidFill>
          <a:schemeClr val="bg2">
            <a:lumMod val="50000"/>
          </a:schemeClr>
        </a:solidFill>
      </dgm:spPr>
      <dgm:t>
        <a:bodyPr/>
        <a:lstStyle/>
        <a:p>
          <a:r>
            <a:rPr lang="en-US" b="1" dirty="0" smtClean="0">
              <a:solidFill>
                <a:schemeClr val="bg1"/>
              </a:solidFill>
              <a:latin typeface="Calibri" panose="020F0502020204030204" pitchFamily="34" charset="0"/>
              <a:ea typeface="Times New Roman"/>
              <a:cs typeface="Calibri"/>
            </a:rPr>
            <a:t>Information and Communication Technology</a:t>
          </a:r>
          <a:endParaRPr lang="en-US" dirty="0">
            <a:solidFill>
              <a:schemeClr val="bg1"/>
            </a:solidFill>
            <a:latin typeface="Calibri" panose="020F0502020204030204" pitchFamily="34" charset="0"/>
            <a:ea typeface="Calibri"/>
            <a:cs typeface="Times New Roman"/>
          </a:endParaRPr>
        </a:p>
      </dgm:t>
    </dgm:pt>
    <dgm:pt modelId="{B2DF31F4-700C-4F23-810D-C9EF42957B4A}" type="parTrans" cxnId="{45E7910E-FC29-4F19-BE5E-CFFC868209CD}">
      <dgm:prSet/>
      <dgm:spPr/>
      <dgm:t>
        <a:bodyPr/>
        <a:lstStyle/>
        <a:p>
          <a:endParaRPr lang="en-US">
            <a:latin typeface="Calibri" panose="020F0502020204030204" pitchFamily="34" charset="0"/>
          </a:endParaRPr>
        </a:p>
      </dgm:t>
    </dgm:pt>
    <dgm:pt modelId="{0E6FA893-3A9C-4DB8-9FCC-B38F0DEB0C84}" type="sibTrans" cxnId="{45E7910E-FC29-4F19-BE5E-CFFC868209CD}">
      <dgm:prSet/>
      <dgm:spPr/>
      <dgm:t>
        <a:bodyPr/>
        <a:lstStyle/>
        <a:p>
          <a:endParaRPr lang="en-US">
            <a:latin typeface="Calibri" panose="020F0502020204030204" pitchFamily="34" charset="0"/>
          </a:endParaRPr>
        </a:p>
      </dgm:t>
    </dgm:pt>
    <dgm:pt modelId="{F5329DA2-AF0D-40A0-9B8F-127AE1235AC5}">
      <dgm:prSet/>
      <dgm:spPr>
        <a:solidFill>
          <a:schemeClr val="bg2">
            <a:lumMod val="50000"/>
          </a:schemeClr>
        </a:solidFill>
      </dgm:spPr>
      <dgm:t>
        <a:bodyPr/>
        <a:lstStyle/>
        <a:p>
          <a:r>
            <a:rPr lang="en-US" dirty="0" smtClean="0">
              <a:solidFill>
                <a:schemeClr val="bg1"/>
              </a:solidFill>
              <a:latin typeface="Calibri" panose="020F0502020204030204" pitchFamily="34" charset="0"/>
              <a:ea typeface="Times New Roman"/>
              <a:cs typeface="Times New Roman"/>
            </a:rPr>
            <a:t>Mr. Rajesh Bansode</a:t>
          </a:r>
          <a:endParaRPr lang="en-US" dirty="0">
            <a:solidFill>
              <a:schemeClr val="bg1"/>
            </a:solidFill>
            <a:latin typeface="Calibri" panose="020F0502020204030204" pitchFamily="34" charset="0"/>
            <a:ea typeface="Calibri"/>
            <a:cs typeface="Times New Roman"/>
          </a:endParaRPr>
        </a:p>
      </dgm:t>
    </dgm:pt>
    <dgm:pt modelId="{D59CED21-2DFF-4885-9614-9860DA1AA0DC}" type="parTrans" cxnId="{C3FB7FDA-6981-4BE1-A692-5902217E2105}">
      <dgm:prSet/>
      <dgm:spPr/>
      <dgm:t>
        <a:bodyPr/>
        <a:lstStyle/>
        <a:p>
          <a:endParaRPr lang="en-US">
            <a:latin typeface="Calibri" panose="020F0502020204030204" pitchFamily="34" charset="0"/>
          </a:endParaRPr>
        </a:p>
      </dgm:t>
    </dgm:pt>
    <dgm:pt modelId="{D62D7608-8824-4D23-97C0-DFA5979C11FB}" type="sibTrans" cxnId="{C3FB7FDA-6981-4BE1-A692-5902217E2105}">
      <dgm:prSet/>
      <dgm:spPr/>
      <dgm:t>
        <a:bodyPr/>
        <a:lstStyle/>
        <a:p>
          <a:endParaRPr lang="en-US">
            <a:latin typeface="Calibri" panose="020F0502020204030204" pitchFamily="34" charset="0"/>
          </a:endParaRPr>
        </a:p>
      </dgm:t>
    </dgm:pt>
    <dgm:pt modelId="{4B64A943-FB4B-46E5-B9D3-CC68276E7DF5}">
      <dgm:prSet/>
      <dgm:spPr>
        <a:solidFill>
          <a:schemeClr val="bg2">
            <a:lumMod val="50000"/>
          </a:schemeClr>
        </a:solidFill>
      </dgm:spPr>
      <dgm:t>
        <a:bodyPr/>
        <a:lstStyle/>
        <a:p>
          <a:r>
            <a:rPr lang="en-US" dirty="0" smtClean="0">
              <a:solidFill>
                <a:schemeClr val="bg1"/>
              </a:solidFill>
              <a:latin typeface="Calibri" panose="020F0502020204030204" pitchFamily="34" charset="0"/>
              <a:ea typeface="Times New Roman"/>
              <a:cs typeface="Times New Roman"/>
            </a:rPr>
            <a:t>Ms. Sangeeta Vhatkar</a:t>
          </a:r>
          <a:endParaRPr lang="en-US" dirty="0">
            <a:solidFill>
              <a:schemeClr val="bg1"/>
            </a:solidFill>
            <a:latin typeface="Calibri" panose="020F0502020204030204" pitchFamily="34" charset="0"/>
            <a:ea typeface="Calibri"/>
            <a:cs typeface="Times New Roman"/>
          </a:endParaRPr>
        </a:p>
      </dgm:t>
    </dgm:pt>
    <dgm:pt modelId="{BFB4EA45-3A15-43EB-A5A0-40CDA54317AC}" type="parTrans" cxnId="{62CDE950-5BB9-4469-9AD6-477983A00B61}">
      <dgm:prSet/>
      <dgm:spPr/>
      <dgm:t>
        <a:bodyPr/>
        <a:lstStyle/>
        <a:p>
          <a:endParaRPr lang="en-US">
            <a:latin typeface="Calibri" panose="020F0502020204030204" pitchFamily="34" charset="0"/>
          </a:endParaRPr>
        </a:p>
      </dgm:t>
    </dgm:pt>
    <dgm:pt modelId="{8A40EE95-46A1-4CEC-93AE-20320E47AB12}" type="sibTrans" cxnId="{62CDE950-5BB9-4469-9AD6-477983A00B61}">
      <dgm:prSet/>
      <dgm:spPr/>
      <dgm:t>
        <a:bodyPr/>
        <a:lstStyle/>
        <a:p>
          <a:endParaRPr lang="en-US">
            <a:latin typeface="Calibri" panose="020F0502020204030204" pitchFamily="34" charset="0"/>
          </a:endParaRPr>
        </a:p>
      </dgm:t>
    </dgm:pt>
    <dgm:pt modelId="{E825AEFE-F5AB-4B2A-94B7-834300D40F45}">
      <dgm:prSet/>
      <dgm:spPr>
        <a:solidFill>
          <a:schemeClr val="bg2">
            <a:lumMod val="50000"/>
          </a:schemeClr>
        </a:solidFill>
      </dgm:spPr>
      <dgm:t>
        <a:bodyPr/>
        <a:lstStyle/>
        <a:p>
          <a:r>
            <a:rPr lang="en-US" dirty="0" smtClean="0">
              <a:solidFill>
                <a:schemeClr val="bg1"/>
              </a:solidFill>
              <a:latin typeface="Calibri" panose="020F0502020204030204" pitchFamily="34" charset="0"/>
              <a:ea typeface="Times New Roman"/>
              <a:cs typeface="Times New Roman"/>
            </a:rPr>
            <a:t>Mr. Vikas Kaul</a:t>
          </a:r>
          <a:endParaRPr lang="en-US" dirty="0">
            <a:solidFill>
              <a:schemeClr val="bg1"/>
            </a:solidFill>
            <a:latin typeface="Calibri" panose="020F0502020204030204" pitchFamily="34" charset="0"/>
            <a:ea typeface="Calibri"/>
            <a:cs typeface="Times New Roman"/>
          </a:endParaRPr>
        </a:p>
      </dgm:t>
    </dgm:pt>
    <dgm:pt modelId="{46FA88DB-322C-4C79-9DA2-F16D7893FCA0}" type="parTrans" cxnId="{E7F5BA09-A425-4C36-8A3F-A38B4EE90D8B}">
      <dgm:prSet/>
      <dgm:spPr/>
      <dgm:t>
        <a:bodyPr/>
        <a:lstStyle/>
        <a:p>
          <a:endParaRPr lang="en-US">
            <a:latin typeface="Calibri" panose="020F0502020204030204" pitchFamily="34" charset="0"/>
          </a:endParaRPr>
        </a:p>
      </dgm:t>
    </dgm:pt>
    <dgm:pt modelId="{B7AA00DA-CD9D-4A91-A0CE-9219885E2915}" type="sibTrans" cxnId="{E7F5BA09-A425-4C36-8A3F-A38B4EE90D8B}">
      <dgm:prSet/>
      <dgm:spPr/>
      <dgm:t>
        <a:bodyPr/>
        <a:lstStyle/>
        <a:p>
          <a:endParaRPr lang="en-US">
            <a:latin typeface="Calibri" panose="020F0502020204030204" pitchFamily="34" charset="0"/>
          </a:endParaRPr>
        </a:p>
      </dgm:t>
    </dgm:pt>
    <dgm:pt modelId="{992B02AF-9718-4FF3-B4E8-1146E06B32A9}">
      <dgm:prSet/>
      <dgm:spPr>
        <a:solidFill>
          <a:schemeClr val="bg2">
            <a:lumMod val="50000"/>
          </a:schemeClr>
        </a:solidFill>
      </dgm:spPr>
      <dgm:t>
        <a:bodyPr/>
        <a:lstStyle/>
        <a:p>
          <a:r>
            <a:rPr lang="en-US" dirty="0" smtClean="0">
              <a:solidFill>
                <a:schemeClr val="bg1"/>
              </a:solidFill>
              <a:latin typeface="Calibri" panose="020F0502020204030204" pitchFamily="34" charset="0"/>
              <a:ea typeface="Times New Roman"/>
              <a:cs typeface="Times New Roman"/>
            </a:rPr>
            <a:t>Mr. Zahir Aalam M.M.</a:t>
          </a:r>
          <a:endParaRPr lang="en-US" dirty="0">
            <a:solidFill>
              <a:schemeClr val="bg1"/>
            </a:solidFill>
            <a:latin typeface="Calibri" panose="020F0502020204030204" pitchFamily="34" charset="0"/>
            <a:ea typeface="Calibri"/>
            <a:cs typeface="Times New Roman"/>
          </a:endParaRPr>
        </a:p>
      </dgm:t>
    </dgm:pt>
    <dgm:pt modelId="{FE5ED2E5-9232-4922-9E36-21A8677165E9}" type="parTrans" cxnId="{B4C37EFD-F357-49E7-9CE5-C3F2EDEB6CC5}">
      <dgm:prSet/>
      <dgm:spPr/>
      <dgm:t>
        <a:bodyPr/>
        <a:lstStyle/>
        <a:p>
          <a:endParaRPr lang="en-US">
            <a:latin typeface="Calibri" panose="020F0502020204030204" pitchFamily="34" charset="0"/>
          </a:endParaRPr>
        </a:p>
      </dgm:t>
    </dgm:pt>
    <dgm:pt modelId="{922DCD74-37C4-4A71-8F83-6236B625A90D}" type="sibTrans" cxnId="{B4C37EFD-F357-49E7-9CE5-C3F2EDEB6CC5}">
      <dgm:prSet/>
      <dgm:spPr/>
      <dgm:t>
        <a:bodyPr/>
        <a:lstStyle/>
        <a:p>
          <a:endParaRPr lang="en-US">
            <a:latin typeface="Calibri" panose="020F0502020204030204" pitchFamily="34" charset="0"/>
          </a:endParaRPr>
        </a:p>
      </dgm:t>
    </dgm:pt>
    <dgm:pt modelId="{960E3E71-6DCD-4309-845B-D9ECF548571D}">
      <dgm:prSet/>
      <dgm:spPr>
        <a:solidFill>
          <a:schemeClr val="bg2">
            <a:lumMod val="50000"/>
          </a:schemeClr>
        </a:solidFill>
      </dgm:spPr>
      <dgm:t>
        <a:bodyPr/>
        <a:lstStyle/>
        <a:p>
          <a:r>
            <a:rPr lang="en-US" dirty="0" smtClean="0">
              <a:solidFill>
                <a:schemeClr val="bg1"/>
              </a:solidFill>
              <a:latin typeface="Calibri" panose="020F0502020204030204" pitchFamily="34" charset="0"/>
              <a:ea typeface="Times New Roman"/>
              <a:cs typeface="Times New Roman"/>
            </a:rPr>
            <a:t>Ms. Fiona L</a:t>
          </a:r>
          <a:endParaRPr lang="en-US" dirty="0">
            <a:solidFill>
              <a:schemeClr val="bg1"/>
            </a:solidFill>
            <a:latin typeface="Calibri" panose="020F0502020204030204" pitchFamily="34" charset="0"/>
            <a:ea typeface="Calibri"/>
            <a:cs typeface="Times New Roman"/>
          </a:endParaRPr>
        </a:p>
      </dgm:t>
    </dgm:pt>
    <dgm:pt modelId="{DEF4510E-7CA9-4324-91CF-4B30EF6FBAF5}" type="parTrans" cxnId="{1DE29FCE-76C3-43D0-BC79-1E26380ED596}">
      <dgm:prSet/>
      <dgm:spPr/>
      <dgm:t>
        <a:bodyPr/>
        <a:lstStyle/>
        <a:p>
          <a:endParaRPr lang="en-US">
            <a:latin typeface="Calibri" panose="020F0502020204030204" pitchFamily="34" charset="0"/>
          </a:endParaRPr>
        </a:p>
      </dgm:t>
    </dgm:pt>
    <dgm:pt modelId="{EB6B43B7-8DC8-4ACE-BA9A-E250014D6ED8}" type="sibTrans" cxnId="{1DE29FCE-76C3-43D0-BC79-1E26380ED596}">
      <dgm:prSet/>
      <dgm:spPr/>
      <dgm:t>
        <a:bodyPr/>
        <a:lstStyle/>
        <a:p>
          <a:endParaRPr lang="en-US">
            <a:latin typeface="Calibri" panose="020F0502020204030204" pitchFamily="34" charset="0"/>
          </a:endParaRPr>
        </a:p>
      </dgm:t>
    </dgm:pt>
    <dgm:pt modelId="{3CE52B73-1203-4E1C-AEB9-02CD121FAB4E}">
      <dgm:prSet phldrT="[Text]" custT="1"/>
      <dgm:spPr>
        <a:solidFill>
          <a:srgbClr val="FF0000"/>
        </a:solidFill>
      </dgm:spPr>
      <dgm:t>
        <a:bodyPr/>
        <a:lstStyle/>
        <a:p>
          <a:r>
            <a:rPr lang="en-US" sz="1600" dirty="0" smtClean="0">
              <a:solidFill>
                <a:schemeClr val="bg1"/>
              </a:solidFill>
              <a:latin typeface="Calibri" panose="020F0502020204030204" pitchFamily="34" charset="0"/>
            </a:rPr>
            <a:t>Dr. Deven Shah</a:t>
          </a:r>
          <a:endParaRPr lang="en-US" sz="1600" dirty="0">
            <a:solidFill>
              <a:schemeClr val="bg1"/>
            </a:solidFill>
            <a:latin typeface="Calibri" panose="020F0502020204030204" pitchFamily="34" charset="0"/>
          </a:endParaRPr>
        </a:p>
      </dgm:t>
    </dgm:pt>
    <dgm:pt modelId="{91CDFD4F-429E-4BEE-B260-E29372A22B53}" type="parTrans" cxnId="{2346C01C-187D-4A01-882B-715C13EBC73C}">
      <dgm:prSet/>
      <dgm:spPr/>
    </dgm:pt>
    <dgm:pt modelId="{708BC6FA-4AF0-4683-A692-A18567526A65}" type="sibTrans" cxnId="{2346C01C-187D-4A01-882B-715C13EBC73C}">
      <dgm:prSet/>
      <dgm:spPr/>
    </dgm:pt>
    <dgm:pt modelId="{8B3028C6-38A3-43CF-95BF-952274FBB721}">
      <dgm:prSet phldrT="[Text]"/>
      <dgm:spPr>
        <a:solidFill>
          <a:schemeClr val="accent4"/>
        </a:solidFill>
      </dgm:spPr>
      <dgm:t>
        <a:bodyPr/>
        <a:lstStyle/>
        <a:p>
          <a:r>
            <a:rPr lang="en-US" dirty="0" smtClean="0">
              <a:solidFill>
                <a:schemeClr val="bg1"/>
              </a:solidFill>
              <a:latin typeface="Calibri" panose="020F0502020204030204" pitchFamily="34" charset="0"/>
            </a:rPr>
            <a:t>Dr. Deven Shah</a:t>
          </a:r>
          <a:endParaRPr lang="en-US" dirty="0">
            <a:solidFill>
              <a:schemeClr val="bg1"/>
            </a:solidFill>
            <a:latin typeface="Calibri" panose="020F0502020204030204" pitchFamily="34" charset="0"/>
          </a:endParaRPr>
        </a:p>
      </dgm:t>
    </dgm:pt>
    <dgm:pt modelId="{68646604-D280-4626-B5CC-90638AE25183}" type="parTrans" cxnId="{4B877CF6-4BB1-4FCA-ADF0-0DCAD8C15873}">
      <dgm:prSet/>
      <dgm:spPr/>
    </dgm:pt>
    <dgm:pt modelId="{75907349-E86D-443E-A80C-6C5A63E2D857}" type="sibTrans" cxnId="{4B877CF6-4BB1-4FCA-ADF0-0DCAD8C15873}">
      <dgm:prSet/>
      <dgm:spPr/>
    </dgm:pt>
    <dgm:pt modelId="{922F5379-4598-4224-AD51-7362D84CEB67}" type="pres">
      <dgm:prSet presAssocID="{29079169-812F-437F-BC4C-5FD026C78F42}" presName="Name0" presStyleCnt="0">
        <dgm:presLayoutVars>
          <dgm:dir/>
          <dgm:resizeHandles val="exact"/>
        </dgm:presLayoutVars>
      </dgm:prSet>
      <dgm:spPr/>
      <dgm:t>
        <a:bodyPr/>
        <a:lstStyle/>
        <a:p>
          <a:endParaRPr lang="en-US"/>
        </a:p>
      </dgm:t>
    </dgm:pt>
    <dgm:pt modelId="{130BFB00-CFB7-4758-9B6A-C65032767E6B}" type="pres">
      <dgm:prSet presAssocID="{DD0DC4E8-413A-4315-AD00-ECFA8B915FED}" presName="node" presStyleLbl="node1" presStyleIdx="0" presStyleCnt="5">
        <dgm:presLayoutVars>
          <dgm:bulletEnabled val="1"/>
        </dgm:presLayoutVars>
      </dgm:prSet>
      <dgm:spPr/>
      <dgm:t>
        <a:bodyPr/>
        <a:lstStyle/>
        <a:p>
          <a:endParaRPr lang="en-US"/>
        </a:p>
      </dgm:t>
    </dgm:pt>
    <dgm:pt modelId="{0EE593CA-C73E-486E-AF76-BEF71F6ED113}" type="pres">
      <dgm:prSet presAssocID="{5B483C0C-DC64-4BC3-BDE2-DDBF96046EA2}" presName="sibTrans" presStyleCnt="0"/>
      <dgm:spPr/>
    </dgm:pt>
    <dgm:pt modelId="{AF47C72B-DF7B-40A9-8D8C-8639E560476F}" type="pres">
      <dgm:prSet presAssocID="{A33A1F12-E004-439E-9185-96704CF390B2}" presName="node" presStyleLbl="node1" presStyleIdx="1" presStyleCnt="5">
        <dgm:presLayoutVars>
          <dgm:bulletEnabled val="1"/>
        </dgm:presLayoutVars>
      </dgm:prSet>
      <dgm:spPr/>
      <dgm:t>
        <a:bodyPr/>
        <a:lstStyle/>
        <a:p>
          <a:endParaRPr lang="en-US"/>
        </a:p>
      </dgm:t>
    </dgm:pt>
    <dgm:pt modelId="{909FB819-117F-4FDC-9EE7-76196C8DBE2B}" type="pres">
      <dgm:prSet presAssocID="{63A7454C-F123-461C-9B50-ED44F0689866}" presName="sibTrans" presStyleCnt="0"/>
      <dgm:spPr/>
    </dgm:pt>
    <dgm:pt modelId="{22A81F18-048C-4683-803F-183131029F4F}" type="pres">
      <dgm:prSet presAssocID="{7CB40D21-F9BE-439E-8A23-A7D992D1C372}" presName="node" presStyleLbl="node1" presStyleIdx="2" presStyleCnt="5">
        <dgm:presLayoutVars>
          <dgm:bulletEnabled val="1"/>
        </dgm:presLayoutVars>
      </dgm:prSet>
      <dgm:spPr/>
      <dgm:t>
        <a:bodyPr/>
        <a:lstStyle/>
        <a:p>
          <a:endParaRPr lang="en-US"/>
        </a:p>
      </dgm:t>
    </dgm:pt>
    <dgm:pt modelId="{73810178-8BEB-4A3A-A43F-8B14F54B17CE}" type="pres">
      <dgm:prSet presAssocID="{BEB25B26-BA47-4DFA-9AEC-1C532D175095}" presName="sibTrans" presStyleCnt="0"/>
      <dgm:spPr/>
    </dgm:pt>
    <dgm:pt modelId="{3585F09E-6FB7-4141-A442-9FD8A639C2A7}" type="pres">
      <dgm:prSet presAssocID="{836CFC39-DA73-4895-862B-F8F0B6146574}" presName="node" presStyleLbl="node1" presStyleIdx="3" presStyleCnt="5">
        <dgm:presLayoutVars>
          <dgm:bulletEnabled val="1"/>
        </dgm:presLayoutVars>
      </dgm:prSet>
      <dgm:spPr/>
      <dgm:t>
        <a:bodyPr/>
        <a:lstStyle/>
        <a:p>
          <a:endParaRPr lang="en-US"/>
        </a:p>
      </dgm:t>
    </dgm:pt>
    <dgm:pt modelId="{C2378726-22CC-4306-993E-8EA69A131FF5}" type="pres">
      <dgm:prSet presAssocID="{43038C2D-64F5-452B-AA71-EC793D4293E1}" presName="sibTrans" presStyleCnt="0"/>
      <dgm:spPr/>
    </dgm:pt>
    <dgm:pt modelId="{BAC392D3-761C-423A-9D79-D13558B0D4A8}" type="pres">
      <dgm:prSet presAssocID="{5A0DA67C-538D-4A3A-A6D3-37FBB0826DD1}" presName="node" presStyleLbl="node1" presStyleIdx="4" presStyleCnt="5">
        <dgm:presLayoutVars>
          <dgm:bulletEnabled val="1"/>
        </dgm:presLayoutVars>
      </dgm:prSet>
      <dgm:spPr/>
      <dgm:t>
        <a:bodyPr/>
        <a:lstStyle/>
        <a:p>
          <a:endParaRPr lang="en-US"/>
        </a:p>
      </dgm:t>
    </dgm:pt>
  </dgm:ptLst>
  <dgm:cxnLst>
    <dgm:cxn modelId="{6369B799-AB4A-4BEE-A1CB-F790F2928FFA}" srcId="{836CFC39-DA73-4895-862B-F8F0B6146574}" destId="{0A7F6DEB-472F-4C95-BC11-44745778BA12}" srcOrd="4" destOrd="0" parTransId="{FE7DD867-05CC-46C8-BE95-1BC3B0AD90F5}" sibTransId="{A37B4273-8BFC-4040-9E49-5551ED2E587B}"/>
    <dgm:cxn modelId="{3B2B5C4E-2486-40A6-977A-B41565DD21DC}" type="presOf" srcId="{69D8B400-22B0-4AD6-9DED-A53997CF4B4B}" destId="{130BFB00-CFB7-4758-9B6A-C65032767E6B}" srcOrd="0" destOrd="9" presId="urn:microsoft.com/office/officeart/2005/8/layout/hList6"/>
    <dgm:cxn modelId="{2346C01C-187D-4A01-882B-715C13EBC73C}" srcId="{DD0DC4E8-413A-4315-AD00-ECFA8B915FED}" destId="{3CE52B73-1203-4E1C-AEB9-02CD121FAB4E}" srcOrd="0" destOrd="0" parTransId="{91CDFD4F-429E-4BEE-B260-E29372A22B53}" sibTransId="{708BC6FA-4AF0-4683-A692-A18567526A65}"/>
    <dgm:cxn modelId="{5667FBE0-B43F-4AA6-B6FF-35C434505FBD}" srcId="{836CFC39-DA73-4895-862B-F8F0B6146574}" destId="{5E85FE01-04AE-49CE-950B-4A15E05399F3}" srcOrd="3" destOrd="0" parTransId="{1A97DF9D-7055-4F4B-889A-0F47FD8C282C}" sibTransId="{5289A9D2-9FEA-4B09-9403-874C26AF8FE5}"/>
    <dgm:cxn modelId="{24FCCECC-9C99-47AC-B9A9-105A62067C19}" type="presOf" srcId="{EB18B79F-B9AA-4A03-BDD8-E2A8B76A1EF8}" destId="{AF47C72B-DF7B-40A9-8D8C-8639E560476F}" srcOrd="0" destOrd="4" presId="urn:microsoft.com/office/officeart/2005/8/layout/hList6"/>
    <dgm:cxn modelId="{5B37EBB1-DAF6-4262-9C9C-F30E52B40F51}" srcId="{DD0DC4E8-413A-4315-AD00-ECFA8B915FED}" destId="{20DABF33-61E4-484A-9D81-26E8803A9BB7}" srcOrd="3" destOrd="0" parTransId="{43B3A048-16AB-4807-9B76-380214172ADC}" sibTransId="{87C74F60-3B6A-4257-A832-A9DB2C25DF11}"/>
    <dgm:cxn modelId="{41E82A09-8C59-4DC6-A472-CE067FAFA592}" type="presOf" srcId="{3CE52B73-1203-4E1C-AEB9-02CD121FAB4E}" destId="{130BFB00-CFB7-4758-9B6A-C65032767E6B}" srcOrd="0" destOrd="1" presId="urn:microsoft.com/office/officeart/2005/8/layout/hList6"/>
    <dgm:cxn modelId="{19291617-7870-4F65-9BAE-BE7D238953F1}" srcId="{A33A1F12-E004-439E-9185-96704CF390B2}" destId="{6D3F1FFF-37A9-461F-82B7-CB571BE00AB4}" srcOrd="4" destOrd="0" parTransId="{01F2345B-F59F-4A89-8AA9-CEA209E86737}" sibTransId="{6784CE8B-2958-49B4-B024-8959CA2D1177}"/>
    <dgm:cxn modelId="{C3FB7FDA-6981-4BE1-A692-5902217E2105}" srcId="{5A0DA67C-538D-4A3A-A6D3-37FBB0826DD1}" destId="{F5329DA2-AF0D-40A0-9B8F-127AE1235AC5}" srcOrd="0" destOrd="0" parTransId="{D59CED21-2DFF-4885-9614-9860DA1AA0DC}" sibTransId="{D62D7608-8824-4D23-97C0-DFA5979C11FB}"/>
    <dgm:cxn modelId="{D14C08DA-CA37-40AB-98E5-28C5A84E81EA}" type="presOf" srcId="{3EADC1B3-2C0F-4AA4-B5E6-0EEF076AAA01}" destId="{22A81F18-048C-4683-803F-183131029F4F}" srcOrd="0" destOrd="3" presId="urn:microsoft.com/office/officeart/2005/8/layout/hList6"/>
    <dgm:cxn modelId="{87AA1B24-6349-4F6E-9C60-2798CA692C8A}" type="presOf" srcId="{0CE879AB-7DE7-41E8-A28E-7BD9B12992A7}" destId="{3585F09E-6FB7-4141-A442-9FD8A639C2A7}" srcOrd="0" destOrd="2" presId="urn:microsoft.com/office/officeart/2005/8/layout/hList6"/>
    <dgm:cxn modelId="{98D81D16-BCE0-43A6-A027-00ADE8E44274}" srcId="{DD0DC4E8-413A-4315-AD00-ECFA8B915FED}" destId="{A29F4BDA-3468-4423-BB0F-E834E67CCD5F}" srcOrd="6" destOrd="0" parTransId="{004E7C36-EE03-4E3D-BB61-F5310D4D0BD5}" sibTransId="{C7C24AFE-67BE-472A-9F03-07C366881DF9}"/>
    <dgm:cxn modelId="{6EF9D79B-15A8-42CD-8111-9FFD98AF2FA2}" srcId="{7CB40D21-F9BE-439E-8A23-A7D992D1C372}" destId="{3878B975-242A-45B2-8439-91D106717530}" srcOrd="5" destOrd="0" parTransId="{B785DA72-6FB6-45E6-8D78-95D06C6707A3}" sibTransId="{2A3AC390-293D-437F-804F-8ACD770977A6}"/>
    <dgm:cxn modelId="{1DE29FCE-76C3-43D0-BC79-1E26380ED596}" srcId="{5A0DA67C-538D-4A3A-A6D3-37FBB0826DD1}" destId="{960E3E71-6DCD-4309-845B-D9ECF548571D}" srcOrd="4" destOrd="0" parTransId="{DEF4510E-7CA9-4324-91CF-4B30EF6FBAF5}" sibTransId="{EB6B43B7-8DC8-4ACE-BA9A-E250014D6ED8}"/>
    <dgm:cxn modelId="{33396B2E-6D41-47EE-8F60-E8D22E6C2068}" type="presOf" srcId="{0A66F308-FE33-4E89-BBFA-33AF2EC33B04}" destId="{22A81F18-048C-4683-803F-183131029F4F}" srcOrd="0" destOrd="4" presId="urn:microsoft.com/office/officeart/2005/8/layout/hList6"/>
    <dgm:cxn modelId="{3F165FF0-E944-412C-9C0E-205153C09F8B}" srcId="{A33A1F12-E004-439E-9185-96704CF390B2}" destId="{43FD7AD3-A28A-44C9-A81F-8D3F427B0790}" srcOrd="0" destOrd="0" parTransId="{D45ACDC7-E6DC-49EB-B236-7E2D012B61F1}" sibTransId="{69EEB9B9-9A53-4D86-972D-B560D6C3F947}"/>
    <dgm:cxn modelId="{62CDE950-5BB9-4469-9AD6-477983A00B61}" srcId="{5A0DA67C-538D-4A3A-A6D3-37FBB0826DD1}" destId="{4B64A943-FB4B-46E5-B9D3-CC68276E7DF5}" srcOrd="3" destOrd="0" parTransId="{BFB4EA45-3A15-43EB-A5A0-40CDA54317AC}" sibTransId="{8A40EE95-46A1-4CEC-93AE-20320E47AB12}"/>
    <dgm:cxn modelId="{A00066F6-B9CF-4A6E-8A8A-8531FFE6C0A9}" type="presOf" srcId="{20DABF33-61E4-484A-9D81-26E8803A9BB7}" destId="{130BFB00-CFB7-4758-9B6A-C65032767E6B}" srcOrd="0" destOrd="4" presId="urn:microsoft.com/office/officeart/2005/8/layout/hList6"/>
    <dgm:cxn modelId="{A6BABBDE-201B-4DDE-8297-53C6FEE617BC}" type="presOf" srcId="{A33A1F12-E004-439E-9185-96704CF390B2}" destId="{AF47C72B-DF7B-40A9-8D8C-8639E560476F}" srcOrd="0" destOrd="0" presId="urn:microsoft.com/office/officeart/2005/8/layout/hList6"/>
    <dgm:cxn modelId="{E7F5BA09-A425-4C36-8A3F-A38B4EE90D8B}" srcId="{5A0DA67C-538D-4A3A-A6D3-37FBB0826DD1}" destId="{E825AEFE-F5AB-4B2A-94B7-834300D40F45}" srcOrd="1" destOrd="0" parTransId="{46FA88DB-322C-4C79-9DA2-F16D7893FCA0}" sibTransId="{B7AA00DA-CD9D-4A91-A0CE-9219885E2915}"/>
    <dgm:cxn modelId="{E212339D-68C2-4AA3-8946-B0FD5D05B743}" type="presOf" srcId="{DD0DC4E8-413A-4315-AD00-ECFA8B915FED}" destId="{130BFB00-CFB7-4758-9B6A-C65032767E6B}" srcOrd="0" destOrd="0" presId="urn:microsoft.com/office/officeart/2005/8/layout/hList6"/>
    <dgm:cxn modelId="{592BA8BB-72BB-4961-96DD-B9EEA20F3647}" type="presOf" srcId="{31C82C03-514F-49AD-AB74-B2CE2F3BFC1A}" destId="{3585F09E-6FB7-4141-A442-9FD8A639C2A7}" srcOrd="0" destOrd="6" presId="urn:microsoft.com/office/officeart/2005/8/layout/hList6"/>
    <dgm:cxn modelId="{14513B9C-C902-475E-BF64-5BA2547D5421}" srcId="{DD0DC4E8-413A-4315-AD00-ECFA8B915FED}" destId="{0C29CFEF-57C3-4C79-9493-52892FD22E32}" srcOrd="7" destOrd="0" parTransId="{F32698D6-ABF0-4FC4-BAB2-2F6860B8D02F}" sibTransId="{2F146E29-DDF9-4F22-B82A-FB50D897948A}"/>
    <dgm:cxn modelId="{13A58E9F-A9ED-4FB0-83C8-C3BAB086B17A}" type="presOf" srcId="{85EE734D-7663-4D1D-A8E5-DD689EF20F60}" destId="{130BFB00-CFB7-4758-9B6A-C65032767E6B}" srcOrd="0" destOrd="6" presId="urn:microsoft.com/office/officeart/2005/8/layout/hList6"/>
    <dgm:cxn modelId="{3664A976-2D51-46E7-99CA-4F8FF88EDEB1}" type="presOf" srcId="{E825AEFE-F5AB-4B2A-94B7-834300D40F45}" destId="{BAC392D3-761C-423A-9D79-D13558B0D4A8}" srcOrd="0" destOrd="2" presId="urn:microsoft.com/office/officeart/2005/8/layout/hList6"/>
    <dgm:cxn modelId="{B892DBB2-FD4A-48B1-ADE3-47B74D299A3E}" type="presOf" srcId="{8B3028C6-38A3-43CF-95BF-952274FBB721}" destId="{3585F09E-6FB7-4141-A442-9FD8A639C2A7}" srcOrd="0" destOrd="1" presId="urn:microsoft.com/office/officeart/2005/8/layout/hList6"/>
    <dgm:cxn modelId="{45BEF2A7-1B63-4769-937A-B6D5F536CAD6}" type="presOf" srcId="{7CB40D21-F9BE-439E-8A23-A7D992D1C372}" destId="{22A81F18-048C-4683-803F-183131029F4F}" srcOrd="0" destOrd="0" presId="urn:microsoft.com/office/officeart/2005/8/layout/hList6"/>
    <dgm:cxn modelId="{345F1A38-7540-4037-BBA1-F3AC8E37DCE0}" type="presOf" srcId="{03753453-4C98-416A-A06E-603A2FF0ECC0}" destId="{AF47C72B-DF7B-40A9-8D8C-8639E560476F}" srcOrd="0" destOrd="3" presId="urn:microsoft.com/office/officeart/2005/8/layout/hList6"/>
    <dgm:cxn modelId="{E3B8E830-01BF-42CE-81D2-8CAC2277ED79}" srcId="{836CFC39-DA73-4895-862B-F8F0B6146574}" destId="{31C82C03-514F-49AD-AB74-B2CE2F3BFC1A}" srcOrd="5" destOrd="0" parTransId="{3DC02B9D-DA3B-43DF-8FFD-A0C14EF0591F}" sibTransId="{E4262B0E-695C-4332-AED1-A646BB4D570E}"/>
    <dgm:cxn modelId="{31DF0771-9E29-45A2-A05B-324315F16C3A}" srcId="{29079169-812F-437F-BC4C-5FD026C78F42}" destId="{7CB40D21-F9BE-439E-8A23-A7D992D1C372}" srcOrd="2" destOrd="0" parTransId="{C2EBAD47-49A7-4A54-89BA-C11DEACF7A3B}" sibTransId="{BEB25B26-BA47-4DFA-9AEC-1C532D175095}"/>
    <dgm:cxn modelId="{3BF40E6B-42EC-41C7-BCD1-E346C4FCF284}" srcId="{7CB40D21-F9BE-439E-8A23-A7D992D1C372}" destId="{EAEB656D-0C39-4F17-90A2-C76C12A3DDC2}" srcOrd="4" destOrd="0" parTransId="{452E0287-FBE6-4FD4-A405-A3009171974F}" sibTransId="{1FB4BF92-C047-45AE-BFB8-2AADEDB0A9A6}"/>
    <dgm:cxn modelId="{7B6ED9E7-3899-4745-B477-9CC454D8A22A}" type="presOf" srcId="{3878B975-242A-45B2-8439-91D106717530}" destId="{22A81F18-048C-4683-803F-183131029F4F}" srcOrd="0" destOrd="6" presId="urn:microsoft.com/office/officeart/2005/8/layout/hList6"/>
    <dgm:cxn modelId="{8D672FCE-B2C6-44FE-BAC1-4EF81AB9E033}" type="presOf" srcId="{7BADA386-6B5C-419D-B716-B2B5C1F30C90}" destId="{AF47C72B-DF7B-40A9-8D8C-8639E560476F}" srcOrd="0" destOrd="6" presId="urn:microsoft.com/office/officeart/2005/8/layout/hList6"/>
    <dgm:cxn modelId="{4CB6ED4A-8110-40DD-9D68-6500D7F24125}" srcId="{836CFC39-DA73-4895-862B-F8F0B6146574}" destId="{0C575523-E2E3-4F2B-A5C4-9915662C48D1}" srcOrd="2" destOrd="0" parTransId="{85DC5C37-743F-44CD-AF41-0D9ACFD49360}" sibTransId="{1B783CBB-3089-4223-A1B3-A434436B04AF}"/>
    <dgm:cxn modelId="{4B877CF6-4BB1-4FCA-ADF0-0DCAD8C15873}" srcId="{836CFC39-DA73-4895-862B-F8F0B6146574}" destId="{8B3028C6-38A3-43CF-95BF-952274FBB721}" srcOrd="0" destOrd="0" parTransId="{68646604-D280-4626-B5CC-90638AE25183}" sibTransId="{75907349-E86D-443E-A80C-6C5A63E2D857}"/>
    <dgm:cxn modelId="{AD516FFC-3E18-4B95-A010-F7407063C2F3}" type="presOf" srcId="{6D3F1FFF-37A9-461F-82B7-CB571BE00AB4}" destId="{AF47C72B-DF7B-40A9-8D8C-8639E560476F}" srcOrd="0" destOrd="5" presId="urn:microsoft.com/office/officeart/2005/8/layout/hList6"/>
    <dgm:cxn modelId="{CB8863D6-6FFC-4384-9771-F1776A43CA6F}" type="presOf" srcId="{9815241D-F254-4656-8CC3-57EBEB45F782}" destId="{22A81F18-048C-4683-803F-183131029F4F}" srcOrd="0" destOrd="1" presId="urn:microsoft.com/office/officeart/2005/8/layout/hList6"/>
    <dgm:cxn modelId="{6B79B82C-4DCB-4CD4-92BB-9AFDD7FB4D76}" srcId="{DD0DC4E8-413A-4315-AD00-ECFA8B915FED}" destId="{3279F48D-E8C0-42A5-879E-F457F95FB478}" srcOrd="2" destOrd="0" parTransId="{37E230A6-30E4-42DB-9E0D-593FF38A46E7}" sibTransId="{C7DDC14C-30CB-476A-85E1-A48C9894CA21}"/>
    <dgm:cxn modelId="{4B14F6F9-CA58-4ADA-BA01-DAA2A5F7CD43}" srcId="{7CB40D21-F9BE-439E-8A23-A7D992D1C372}" destId="{3EADC1B3-2C0F-4AA4-B5E6-0EEF076AAA01}" srcOrd="2" destOrd="0" parTransId="{27AA9C61-FDBD-4562-9336-296ABBB3D641}" sibTransId="{36C3F122-DC5C-40ED-B9AA-914FD2A682AF}"/>
    <dgm:cxn modelId="{178B8E4B-2B0E-4FED-BD3C-992F7912AD22}" type="presOf" srcId="{43FD7AD3-A28A-44C9-A81F-8D3F427B0790}" destId="{AF47C72B-DF7B-40A9-8D8C-8639E560476F}" srcOrd="0" destOrd="1" presId="urn:microsoft.com/office/officeart/2005/8/layout/hList6"/>
    <dgm:cxn modelId="{B9759C20-A0FD-4E36-A08F-95D5212CEFF7}" type="presOf" srcId="{773525EC-741C-472B-91E6-862A50D8D5AD}" destId="{130BFB00-CFB7-4758-9B6A-C65032767E6B}" srcOrd="0" destOrd="5" presId="urn:microsoft.com/office/officeart/2005/8/layout/hList6"/>
    <dgm:cxn modelId="{F868854F-73C8-4CC9-8888-006DCC6AF313}" srcId="{7CB40D21-F9BE-439E-8A23-A7D992D1C372}" destId="{0A66F308-FE33-4E89-BBFA-33AF2EC33B04}" srcOrd="3" destOrd="0" parTransId="{B78C5F2D-EE40-45AB-BCEE-9DB2C72AFAE5}" sibTransId="{6BF6DE2D-345C-4356-9AD1-93BD2ECFA492}"/>
    <dgm:cxn modelId="{C3F99E1D-E9C7-47C7-92FA-9C408BC73051}" type="presOf" srcId="{0C29CFEF-57C3-4C79-9493-52892FD22E32}" destId="{130BFB00-CFB7-4758-9B6A-C65032767E6B}" srcOrd="0" destOrd="8" presId="urn:microsoft.com/office/officeart/2005/8/layout/hList6"/>
    <dgm:cxn modelId="{9F48AA95-639F-4BA5-850C-0C332DB860BD}" type="presOf" srcId="{F5329DA2-AF0D-40A0-9B8F-127AE1235AC5}" destId="{BAC392D3-761C-423A-9D79-D13558B0D4A8}" srcOrd="0" destOrd="1" presId="urn:microsoft.com/office/officeart/2005/8/layout/hList6"/>
    <dgm:cxn modelId="{D07FC135-B582-4133-A7CE-E0F63C48E6E6}" type="presOf" srcId="{0A7F6DEB-472F-4C95-BC11-44745778BA12}" destId="{3585F09E-6FB7-4141-A442-9FD8A639C2A7}" srcOrd="0" destOrd="5" presId="urn:microsoft.com/office/officeart/2005/8/layout/hList6"/>
    <dgm:cxn modelId="{4643892B-92F0-46E9-B463-F1B97597E666}" type="presOf" srcId="{992B02AF-9718-4FF3-B4E8-1146E06B32A9}" destId="{BAC392D3-761C-423A-9D79-D13558B0D4A8}" srcOrd="0" destOrd="3" presId="urn:microsoft.com/office/officeart/2005/8/layout/hList6"/>
    <dgm:cxn modelId="{224BB06C-8473-45F2-A54F-7C293E3E384A}" type="presOf" srcId="{EAEB656D-0C39-4F17-90A2-C76C12A3DDC2}" destId="{22A81F18-048C-4683-803F-183131029F4F}" srcOrd="0" destOrd="5" presId="urn:microsoft.com/office/officeart/2005/8/layout/hList6"/>
    <dgm:cxn modelId="{4D26919F-27DD-4592-B35A-6107E0ED92C0}" type="presOf" srcId="{5E85FE01-04AE-49CE-950B-4A15E05399F3}" destId="{3585F09E-6FB7-4141-A442-9FD8A639C2A7}" srcOrd="0" destOrd="4" presId="urn:microsoft.com/office/officeart/2005/8/layout/hList6"/>
    <dgm:cxn modelId="{E5A61530-2588-4EEE-8601-214CEEE51E81}" type="presOf" srcId="{0C575523-E2E3-4F2B-A5C4-9915662C48D1}" destId="{3585F09E-6FB7-4141-A442-9FD8A639C2A7}" srcOrd="0" destOrd="3" presId="urn:microsoft.com/office/officeart/2005/8/layout/hList6"/>
    <dgm:cxn modelId="{C78D225B-AAB2-4974-B984-C6DEEF8D6528}" type="presOf" srcId="{5A0DA67C-538D-4A3A-A6D3-37FBB0826DD1}" destId="{BAC392D3-761C-423A-9D79-D13558B0D4A8}" srcOrd="0" destOrd="0" presId="urn:microsoft.com/office/officeart/2005/8/layout/hList6"/>
    <dgm:cxn modelId="{9FA6F1CC-B0FF-43C5-9BF5-6033C9A5F3A7}" srcId="{7CB40D21-F9BE-439E-8A23-A7D992D1C372}" destId="{0FBF5359-3228-4503-B2B9-8DA2C198A82B}" srcOrd="6" destOrd="0" parTransId="{A6FB6E8D-2F02-4E46-AA37-AB4296623F37}" sibTransId="{7F486489-3A26-4BC6-A485-4D78BF7676DC}"/>
    <dgm:cxn modelId="{A1BEB493-0767-4046-8205-3C597EFE4094}" srcId="{836CFC39-DA73-4895-862B-F8F0B6146574}" destId="{0CE879AB-7DE7-41E8-A28E-7BD9B12992A7}" srcOrd="1" destOrd="0" parTransId="{BBEEF8E7-BDB8-4624-AE09-B9E6414928E9}" sibTransId="{598509D5-1985-4ACC-85D1-D64412DFBF1B}"/>
    <dgm:cxn modelId="{434BF0FE-35D7-42D2-90B0-B9AF448C948B}" srcId="{A33A1F12-E004-439E-9185-96704CF390B2}" destId="{7BADA386-6B5C-419D-B716-B2B5C1F30C90}" srcOrd="5" destOrd="0" parTransId="{19300CD2-B309-4900-990F-FEC423C14C3C}" sibTransId="{1951EC55-81A2-497B-85F9-EFA631F440C1}"/>
    <dgm:cxn modelId="{B4C37EFD-F357-49E7-9CE5-C3F2EDEB6CC5}" srcId="{5A0DA67C-538D-4A3A-A6D3-37FBB0826DD1}" destId="{992B02AF-9718-4FF3-B4E8-1146E06B32A9}" srcOrd="2" destOrd="0" parTransId="{FE5ED2E5-9232-4922-9E36-21A8677165E9}" sibTransId="{922DCD74-37C4-4A71-8F83-6236B625A90D}"/>
    <dgm:cxn modelId="{053882F8-582C-422D-8F31-1AD6427FDDA5}" srcId="{7CB40D21-F9BE-439E-8A23-A7D992D1C372}" destId="{BF629364-9D32-4CF9-B71F-7C573D46CB1D}" srcOrd="1" destOrd="0" parTransId="{365108FE-85B2-44E2-A35B-204F9BDFA328}" sibTransId="{49AADC42-21EF-4DC2-9EAD-8F97285DD59B}"/>
    <dgm:cxn modelId="{7AF32D4D-4F0C-4D53-AA8E-AED1A4385FC3}" type="presOf" srcId="{836CFC39-DA73-4895-862B-F8F0B6146574}" destId="{3585F09E-6FB7-4141-A442-9FD8A639C2A7}" srcOrd="0" destOrd="0" presId="urn:microsoft.com/office/officeart/2005/8/layout/hList6"/>
    <dgm:cxn modelId="{5D9AC156-4C84-4542-A41F-3141B48E3EB9}" type="presOf" srcId="{4B64A943-FB4B-46E5-B9D3-CC68276E7DF5}" destId="{BAC392D3-761C-423A-9D79-D13558B0D4A8}" srcOrd="0" destOrd="4" presId="urn:microsoft.com/office/officeart/2005/8/layout/hList6"/>
    <dgm:cxn modelId="{2302737B-F340-41BE-A61F-09F3E10A5ADF}" srcId="{A33A1F12-E004-439E-9185-96704CF390B2}" destId="{03753453-4C98-416A-A06E-603A2FF0ECC0}" srcOrd="2" destOrd="0" parTransId="{D52AAC5D-5795-4C63-8B6D-1366758ABDF1}" sibTransId="{4C49011D-4D4E-48B3-BFB6-BD358449578B}"/>
    <dgm:cxn modelId="{01C6B27C-4265-4857-B674-213069E17B6E}" srcId="{29079169-812F-437F-BC4C-5FD026C78F42}" destId="{A33A1F12-E004-439E-9185-96704CF390B2}" srcOrd="1" destOrd="0" parTransId="{F1B40879-A6ED-4A5C-9528-DADFEDE3CD71}" sibTransId="{63A7454C-F123-461C-9B50-ED44F0689866}"/>
    <dgm:cxn modelId="{45E7910E-FC29-4F19-BE5E-CFFC868209CD}" srcId="{29079169-812F-437F-BC4C-5FD026C78F42}" destId="{5A0DA67C-538D-4A3A-A6D3-37FBB0826DD1}" srcOrd="4" destOrd="0" parTransId="{B2DF31F4-700C-4F23-810D-C9EF42957B4A}" sibTransId="{0E6FA893-3A9C-4DB8-9FCC-B38F0DEB0C84}"/>
    <dgm:cxn modelId="{BCBCDD87-8EDF-4472-9961-782AF5154980}" srcId="{29079169-812F-437F-BC4C-5FD026C78F42}" destId="{DD0DC4E8-413A-4315-AD00-ECFA8B915FED}" srcOrd="0" destOrd="0" parTransId="{D17B37BD-CB6D-4066-93BF-CEBD78B3A5CF}" sibTransId="{5B483C0C-DC64-4BC3-BDE2-DDBF96046EA2}"/>
    <dgm:cxn modelId="{BF1145C4-B846-4FB4-A331-8C2521A700F6}" srcId="{DD0DC4E8-413A-4315-AD00-ECFA8B915FED}" destId="{773525EC-741C-472B-91E6-862A50D8D5AD}" srcOrd="4" destOrd="0" parTransId="{87790EF2-B797-473A-AF10-01E7BB4B310F}" sibTransId="{75101463-1548-4C27-AE3D-1A8F2DCED822}"/>
    <dgm:cxn modelId="{7783AE58-4E34-48F5-8B2F-3BC05F1E4030}" srcId="{DD0DC4E8-413A-4315-AD00-ECFA8B915FED}" destId="{69D8B400-22B0-4AD6-9DED-A53997CF4B4B}" srcOrd="8" destOrd="0" parTransId="{14981C99-4BD1-474A-BF75-E973F319D91A}" sibTransId="{8536D583-A5CB-4D0B-A464-FABF12DD0332}"/>
    <dgm:cxn modelId="{E0B2C129-E4A9-4214-9886-C0933C3E4D9C}" type="presOf" srcId="{07D38343-A3A1-4272-B40F-951E9BAC4CDC}" destId="{AF47C72B-DF7B-40A9-8D8C-8639E560476F}" srcOrd="0" destOrd="7" presId="urn:microsoft.com/office/officeart/2005/8/layout/hList6"/>
    <dgm:cxn modelId="{EC39F056-1138-4EFA-85B2-92E3B8DBFFC5}" type="presOf" srcId="{3279F48D-E8C0-42A5-879E-F457F95FB478}" destId="{130BFB00-CFB7-4758-9B6A-C65032767E6B}" srcOrd="0" destOrd="3" presId="urn:microsoft.com/office/officeart/2005/8/layout/hList6"/>
    <dgm:cxn modelId="{6F2821B9-CA6B-4050-B18D-F949DE2CB84B}" srcId="{A33A1F12-E004-439E-9185-96704CF390B2}" destId="{B7E79D0D-48FD-4FED-9C13-BDE32D8A0CAC}" srcOrd="1" destOrd="0" parTransId="{96DD1CEA-39B9-4DBA-B1FA-A02572CF5898}" sibTransId="{03CE5CC6-0C69-4BA2-B752-E41374F8829B}"/>
    <dgm:cxn modelId="{EA82527F-5E3F-453A-8EAD-AE0E5243A461}" type="presOf" srcId="{960E3E71-6DCD-4309-845B-D9ECF548571D}" destId="{BAC392D3-761C-423A-9D79-D13558B0D4A8}" srcOrd="0" destOrd="5" presId="urn:microsoft.com/office/officeart/2005/8/layout/hList6"/>
    <dgm:cxn modelId="{A98CC064-2571-4E0F-A15C-ED83FB012438}" type="presOf" srcId="{0FBF5359-3228-4503-B2B9-8DA2C198A82B}" destId="{22A81F18-048C-4683-803F-183131029F4F}" srcOrd="0" destOrd="7" presId="urn:microsoft.com/office/officeart/2005/8/layout/hList6"/>
    <dgm:cxn modelId="{A62B58E4-A4CB-4866-BCD8-7713509612EA}" srcId="{A33A1F12-E004-439E-9185-96704CF390B2}" destId="{EB18B79F-B9AA-4A03-BDD8-E2A8B76A1EF8}" srcOrd="3" destOrd="0" parTransId="{0DED2691-AC49-4C3B-AF1E-80763268C9E1}" sibTransId="{64B842CB-9E14-49A1-91AD-A5B5BE0CF678}"/>
    <dgm:cxn modelId="{444CD810-E5A2-4453-8CCA-7D63A1EDDA42}" type="presOf" srcId="{BF629364-9D32-4CF9-B71F-7C573D46CB1D}" destId="{22A81F18-048C-4683-803F-183131029F4F}" srcOrd="0" destOrd="2" presId="urn:microsoft.com/office/officeart/2005/8/layout/hList6"/>
    <dgm:cxn modelId="{0419DECD-49A8-4F17-A97D-7B29A583783B}" srcId="{A33A1F12-E004-439E-9185-96704CF390B2}" destId="{07D38343-A3A1-4272-B40F-951E9BAC4CDC}" srcOrd="6" destOrd="0" parTransId="{AC3B9F4D-D87D-4AB6-B6B6-E2B257E1C1BD}" sibTransId="{F187DF78-CD1A-4BBA-B2E3-F152C42184D1}"/>
    <dgm:cxn modelId="{56C67F2F-DABB-405A-BA88-5E50BEE57465}" type="presOf" srcId="{A29F4BDA-3468-4423-BB0F-E834E67CCD5F}" destId="{130BFB00-CFB7-4758-9B6A-C65032767E6B}" srcOrd="0" destOrd="7" presId="urn:microsoft.com/office/officeart/2005/8/layout/hList6"/>
    <dgm:cxn modelId="{BA086F64-3E8A-4769-8947-D6322C346443}" srcId="{DD0DC4E8-413A-4315-AD00-ECFA8B915FED}" destId="{2C6101DA-D1FF-4D40-A1CA-E268869744A7}" srcOrd="1" destOrd="0" parTransId="{3DCBFB82-54C3-4104-8DE4-5B0D2751FDE8}" sibTransId="{BCB819A0-5CE5-476C-9958-E3C551471658}"/>
    <dgm:cxn modelId="{D750565C-5A2C-48A8-A3B9-95F63DE668B5}" srcId="{29079169-812F-437F-BC4C-5FD026C78F42}" destId="{836CFC39-DA73-4895-862B-F8F0B6146574}" srcOrd="3" destOrd="0" parTransId="{3FAC9D3A-B192-4C7A-824C-A0B51DB47D44}" sibTransId="{43038C2D-64F5-452B-AA71-EC793D4293E1}"/>
    <dgm:cxn modelId="{3275913F-06A5-4FB4-97F2-0F8047E22202}" type="presOf" srcId="{B7E79D0D-48FD-4FED-9C13-BDE32D8A0CAC}" destId="{AF47C72B-DF7B-40A9-8D8C-8639E560476F}" srcOrd="0" destOrd="2" presId="urn:microsoft.com/office/officeart/2005/8/layout/hList6"/>
    <dgm:cxn modelId="{107B5870-CF1A-46F6-9801-A6E8739A77BC}" type="presOf" srcId="{2C6101DA-D1FF-4D40-A1CA-E268869744A7}" destId="{130BFB00-CFB7-4758-9B6A-C65032767E6B}" srcOrd="0" destOrd="2" presId="urn:microsoft.com/office/officeart/2005/8/layout/hList6"/>
    <dgm:cxn modelId="{7C0EF2E9-160E-4A03-B818-DF88D473CA6F}" srcId="{7CB40D21-F9BE-439E-8A23-A7D992D1C372}" destId="{9815241D-F254-4656-8CC3-57EBEB45F782}" srcOrd="0" destOrd="0" parTransId="{C672C23A-5679-4185-8064-4AFB243AFAA8}" sibTransId="{372951FE-2C25-475F-949F-750D888DC007}"/>
    <dgm:cxn modelId="{77A40740-1C56-4A26-83D6-27FFD348C3F4}" type="presOf" srcId="{29079169-812F-437F-BC4C-5FD026C78F42}" destId="{922F5379-4598-4224-AD51-7362D84CEB67}" srcOrd="0" destOrd="0" presId="urn:microsoft.com/office/officeart/2005/8/layout/hList6"/>
    <dgm:cxn modelId="{815BDA7A-54CE-4197-A3AD-D001CBAC1FA7}" srcId="{DD0DC4E8-413A-4315-AD00-ECFA8B915FED}" destId="{85EE734D-7663-4D1D-A8E5-DD689EF20F60}" srcOrd="5" destOrd="0" parTransId="{8B025F94-56ED-4046-BE38-DA57EB38FA5D}" sibTransId="{9CB795DF-BC97-4019-B2FA-C2857C2C6957}"/>
    <dgm:cxn modelId="{7DDE6CCD-0404-464E-B522-F832A2447B8E}" type="presParOf" srcId="{922F5379-4598-4224-AD51-7362D84CEB67}" destId="{130BFB00-CFB7-4758-9B6A-C65032767E6B}" srcOrd="0" destOrd="0" presId="urn:microsoft.com/office/officeart/2005/8/layout/hList6"/>
    <dgm:cxn modelId="{999C914A-FD88-4EC2-9162-69AF11A83C31}" type="presParOf" srcId="{922F5379-4598-4224-AD51-7362D84CEB67}" destId="{0EE593CA-C73E-486E-AF76-BEF71F6ED113}" srcOrd="1" destOrd="0" presId="urn:microsoft.com/office/officeart/2005/8/layout/hList6"/>
    <dgm:cxn modelId="{0A9E431F-3C65-49A7-84EF-8F7F8D0BC641}" type="presParOf" srcId="{922F5379-4598-4224-AD51-7362D84CEB67}" destId="{AF47C72B-DF7B-40A9-8D8C-8639E560476F}" srcOrd="2" destOrd="0" presId="urn:microsoft.com/office/officeart/2005/8/layout/hList6"/>
    <dgm:cxn modelId="{FD1FCBBE-D6BC-47E9-B5A2-90912AD6EC52}" type="presParOf" srcId="{922F5379-4598-4224-AD51-7362D84CEB67}" destId="{909FB819-117F-4FDC-9EE7-76196C8DBE2B}" srcOrd="3" destOrd="0" presId="urn:microsoft.com/office/officeart/2005/8/layout/hList6"/>
    <dgm:cxn modelId="{442DFA87-5EBA-421F-9D83-D7CD60856CFA}" type="presParOf" srcId="{922F5379-4598-4224-AD51-7362D84CEB67}" destId="{22A81F18-048C-4683-803F-183131029F4F}" srcOrd="4" destOrd="0" presId="urn:microsoft.com/office/officeart/2005/8/layout/hList6"/>
    <dgm:cxn modelId="{CE141265-9754-4D74-9B21-3D339A7398CF}" type="presParOf" srcId="{922F5379-4598-4224-AD51-7362D84CEB67}" destId="{73810178-8BEB-4A3A-A43F-8B14F54B17CE}" srcOrd="5" destOrd="0" presId="urn:microsoft.com/office/officeart/2005/8/layout/hList6"/>
    <dgm:cxn modelId="{816287E1-426E-4E77-9935-DA6C82A860F3}" type="presParOf" srcId="{922F5379-4598-4224-AD51-7362D84CEB67}" destId="{3585F09E-6FB7-4141-A442-9FD8A639C2A7}" srcOrd="6" destOrd="0" presId="urn:microsoft.com/office/officeart/2005/8/layout/hList6"/>
    <dgm:cxn modelId="{67D09204-CF13-4DFD-A4A2-CA3E98F03D55}" type="presParOf" srcId="{922F5379-4598-4224-AD51-7362D84CEB67}" destId="{C2378726-22CC-4306-993E-8EA69A131FF5}" srcOrd="7" destOrd="0" presId="urn:microsoft.com/office/officeart/2005/8/layout/hList6"/>
    <dgm:cxn modelId="{D96DF0C6-FDFE-48F3-A2C0-F307A0926D0D}" type="presParOf" srcId="{922F5379-4598-4224-AD51-7362D84CEB67}" destId="{BAC392D3-761C-423A-9D79-D13558B0D4A8}"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61A39C-C47D-4197-8081-943F472B7996}"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6CDE1B1E-DDF9-4F00-889B-5EF05A6AAB49}">
      <dgm:prSet phldrT="[Text]" custT="1"/>
      <dgm:spPr/>
      <dgm:t>
        <a:bodyPr/>
        <a:lstStyle/>
        <a:p>
          <a:pPr algn="l"/>
          <a:r>
            <a:rPr lang="en-US" sz="1600" dirty="0" smtClean="0"/>
            <a:t>Started in </a:t>
          </a:r>
          <a:r>
            <a:rPr lang="en-US" sz="1600" b="1" dirty="0" smtClean="0"/>
            <a:t>2001</a:t>
          </a:r>
        </a:p>
        <a:p>
          <a:pPr algn="l"/>
          <a:r>
            <a:rPr lang="en-US" sz="1600" dirty="0" smtClean="0"/>
            <a:t>With Intake 60 , </a:t>
          </a:r>
          <a:r>
            <a:rPr lang="en-US" sz="1600" dirty="0" smtClean="0">
              <a:solidFill>
                <a:srgbClr val="FF0000"/>
              </a:solidFill>
            </a:rPr>
            <a:t>this Intake was increased to 120 in </a:t>
          </a:r>
          <a:r>
            <a:rPr lang="en-US" sz="1600" b="1" dirty="0" smtClean="0">
              <a:solidFill>
                <a:srgbClr val="FF0000"/>
              </a:solidFill>
            </a:rPr>
            <a:t>2003</a:t>
          </a:r>
          <a:endParaRPr lang="en-US" sz="1600" b="1" dirty="0">
            <a:solidFill>
              <a:srgbClr val="FF0000"/>
            </a:solidFill>
          </a:endParaRPr>
        </a:p>
      </dgm:t>
    </dgm:pt>
    <dgm:pt modelId="{585164FC-09F5-4FD1-808A-93188CF58326}" type="parTrans" cxnId="{D963D221-D125-4BF6-B3EB-F2D87C3AF981}">
      <dgm:prSet/>
      <dgm:spPr/>
      <dgm:t>
        <a:bodyPr/>
        <a:lstStyle/>
        <a:p>
          <a:endParaRPr lang="en-US" sz="3600"/>
        </a:p>
      </dgm:t>
    </dgm:pt>
    <dgm:pt modelId="{086B4AAA-34E5-45A0-9741-20323A32426B}" type="sibTrans" cxnId="{D963D221-D125-4BF6-B3EB-F2D87C3AF981}">
      <dgm:prSet/>
      <dgm:spPr/>
      <dgm:t>
        <a:bodyPr/>
        <a:lstStyle/>
        <a:p>
          <a:endParaRPr lang="en-US" sz="3600"/>
        </a:p>
      </dgm:t>
    </dgm:pt>
    <dgm:pt modelId="{A5C1F343-A265-49E2-87BA-F2EEA255D9F5}">
      <dgm:prSet phldrT="[Text]" custT="1"/>
      <dgm:spPr/>
      <dgm:t>
        <a:bodyPr/>
        <a:lstStyle/>
        <a:p>
          <a:r>
            <a:rPr lang="en-US" sz="1600" b="1" dirty="0" smtClean="0"/>
            <a:t>2005</a:t>
          </a:r>
        </a:p>
        <a:p>
          <a:r>
            <a:rPr lang="en-US" sz="1600" dirty="0" err="1" smtClean="0"/>
            <a:t>RvA</a:t>
          </a:r>
          <a:r>
            <a:rPr lang="en-US" sz="1600" dirty="0" smtClean="0"/>
            <a:t> Accreditation under ISO 9000:2000 Certification</a:t>
          </a:r>
        </a:p>
        <a:p>
          <a:endParaRPr lang="en-US" sz="1600" dirty="0"/>
        </a:p>
      </dgm:t>
    </dgm:pt>
    <dgm:pt modelId="{78DD8545-B2A1-4F6D-AF75-D590F5DB450F}" type="parTrans" cxnId="{643B84E4-6821-43B3-8A74-86B8E41C8A05}">
      <dgm:prSet/>
      <dgm:spPr/>
      <dgm:t>
        <a:bodyPr/>
        <a:lstStyle/>
        <a:p>
          <a:endParaRPr lang="en-US" sz="3600"/>
        </a:p>
      </dgm:t>
    </dgm:pt>
    <dgm:pt modelId="{676F693B-3976-4524-B2B7-95F0A06C671B}" type="sibTrans" cxnId="{643B84E4-6821-43B3-8A74-86B8E41C8A05}">
      <dgm:prSet/>
      <dgm:spPr/>
      <dgm:t>
        <a:bodyPr/>
        <a:lstStyle/>
        <a:p>
          <a:endParaRPr lang="en-US" sz="3600"/>
        </a:p>
      </dgm:t>
    </dgm:pt>
    <dgm:pt modelId="{94712D89-AC8B-4F16-9BF0-A95199A168DC}">
      <dgm:prSet phldrT="[Text]" custT="1"/>
      <dgm:spPr/>
      <dgm:t>
        <a:bodyPr/>
        <a:lstStyle/>
        <a:p>
          <a:r>
            <a:rPr lang="en-US" sz="1600" b="1" dirty="0" smtClean="0"/>
            <a:t>2010</a:t>
          </a:r>
        </a:p>
        <a:p>
          <a:r>
            <a:rPr lang="en-US" sz="1600" dirty="0" smtClean="0"/>
            <a:t>ICWET 1</a:t>
          </a:r>
          <a:r>
            <a:rPr lang="en-US" sz="1600" baseline="30000" dirty="0" smtClean="0"/>
            <a:t>st</a:t>
          </a:r>
          <a:r>
            <a:rPr lang="en-US" sz="1600" dirty="0" smtClean="0"/>
            <a:t> International Conference with ACM</a:t>
          </a:r>
        </a:p>
        <a:p>
          <a:r>
            <a:rPr lang="en-US" sz="1600" dirty="0" smtClean="0">
              <a:solidFill>
                <a:srgbClr val="C00000"/>
              </a:solidFill>
            </a:rPr>
            <a:t>Started Students ACM Chapter</a:t>
          </a:r>
        </a:p>
        <a:p>
          <a:r>
            <a:rPr lang="en-US" sz="1600" dirty="0" smtClean="0">
              <a:solidFill>
                <a:schemeClr val="accent1"/>
              </a:solidFill>
            </a:rPr>
            <a:t>Upgraded ISO to  9001:2008 Standard</a:t>
          </a:r>
        </a:p>
        <a:p>
          <a:r>
            <a:rPr lang="en-US" sz="1600" dirty="0" smtClean="0"/>
            <a:t> </a:t>
          </a:r>
          <a:endParaRPr lang="en-US" sz="1600" dirty="0"/>
        </a:p>
      </dgm:t>
    </dgm:pt>
    <dgm:pt modelId="{89E0CA74-16D8-4592-ACF1-4133C214E8B8}" type="parTrans" cxnId="{C085E714-440A-4D82-B2AC-EC1D075BF4B9}">
      <dgm:prSet/>
      <dgm:spPr/>
      <dgm:t>
        <a:bodyPr/>
        <a:lstStyle/>
        <a:p>
          <a:endParaRPr lang="en-US" sz="3600"/>
        </a:p>
      </dgm:t>
    </dgm:pt>
    <dgm:pt modelId="{2F2BA1CE-173B-4D57-8E74-3F3B440D77A2}" type="sibTrans" cxnId="{C085E714-440A-4D82-B2AC-EC1D075BF4B9}">
      <dgm:prSet/>
      <dgm:spPr/>
      <dgm:t>
        <a:bodyPr/>
        <a:lstStyle/>
        <a:p>
          <a:endParaRPr lang="en-US" sz="3600"/>
        </a:p>
      </dgm:t>
    </dgm:pt>
    <dgm:pt modelId="{13F0B6AE-0035-4BCD-9284-6C44D1BDD29C}">
      <dgm:prSet phldrT="[Text]" custT="1"/>
      <dgm:spPr/>
      <dgm:t>
        <a:bodyPr/>
        <a:lstStyle/>
        <a:p>
          <a:r>
            <a:rPr lang="en-US" sz="1600" b="1" dirty="0" smtClean="0"/>
            <a:t>2011 </a:t>
          </a:r>
        </a:p>
        <a:p>
          <a:r>
            <a:rPr lang="en-US" sz="1600" dirty="0" smtClean="0"/>
            <a:t>NBA Accreditation  for 3 Years </a:t>
          </a:r>
        </a:p>
        <a:p>
          <a:r>
            <a:rPr lang="en-US" sz="1600" dirty="0" smtClean="0">
              <a:solidFill>
                <a:srgbClr val="0070C0"/>
              </a:solidFill>
            </a:rPr>
            <a:t>PG Programs Started with 18 intake</a:t>
          </a:r>
        </a:p>
        <a:p>
          <a:r>
            <a:rPr lang="en-US" sz="1600" dirty="0" smtClean="0">
              <a:solidFill>
                <a:schemeClr val="accent1"/>
              </a:solidFill>
            </a:rPr>
            <a:t>Started R&amp;D Cell</a:t>
          </a:r>
          <a:endParaRPr lang="en-US" sz="1600" dirty="0">
            <a:solidFill>
              <a:schemeClr val="accent1"/>
            </a:solidFill>
          </a:endParaRPr>
        </a:p>
      </dgm:t>
    </dgm:pt>
    <dgm:pt modelId="{3DECE4FF-8E40-4B3F-99AF-C75222794E43}" type="parTrans" cxnId="{940E2757-8C57-443F-B2C6-9F7C33049DFC}">
      <dgm:prSet/>
      <dgm:spPr/>
      <dgm:t>
        <a:bodyPr/>
        <a:lstStyle/>
        <a:p>
          <a:endParaRPr lang="en-US" sz="3600"/>
        </a:p>
      </dgm:t>
    </dgm:pt>
    <dgm:pt modelId="{B3311C6C-9D23-4907-8A84-E91E0995A803}" type="sibTrans" cxnId="{940E2757-8C57-443F-B2C6-9F7C33049DFC}">
      <dgm:prSet/>
      <dgm:spPr/>
      <dgm:t>
        <a:bodyPr/>
        <a:lstStyle/>
        <a:p>
          <a:endParaRPr lang="en-US" sz="3600"/>
        </a:p>
      </dgm:t>
    </dgm:pt>
    <dgm:pt modelId="{A5895D8B-7943-4F32-931B-277D062B0E29}">
      <dgm:prSet phldrT="[Text]" custT="1"/>
      <dgm:spPr/>
      <dgm:t>
        <a:bodyPr/>
        <a:lstStyle/>
        <a:p>
          <a:r>
            <a:rPr lang="en-US" sz="1600" b="1" dirty="0" smtClean="0"/>
            <a:t>2013  </a:t>
          </a:r>
        </a:p>
        <a:p>
          <a:r>
            <a:rPr lang="en-US" sz="1600" dirty="0" smtClean="0"/>
            <a:t>AICTE MODROBS Grant for VCC Lab</a:t>
          </a:r>
        </a:p>
        <a:p>
          <a:r>
            <a:rPr lang="en-US" sz="1600" dirty="0" smtClean="0">
              <a:solidFill>
                <a:schemeClr val="accent4">
                  <a:lumMod val="50000"/>
                </a:schemeClr>
              </a:solidFill>
            </a:rPr>
            <a:t>TCET Accenture Innovation Center Started</a:t>
          </a:r>
        </a:p>
        <a:p>
          <a:r>
            <a:rPr lang="en-US" sz="1600" dirty="0" smtClean="0">
              <a:solidFill>
                <a:schemeClr val="accent3">
                  <a:lumMod val="75000"/>
                </a:schemeClr>
              </a:solidFill>
            </a:rPr>
            <a:t>Graded High by AICTE-CII 3i Survey</a:t>
          </a:r>
        </a:p>
        <a:p>
          <a:r>
            <a:rPr lang="en-US" sz="1600" dirty="0" smtClean="0">
              <a:solidFill>
                <a:srgbClr val="FF0000"/>
              </a:solidFill>
            </a:rPr>
            <a:t>Started EDC Cell</a:t>
          </a:r>
          <a:endParaRPr lang="en-US" sz="1600" dirty="0">
            <a:solidFill>
              <a:srgbClr val="FF0000"/>
            </a:solidFill>
          </a:endParaRPr>
        </a:p>
      </dgm:t>
    </dgm:pt>
    <dgm:pt modelId="{7ACE4A0E-1CD1-4F5B-A477-2FD070397AB9}" type="parTrans" cxnId="{345F22CB-72D8-4456-9722-ACFBB82C1E08}">
      <dgm:prSet/>
      <dgm:spPr/>
      <dgm:t>
        <a:bodyPr/>
        <a:lstStyle/>
        <a:p>
          <a:endParaRPr lang="en-US" sz="3600"/>
        </a:p>
      </dgm:t>
    </dgm:pt>
    <dgm:pt modelId="{A4F5817B-D665-4E57-AE89-1DD2CC5E4BBE}" type="sibTrans" cxnId="{345F22CB-72D8-4456-9722-ACFBB82C1E08}">
      <dgm:prSet/>
      <dgm:spPr/>
      <dgm:t>
        <a:bodyPr/>
        <a:lstStyle/>
        <a:p>
          <a:endParaRPr lang="en-US" sz="3600"/>
        </a:p>
      </dgm:t>
    </dgm:pt>
    <dgm:pt modelId="{62049991-D6D9-4C91-9DB5-2EEA4DC69215}">
      <dgm:prSet phldrT="[Text]" custT="1"/>
      <dgm:spPr/>
      <dgm:t>
        <a:bodyPr/>
        <a:lstStyle/>
        <a:p>
          <a:r>
            <a:rPr lang="en-US" sz="1600" b="1" dirty="0" smtClean="0"/>
            <a:t>2016</a:t>
          </a:r>
          <a:r>
            <a:rPr lang="en-US" sz="1600" dirty="0" smtClean="0"/>
            <a:t> </a:t>
          </a:r>
        </a:p>
        <a:p>
          <a:r>
            <a:rPr lang="en-US" sz="1600" dirty="0" smtClean="0"/>
            <a:t>IEDC Grant of </a:t>
          </a:r>
          <a:r>
            <a:rPr lang="en-US" sz="1600" dirty="0" smtClean="0">
              <a:solidFill>
                <a:srgbClr val="FF0000"/>
              </a:solidFill>
            </a:rPr>
            <a:t>7</a:t>
          </a:r>
          <a:r>
            <a:rPr lang="en-US" sz="1600" baseline="30000" dirty="0" smtClean="0">
              <a:solidFill>
                <a:srgbClr val="FF0000"/>
              </a:solidFill>
            </a:rPr>
            <a:t>th</a:t>
          </a:r>
          <a:r>
            <a:rPr lang="en-US" sz="1600" dirty="0" smtClean="0">
              <a:solidFill>
                <a:srgbClr val="FF0000"/>
              </a:solidFill>
            </a:rPr>
            <a:t> </a:t>
          </a:r>
          <a:r>
            <a:rPr lang="en-US" sz="1600" dirty="0" smtClean="0">
              <a:solidFill>
                <a:srgbClr val="FF0000"/>
              </a:solidFill>
            </a:rPr>
            <a:t>International Conference ICCCV in Association with Elsevier. </a:t>
          </a:r>
          <a:r>
            <a:rPr lang="en-US" sz="1600" dirty="0" smtClean="0">
              <a:solidFill>
                <a:schemeClr val="accent3">
                  <a:lumMod val="75000"/>
                </a:schemeClr>
              </a:solidFill>
            </a:rPr>
            <a:t>IMC RBNQA AWARD in Education Sector</a:t>
          </a:r>
          <a:endParaRPr lang="en-US" sz="1600" dirty="0">
            <a:solidFill>
              <a:schemeClr val="accent3">
                <a:lumMod val="75000"/>
              </a:schemeClr>
            </a:solidFill>
          </a:endParaRPr>
        </a:p>
      </dgm:t>
    </dgm:pt>
    <dgm:pt modelId="{F76A2581-56C6-4FBE-B271-64213ED87885}" type="parTrans" cxnId="{7FCB2110-F036-45A5-A403-F118F595CDD4}">
      <dgm:prSet/>
      <dgm:spPr/>
      <dgm:t>
        <a:bodyPr/>
        <a:lstStyle/>
        <a:p>
          <a:endParaRPr lang="en-US" sz="3600"/>
        </a:p>
      </dgm:t>
    </dgm:pt>
    <dgm:pt modelId="{01BBF7F6-EA82-4FC0-B379-70F4D1705DDA}" type="sibTrans" cxnId="{7FCB2110-F036-45A5-A403-F118F595CDD4}">
      <dgm:prSet/>
      <dgm:spPr/>
      <dgm:t>
        <a:bodyPr/>
        <a:lstStyle/>
        <a:p>
          <a:endParaRPr lang="en-US" sz="3600"/>
        </a:p>
      </dgm:t>
    </dgm:pt>
    <dgm:pt modelId="{2852BF50-169C-4BFB-A3E3-6940F51AF589}">
      <dgm:prSet phldrT="[Text]" custT="1"/>
      <dgm:spPr/>
      <dgm:t>
        <a:bodyPr/>
        <a:lstStyle/>
        <a:p>
          <a:r>
            <a:rPr lang="en-US" sz="1600" b="1" dirty="0" smtClean="0"/>
            <a:t>2015</a:t>
          </a:r>
        </a:p>
        <a:p>
          <a:r>
            <a:rPr lang="en-US" sz="1600" dirty="0" smtClean="0"/>
            <a:t>University of Mumbai Permanent Affiliation Expert Committee Visit</a:t>
          </a:r>
        </a:p>
        <a:p>
          <a:r>
            <a:rPr lang="en-US" sz="1600" dirty="0" smtClean="0">
              <a:solidFill>
                <a:schemeClr val="accent2">
                  <a:lumMod val="50000"/>
                </a:schemeClr>
              </a:solidFill>
            </a:rPr>
            <a:t>Started HOC Cell</a:t>
          </a:r>
        </a:p>
        <a:p>
          <a:r>
            <a:rPr lang="en-US" sz="1600" dirty="0" smtClean="0">
              <a:solidFill>
                <a:schemeClr val="accent4">
                  <a:lumMod val="50000"/>
                </a:schemeClr>
              </a:solidFill>
            </a:rPr>
            <a:t>Started Incubation Center</a:t>
          </a:r>
        </a:p>
        <a:p>
          <a:r>
            <a:rPr lang="en-US" sz="1600" dirty="0" smtClean="0">
              <a:solidFill>
                <a:schemeClr val="accent6"/>
              </a:solidFill>
            </a:rPr>
            <a:t>NEN Best Debut Award at National Level</a:t>
          </a:r>
          <a:endParaRPr lang="en-US" sz="1600" dirty="0">
            <a:solidFill>
              <a:schemeClr val="accent6"/>
            </a:solidFill>
          </a:endParaRPr>
        </a:p>
      </dgm:t>
    </dgm:pt>
    <dgm:pt modelId="{7305DA20-57E6-4A5F-B3D1-07EBC0271604}" type="sibTrans" cxnId="{A680C638-6BB0-4185-A511-38B2BF628F19}">
      <dgm:prSet/>
      <dgm:spPr/>
      <dgm:t>
        <a:bodyPr/>
        <a:lstStyle/>
        <a:p>
          <a:endParaRPr lang="en-US" sz="3600"/>
        </a:p>
      </dgm:t>
    </dgm:pt>
    <dgm:pt modelId="{F656FDE0-3D95-4683-835E-3F521D1C86F6}" type="parTrans" cxnId="{A680C638-6BB0-4185-A511-38B2BF628F19}">
      <dgm:prSet/>
      <dgm:spPr/>
      <dgm:t>
        <a:bodyPr/>
        <a:lstStyle/>
        <a:p>
          <a:endParaRPr lang="en-US" sz="3600"/>
        </a:p>
      </dgm:t>
    </dgm:pt>
    <dgm:pt modelId="{FDA32B13-E8D6-488E-AE85-1449EE5C4D08}" type="pres">
      <dgm:prSet presAssocID="{1C61A39C-C47D-4197-8081-943F472B7996}" presName="rootnode" presStyleCnt="0">
        <dgm:presLayoutVars>
          <dgm:chMax/>
          <dgm:chPref/>
          <dgm:dir/>
          <dgm:animLvl val="lvl"/>
        </dgm:presLayoutVars>
      </dgm:prSet>
      <dgm:spPr/>
      <dgm:t>
        <a:bodyPr/>
        <a:lstStyle/>
        <a:p>
          <a:endParaRPr lang="en-US"/>
        </a:p>
      </dgm:t>
    </dgm:pt>
    <dgm:pt modelId="{9371B9E8-D012-4759-A5D8-4B576653B162}" type="pres">
      <dgm:prSet presAssocID="{6CDE1B1E-DDF9-4F00-889B-5EF05A6AAB49}" presName="composite" presStyleCnt="0"/>
      <dgm:spPr/>
    </dgm:pt>
    <dgm:pt modelId="{3FAD2E99-A51F-4920-90D0-22686D56B851}" type="pres">
      <dgm:prSet presAssocID="{6CDE1B1E-DDF9-4F00-889B-5EF05A6AAB49}" presName="LShape" presStyleLbl="alignNode1" presStyleIdx="0" presStyleCnt="13"/>
      <dgm:spPr/>
    </dgm:pt>
    <dgm:pt modelId="{31C730E4-8931-4E21-9E4C-B87BBD47A607}" type="pres">
      <dgm:prSet presAssocID="{6CDE1B1E-DDF9-4F00-889B-5EF05A6AAB49}" presName="ParentText" presStyleLbl="revTx" presStyleIdx="0" presStyleCnt="7">
        <dgm:presLayoutVars>
          <dgm:chMax val="0"/>
          <dgm:chPref val="0"/>
          <dgm:bulletEnabled val="1"/>
        </dgm:presLayoutVars>
      </dgm:prSet>
      <dgm:spPr/>
      <dgm:t>
        <a:bodyPr/>
        <a:lstStyle/>
        <a:p>
          <a:endParaRPr lang="en-US"/>
        </a:p>
      </dgm:t>
    </dgm:pt>
    <dgm:pt modelId="{8BFA1B1B-2286-409D-860D-0A658BB1FD36}" type="pres">
      <dgm:prSet presAssocID="{6CDE1B1E-DDF9-4F00-889B-5EF05A6AAB49}" presName="Triangle" presStyleLbl="alignNode1" presStyleIdx="1" presStyleCnt="13"/>
      <dgm:spPr/>
    </dgm:pt>
    <dgm:pt modelId="{2D7703C3-EB6E-47BB-9794-8121700C4BA5}" type="pres">
      <dgm:prSet presAssocID="{086B4AAA-34E5-45A0-9741-20323A32426B}" presName="sibTrans" presStyleCnt="0"/>
      <dgm:spPr/>
    </dgm:pt>
    <dgm:pt modelId="{E5663008-B1CD-4441-9D35-F6CC23EF38E4}" type="pres">
      <dgm:prSet presAssocID="{086B4AAA-34E5-45A0-9741-20323A32426B}" presName="space" presStyleCnt="0"/>
      <dgm:spPr/>
    </dgm:pt>
    <dgm:pt modelId="{BF5F5F98-7151-4593-9A45-CBB78D4E3333}" type="pres">
      <dgm:prSet presAssocID="{A5C1F343-A265-49E2-87BA-F2EEA255D9F5}" presName="composite" presStyleCnt="0"/>
      <dgm:spPr/>
    </dgm:pt>
    <dgm:pt modelId="{28E26C66-D749-4A9E-93D0-0F5E644ED5D5}" type="pres">
      <dgm:prSet presAssocID="{A5C1F343-A265-49E2-87BA-F2EEA255D9F5}" presName="LShape" presStyleLbl="alignNode1" presStyleIdx="2" presStyleCnt="13"/>
      <dgm:spPr/>
    </dgm:pt>
    <dgm:pt modelId="{C207675D-ABD8-4097-81D1-D4E7FF634CC0}" type="pres">
      <dgm:prSet presAssocID="{A5C1F343-A265-49E2-87BA-F2EEA255D9F5}" presName="ParentText" presStyleLbl="revTx" presStyleIdx="1" presStyleCnt="7">
        <dgm:presLayoutVars>
          <dgm:chMax val="0"/>
          <dgm:chPref val="0"/>
          <dgm:bulletEnabled val="1"/>
        </dgm:presLayoutVars>
      </dgm:prSet>
      <dgm:spPr/>
      <dgm:t>
        <a:bodyPr/>
        <a:lstStyle/>
        <a:p>
          <a:endParaRPr lang="en-US"/>
        </a:p>
      </dgm:t>
    </dgm:pt>
    <dgm:pt modelId="{828A21C2-45FF-4093-8C2B-7CE6A7632EE2}" type="pres">
      <dgm:prSet presAssocID="{A5C1F343-A265-49E2-87BA-F2EEA255D9F5}" presName="Triangle" presStyleLbl="alignNode1" presStyleIdx="3" presStyleCnt="13"/>
      <dgm:spPr/>
    </dgm:pt>
    <dgm:pt modelId="{49708584-82AA-4266-9391-81EF4F38BA6C}" type="pres">
      <dgm:prSet presAssocID="{676F693B-3976-4524-B2B7-95F0A06C671B}" presName="sibTrans" presStyleCnt="0"/>
      <dgm:spPr/>
    </dgm:pt>
    <dgm:pt modelId="{56E14CA2-7B23-4F5B-A6ED-0869F730C040}" type="pres">
      <dgm:prSet presAssocID="{676F693B-3976-4524-B2B7-95F0A06C671B}" presName="space" presStyleCnt="0"/>
      <dgm:spPr/>
    </dgm:pt>
    <dgm:pt modelId="{01F10719-3B54-4C23-AB06-D43D414D2F7C}" type="pres">
      <dgm:prSet presAssocID="{94712D89-AC8B-4F16-9BF0-A95199A168DC}" presName="composite" presStyleCnt="0"/>
      <dgm:spPr/>
    </dgm:pt>
    <dgm:pt modelId="{0FDD4FE3-1994-4F7E-9E64-C6671623FCCE}" type="pres">
      <dgm:prSet presAssocID="{94712D89-AC8B-4F16-9BF0-A95199A168DC}" presName="LShape" presStyleLbl="alignNode1" presStyleIdx="4" presStyleCnt="13"/>
      <dgm:spPr/>
    </dgm:pt>
    <dgm:pt modelId="{1EF6CB80-0C6C-42C9-8320-ADD374AE4E9C}" type="pres">
      <dgm:prSet presAssocID="{94712D89-AC8B-4F16-9BF0-A95199A168DC}" presName="ParentText" presStyleLbl="revTx" presStyleIdx="2" presStyleCnt="7">
        <dgm:presLayoutVars>
          <dgm:chMax val="0"/>
          <dgm:chPref val="0"/>
          <dgm:bulletEnabled val="1"/>
        </dgm:presLayoutVars>
      </dgm:prSet>
      <dgm:spPr/>
      <dgm:t>
        <a:bodyPr/>
        <a:lstStyle/>
        <a:p>
          <a:endParaRPr lang="en-US"/>
        </a:p>
      </dgm:t>
    </dgm:pt>
    <dgm:pt modelId="{33964516-DB7D-4816-92CC-05157F2A27CC}" type="pres">
      <dgm:prSet presAssocID="{94712D89-AC8B-4F16-9BF0-A95199A168DC}" presName="Triangle" presStyleLbl="alignNode1" presStyleIdx="5" presStyleCnt="13"/>
      <dgm:spPr/>
    </dgm:pt>
    <dgm:pt modelId="{9284C349-FD6E-4B70-9079-B14D11EC1883}" type="pres">
      <dgm:prSet presAssocID="{2F2BA1CE-173B-4D57-8E74-3F3B440D77A2}" presName="sibTrans" presStyleCnt="0"/>
      <dgm:spPr/>
    </dgm:pt>
    <dgm:pt modelId="{1A762F26-27EC-4A6F-9DB1-18742BB6ADA9}" type="pres">
      <dgm:prSet presAssocID="{2F2BA1CE-173B-4D57-8E74-3F3B440D77A2}" presName="space" presStyleCnt="0"/>
      <dgm:spPr/>
    </dgm:pt>
    <dgm:pt modelId="{165662BD-178C-4E6C-B332-805B77DD1962}" type="pres">
      <dgm:prSet presAssocID="{13F0B6AE-0035-4BCD-9284-6C44D1BDD29C}" presName="composite" presStyleCnt="0"/>
      <dgm:spPr/>
    </dgm:pt>
    <dgm:pt modelId="{AADC5CE4-7C88-47AC-9C7E-B66EBFC4E719}" type="pres">
      <dgm:prSet presAssocID="{13F0B6AE-0035-4BCD-9284-6C44D1BDD29C}" presName="LShape" presStyleLbl="alignNode1" presStyleIdx="6" presStyleCnt="13"/>
      <dgm:spPr/>
    </dgm:pt>
    <dgm:pt modelId="{2EDAAD59-64AC-4941-9FEC-0E5E4AD2A8F2}" type="pres">
      <dgm:prSet presAssocID="{13F0B6AE-0035-4BCD-9284-6C44D1BDD29C}" presName="ParentText" presStyleLbl="revTx" presStyleIdx="3" presStyleCnt="7">
        <dgm:presLayoutVars>
          <dgm:chMax val="0"/>
          <dgm:chPref val="0"/>
          <dgm:bulletEnabled val="1"/>
        </dgm:presLayoutVars>
      </dgm:prSet>
      <dgm:spPr/>
      <dgm:t>
        <a:bodyPr/>
        <a:lstStyle/>
        <a:p>
          <a:endParaRPr lang="en-US"/>
        </a:p>
      </dgm:t>
    </dgm:pt>
    <dgm:pt modelId="{D66AD6E1-404A-4398-8E9D-ED04EA6F94C0}" type="pres">
      <dgm:prSet presAssocID="{13F0B6AE-0035-4BCD-9284-6C44D1BDD29C}" presName="Triangle" presStyleLbl="alignNode1" presStyleIdx="7" presStyleCnt="13"/>
      <dgm:spPr/>
    </dgm:pt>
    <dgm:pt modelId="{4452B558-868E-41E0-B9CD-425BEF34CFA3}" type="pres">
      <dgm:prSet presAssocID="{B3311C6C-9D23-4907-8A84-E91E0995A803}" presName="sibTrans" presStyleCnt="0"/>
      <dgm:spPr/>
    </dgm:pt>
    <dgm:pt modelId="{4A5EEF44-C2BF-425F-B0A4-2800A5EABE5B}" type="pres">
      <dgm:prSet presAssocID="{B3311C6C-9D23-4907-8A84-E91E0995A803}" presName="space" presStyleCnt="0"/>
      <dgm:spPr/>
    </dgm:pt>
    <dgm:pt modelId="{DDBF3FA3-EBD1-4ECC-A75F-83C30EEAE420}" type="pres">
      <dgm:prSet presAssocID="{A5895D8B-7943-4F32-931B-277D062B0E29}" presName="composite" presStyleCnt="0"/>
      <dgm:spPr/>
    </dgm:pt>
    <dgm:pt modelId="{5BECF19C-1466-4E40-9BF4-1CA0AE175D67}" type="pres">
      <dgm:prSet presAssocID="{A5895D8B-7943-4F32-931B-277D062B0E29}" presName="LShape" presStyleLbl="alignNode1" presStyleIdx="8" presStyleCnt="13"/>
      <dgm:spPr/>
    </dgm:pt>
    <dgm:pt modelId="{FA77A950-5A8C-4BF7-BF11-8B4792A9BE0A}" type="pres">
      <dgm:prSet presAssocID="{A5895D8B-7943-4F32-931B-277D062B0E29}" presName="ParentText" presStyleLbl="revTx" presStyleIdx="4" presStyleCnt="7">
        <dgm:presLayoutVars>
          <dgm:chMax val="0"/>
          <dgm:chPref val="0"/>
          <dgm:bulletEnabled val="1"/>
        </dgm:presLayoutVars>
      </dgm:prSet>
      <dgm:spPr/>
      <dgm:t>
        <a:bodyPr/>
        <a:lstStyle/>
        <a:p>
          <a:endParaRPr lang="en-US"/>
        </a:p>
      </dgm:t>
    </dgm:pt>
    <dgm:pt modelId="{2F17894C-8287-4DED-BBB8-011186AF211E}" type="pres">
      <dgm:prSet presAssocID="{A5895D8B-7943-4F32-931B-277D062B0E29}" presName="Triangle" presStyleLbl="alignNode1" presStyleIdx="9" presStyleCnt="13"/>
      <dgm:spPr/>
    </dgm:pt>
    <dgm:pt modelId="{C3D4C9F6-50E6-407B-B75D-177E4EA271B8}" type="pres">
      <dgm:prSet presAssocID="{A4F5817B-D665-4E57-AE89-1DD2CC5E4BBE}" presName="sibTrans" presStyleCnt="0"/>
      <dgm:spPr/>
    </dgm:pt>
    <dgm:pt modelId="{0C2725DB-29E6-4CEE-B4A0-06A6E51AB513}" type="pres">
      <dgm:prSet presAssocID="{A4F5817B-D665-4E57-AE89-1DD2CC5E4BBE}" presName="space" presStyleCnt="0"/>
      <dgm:spPr/>
    </dgm:pt>
    <dgm:pt modelId="{C352F1C3-3CDB-4FFB-88E7-66325AC2E09A}" type="pres">
      <dgm:prSet presAssocID="{2852BF50-169C-4BFB-A3E3-6940F51AF589}" presName="composite" presStyleCnt="0"/>
      <dgm:spPr/>
    </dgm:pt>
    <dgm:pt modelId="{54E9B70A-B423-45D3-A56B-DF5439429859}" type="pres">
      <dgm:prSet presAssocID="{2852BF50-169C-4BFB-A3E3-6940F51AF589}" presName="LShape" presStyleLbl="alignNode1" presStyleIdx="10" presStyleCnt="13"/>
      <dgm:spPr/>
    </dgm:pt>
    <dgm:pt modelId="{7D427C6D-DD57-406C-9B07-1CD92FA10B74}" type="pres">
      <dgm:prSet presAssocID="{2852BF50-169C-4BFB-A3E3-6940F51AF589}" presName="ParentText" presStyleLbl="revTx" presStyleIdx="5" presStyleCnt="7" custLinFactNeighborY="10305">
        <dgm:presLayoutVars>
          <dgm:chMax val="0"/>
          <dgm:chPref val="0"/>
          <dgm:bulletEnabled val="1"/>
        </dgm:presLayoutVars>
      </dgm:prSet>
      <dgm:spPr/>
      <dgm:t>
        <a:bodyPr/>
        <a:lstStyle/>
        <a:p>
          <a:endParaRPr lang="en-US"/>
        </a:p>
      </dgm:t>
    </dgm:pt>
    <dgm:pt modelId="{42243D74-8B1A-4A04-B81B-B2DBB47C2776}" type="pres">
      <dgm:prSet presAssocID="{2852BF50-169C-4BFB-A3E3-6940F51AF589}" presName="Triangle" presStyleLbl="alignNode1" presStyleIdx="11" presStyleCnt="13"/>
      <dgm:spPr/>
    </dgm:pt>
    <dgm:pt modelId="{122ABE79-60F3-42C7-97F2-3A17CD18623B}" type="pres">
      <dgm:prSet presAssocID="{7305DA20-57E6-4A5F-B3D1-07EBC0271604}" presName="sibTrans" presStyleCnt="0"/>
      <dgm:spPr/>
    </dgm:pt>
    <dgm:pt modelId="{146BCFC2-929F-4AA5-96B5-1CFB727D3E66}" type="pres">
      <dgm:prSet presAssocID="{7305DA20-57E6-4A5F-B3D1-07EBC0271604}" presName="space" presStyleCnt="0"/>
      <dgm:spPr/>
    </dgm:pt>
    <dgm:pt modelId="{4AFF26B7-D46A-4874-8B79-BA0520E19716}" type="pres">
      <dgm:prSet presAssocID="{62049991-D6D9-4C91-9DB5-2EEA4DC69215}" presName="composite" presStyleCnt="0"/>
      <dgm:spPr/>
    </dgm:pt>
    <dgm:pt modelId="{B4DE30F4-019E-425C-BAD4-0E152001884D}" type="pres">
      <dgm:prSet presAssocID="{62049991-D6D9-4C91-9DB5-2EEA4DC69215}" presName="LShape" presStyleLbl="alignNode1" presStyleIdx="12" presStyleCnt="13"/>
      <dgm:spPr/>
    </dgm:pt>
    <dgm:pt modelId="{A6357B8C-106A-4DA2-B870-D88F7C156AF5}" type="pres">
      <dgm:prSet presAssocID="{62049991-D6D9-4C91-9DB5-2EEA4DC69215}" presName="ParentText" presStyleLbl="revTx" presStyleIdx="6" presStyleCnt="7" custScaleY="102917">
        <dgm:presLayoutVars>
          <dgm:chMax val="0"/>
          <dgm:chPref val="0"/>
          <dgm:bulletEnabled val="1"/>
        </dgm:presLayoutVars>
      </dgm:prSet>
      <dgm:spPr/>
      <dgm:t>
        <a:bodyPr/>
        <a:lstStyle/>
        <a:p>
          <a:endParaRPr lang="en-US"/>
        </a:p>
      </dgm:t>
    </dgm:pt>
  </dgm:ptLst>
  <dgm:cxnLst>
    <dgm:cxn modelId="{D963D221-D125-4BF6-B3EB-F2D87C3AF981}" srcId="{1C61A39C-C47D-4197-8081-943F472B7996}" destId="{6CDE1B1E-DDF9-4F00-889B-5EF05A6AAB49}" srcOrd="0" destOrd="0" parTransId="{585164FC-09F5-4FD1-808A-93188CF58326}" sibTransId="{086B4AAA-34E5-45A0-9741-20323A32426B}"/>
    <dgm:cxn modelId="{26AE2026-086B-4BB4-B9FD-E6094F158C19}" type="presOf" srcId="{1C61A39C-C47D-4197-8081-943F472B7996}" destId="{FDA32B13-E8D6-488E-AE85-1449EE5C4D08}" srcOrd="0" destOrd="0" presId="urn:microsoft.com/office/officeart/2009/3/layout/StepUpProcess"/>
    <dgm:cxn modelId="{FA1B9887-4D86-4451-86CD-F868BD56015E}" type="presOf" srcId="{A5895D8B-7943-4F32-931B-277D062B0E29}" destId="{FA77A950-5A8C-4BF7-BF11-8B4792A9BE0A}" srcOrd="0" destOrd="0" presId="urn:microsoft.com/office/officeart/2009/3/layout/StepUpProcess"/>
    <dgm:cxn modelId="{5051877F-58F6-44E4-A540-25112A58D5F2}" type="presOf" srcId="{2852BF50-169C-4BFB-A3E3-6940F51AF589}" destId="{7D427C6D-DD57-406C-9B07-1CD92FA10B74}" srcOrd="0" destOrd="0" presId="urn:microsoft.com/office/officeart/2009/3/layout/StepUpProcess"/>
    <dgm:cxn modelId="{70672C3B-927D-4C8F-8E56-69B181BFE53B}" type="presOf" srcId="{94712D89-AC8B-4F16-9BF0-A95199A168DC}" destId="{1EF6CB80-0C6C-42C9-8320-ADD374AE4E9C}" srcOrd="0" destOrd="0" presId="urn:microsoft.com/office/officeart/2009/3/layout/StepUpProcess"/>
    <dgm:cxn modelId="{643B84E4-6821-43B3-8A74-86B8E41C8A05}" srcId="{1C61A39C-C47D-4197-8081-943F472B7996}" destId="{A5C1F343-A265-49E2-87BA-F2EEA255D9F5}" srcOrd="1" destOrd="0" parTransId="{78DD8545-B2A1-4F6D-AF75-D590F5DB450F}" sibTransId="{676F693B-3976-4524-B2B7-95F0A06C671B}"/>
    <dgm:cxn modelId="{940E2757-8C57-443F-B2C6-9F7C33049DFC}" srcId="{1C61A39C-C47D-4197-8081-943F472B7996}" destId="{13F0B6AE-0035-4BCD-9284-6C44D1BDD29C}" srcOrd="3" destOrd="0" parTransId="{3DECE4FF-8E40-4B3F-99AF-C75222794E43}" sibTransId="{B3311C6C-9D23-4907-8A84-E91E0995A803}"/>
    <dgm:cxn modelId="{7FCB2110-F036-45A5-A403-F118F595CDD4}" srcId="{1C61A39C-C47D-4197-8081-943F472B7996}" destId="{62049991-D6D9-4C91-9DB5-2EEA4DC69215}" srcOrd="6" destOrd="0" parTransId="{F76A2581-56C6-4FBE-B271-64213ED87885}" sibTransId="{01BBF7F6-EA82-4FC0-B379-70F4D1705DDA}"/>
    <dgm:cxn modelId="{DA75F66D-0FF9-4898-9BD2-5DFD8C53184D}" type="presOf" srcId="{62049991-D6D9-4C91-9DB5-2EEA4DC69215}" destId="{A6357B8C-106A-4DA2-B870-D88F7C156AF5}" srcOrd="0" destOrd="0" presId="urn:microsoft.com/office/officeart/2009/3/layout/StepUpProcess"/>
    <dgm:cxn modelId="{C085E714-440A-4D82-B2AC-EC1D075BF4B9}" srcId="{1C61A39C-C47D-4197-8081-943F472B7996}" destId="{94712D89-AC8B-4F16-9BF0-A95199A168DC}" srcOrd="2" destOrd="0" parTransId="{89E0CA74-16D8-4592-ACF1-4133C214E8B8}" sibTransId="{2F2BA1CE-173B-4D57-8E74-3F3B440D77A2}"/>
    <dgm:cxn modelId="{FECAD5BD-CEC8-4C56-AC10-0C81BBCF4708}" type="presOf" srcId="{6CDE1B1E-DDF9-4F00-889B-5EF05A6AAB49}" destId="{31C730E4-8931-4E21-9E4C-B87BBD47A607}" srcOrd="0" destOrd="0" presId="urn:microsoft.com/office/officeart/2009/3/layout/StepUpProcess"/>
    <dgm:cxn modelId="{A680C638-6BB0-4185-A511-38B2BF628F19}" srcId="{1C61A39C-C47D-4197-8081-943F472B7996}" destId="{2852BF50-169C-4BFB-A3E3-6940F51AF589}" srcOrd="5" destOrd="0" parTransId="{F656FDE0-3D95-4683-835E-3F521D1C86F6}" sibTransId="{7305DA20-57E6-4A5F-B3D1-07EBC0271604}"/>
    <dgm:cxn modelId="{B59D171A-881D-4A8D-8BE6-E4A9507F6668}" type="presOf" srcId="{13F0B6AE-0035-4BCD-9284-6C44D1BDD29C}" destId="{2EDAAD59-64AC-4941-9FEC-0E5E4AD2A8F2}" srcOrd="0" destOrd="0" presId="urn:microsoft.com/office/officeart/2009/3/layout/StepUpProcess"/>
    <dgm:cxn modelId="{7ADF5676-4259-42B4-A272-6F53EA20C55F}" type="presOf" srcId="{A5C1F343-A265-49E2-87BA-F2EEA255D9F5}" destId="{C207675D-ABD8-4097-81D1-D4E7FF634CC0}" srcOrd="0" destOrd="0" presId="urn:microsoft.com/office/officeart/2009/3/layout/StepUpProcess"/>
    <dgm:cxn modelId="{345F22CB-72D8-4456-9722-ACFBB82C1E08}" srcId="{1C61A39C-C47D-4197-8081-943F472B7996}" destId="{A5895D8B-7943-4F32-931B-277D062B0E29}" srcOrd="4" destOrd="0" parTransId="{7ACE4A0E-1CD1-4F5B-A477-2FD070397AB9}" sibTransId="{A4F5817B-D665-4E57-AE89-1DD2CC5E4BBE}"/>
    <dgm:cxn modelId="{DB2E2DF2-A28F-4A74-8BDF-22026F560C13}" type="presParOf" srcId="{FDA32B13-E8D6-488E-AE85-1449EE5C4D08}" destId="{9371B9E8-D012-4759-A5D8-4B576653B162}" srcOrd="0" destOrd="0" presId="urn:microsoft.com/office/officeart/2009/3/layout/StepUpProcess"/>
    <dgm:cxn modelId="{9C00013B-4B4D-482A-A545-E3B89A81383A}" type="presParOf" srcId="{9371B9E8-D012-4759-A5D8-4B576653B162}" destId="{3FAD2E99-A51F-4920-90D0-22686D56B851}" srcOrd="0" destOrd="0" presId="urn:microsoft.com/office/officeart/2009/3/layout/StepUpProcess"/>
    <dgm:cxn modelId="{B014C3F5-C202-4829-936A-C6126597E41E}" type="presParOf" srcId="{9371B9E8-D012-4759-A5D8-4B576653B162}" destId="{31C730E4-8931-4E21-9E4C-B87BBD47A607}" srcOrd="1" destOrd="0" presId="urn:microsoft.com/office/officeart/2009/3/layout/StepUpProcess"/>
    <dgm:cxn modelId="{42627F08-3B01-49E6-85EE-838DEEF1CC2F}" type="presParOf" srcId="{9371B9E8-D012-4759-A5D8-4B576653B162}" destId="{8BFA1B1B-2286-409D-860D-0A658BB1FD36}" srcOrd="2" destOrd="0" presId="urn:microsoft.com/office/officeart/2009/3/layout/StepUpProcess"/>
    <dgm:cxn modelId="{085A6817-6127-423C-AB10-F21D1E763361}" type="presParOf" srcId="{FDA32B13-E8D6-488E-AE85-1449EE5C4D08}" destId="{2D7703C3-EB6E-47BB-9794-8121700C4BA5}" srcOrd="1" destOrd="0" presId="urn:microsoft.com/office/officeart/2009/3/layout/StepUpProcess"/>
    <dgm:cxn modelId="{D60C2E98-8B38-48E2-95D9-772B10B39CFF}" type="presParOf" srcId="{2D7703C3-EB6E-47BB-9794-8121700C4BA5}" destId="{E5663008-B1CD-4441-9D35-F6CC23EF38E4}" srcOrd="0" destOrd="0" presId="urn:microsoft.com/office/officeart/2009/3/layout/StepUpProcess"/>
    <dgm:cxn modelId="{1B1C1E59-C39B-4539-A3BA-0D3D0E8BDB74}" type="presParOf" srcId="{FDA32B13-E8D6-488E-AE85-1449EE5C4D08}" destId="{BF5F5F98-7151-4593-9A45-CBB78D4E3333}" srcOrd="2" destOrd="0" presId="urn:microsoft.com/office/officeart/2009/3/layout/StepUpProcess"/>
    <dgm:cxn modelId="{0111E756-1C38-432C-8147-9293C4F136CC}" type="presParOf" srcId="{BF5F5F98-7151-4593-9A45-CBB78D4E3333}" destId="{28E26C66-D749-4A9E-93D0-0F5E644ED5D5}" srcOrd="0" destOrd="0" presId="urn:microsoft.com/office/officeart/2009/3/layout/StepUpProcess"/>
    <dgm:cxn modelId="{18122FD6-E15B-40CD-B65D-9C64FD7B493E}" type="presParOf" srcId="{BF5F5F98-7151-4593-9A45-CBB78D4E3333}" destId="{C207675D-ABD8-4097-81D1-D4E7FF634CC0}" srcOrd="1" destOrd="0" presId="urn:microsoft.com/office/officeart/2009/3/layout/StepUpProcess"/>
    <dgm:cxn modelId="{EB0E0785-4A07-4671-90BF-3D9267588641}" type="presParOf" srcId="{BF5F5F98-7151-4593-9A45-CBB78D4E3333}" destId="{828A21C2-45FF-4093-8C2B-7CE6A7632EE2}" srcOrd="2" destOrd="0" presId="urn:microsoft.com/office/officeart/2009/3/layout/StepUpProcess"/>
    <dgm:cxn modelId="{7C26A341-9F73-4667-85DB-EFBE4F798E47}" type="presParOf" srcId="{FDA32B13-E8D6-488E-AE85-1449EE5C4D08}" destId="{49708584-82AA-4266-9391-81EF4F38BA6C}" srcOrd="3" destOrd="0" presId="urn:microsoft.com/office/officeart/2009/3/layout/StepUpProcess"/>
    <dgm:cxn modelId="{31B8889C-FD69-430A-8441-67472A6D4DD3}" type="presParOf" srcId="{49708584-82AA-4266-9391-81EF4F38BA6C}" destId="{56E14CA2-7B23-4F5B-A6ED-0869F730C040}" srcOrd="0" destOrd="0" presId="urn:microsoft.com/office/officeart/2009/3/layout/StepUpProcess"/>
    <dgm:cxn modelId="{3A578825-F0F0-41DE-971E-77EBABFE9A4D}" type="presParOf" srcId="{FDA32B13-E8D6-488E-AE85-1449EE5C4D08}" destId="{01F10719-3B54-4C23-AB06-D43D414D2F7C}" srcOrd="4" destOrd="0" presId="urn:microsoft.com/office/officeart/2009/3/layout/StepUpProcess"/>
    <dgm:cxn modelId="{45AB7065-A715-42EA-B975-1E0B9E88ADBF}" type="presParOf" srcId="{01F10719-3B54-4C23-AB06-D43D414D2F7C}" destId="{0FDD4FE3-1994-4F7E-9E64-C6671623FCCE}" srcOrd="0" destOrd="0" presId="urn:microsoft.com/office/officeart/2009/3/layout/StepUpProcess"/>
    <dgm:cxn modelId="{FAAC5F4C-68DC-49BE-8BE5-ECB9A35239E0}" type="presParOf" srcId="{01F10719-3B54-4C23-AB06-D43D414D2F7C}" destId="{1EF6CB80-0C6C-42C9-8320-ADD374AE4E9C}" srcOrd="1" destOrd="0" presId="urn:microsoft.com/office/officeart/2009/3/layout/StepUpProcess"/>
    <dgm:cxn modelId="{D39B0960-C911-492F-9733-F577BC887719}" type="presParOf" srcId="{01F10719-3B54-4C23-AB06-D43D414D2F7C}" destId="{33964516-DB7D-4816-92CC-05157F2A27CC}" srcOrd="2" destOrd="0" presId="urn:microsoft.com/office/officeart/2009/3/layout/StepUpProcess"/>
    <dgm:cxn modelId="{615EA2F4-BB5E-4635-8FE7-03D9AD24010A}" type="presParOf" srcId="{FDA32B13-E8D6-488E-AE85-1449EE5C4D08}" destId="{9284C349-FD6E-4B70-9079-B14D11EC1883}" srcOrd="5" destOrd="0" presId="urn:microsoft.com/office/officeart/2009/3/layout/StepUpProcess"/>
    <dgm:cxn modelId="{ACE54D83-A1FA-42F9-9574-B7022A480F85}" type="presParOf" srcId="{9284C349-FD6E-4B70-9079-B14D11EC1883}" destId="{1A762F26-27EC-4A6F-9DB1-18742BB6ADA9}" srcOrd="0" destOrd="0" presId="urn:microsoft.com/office/officeart/2009/3/layout/StepUpProcess"/>
    <dgm:cxn modelId="{09340066-C51C-4713-96A6-240A1C850F11}" type="presParOf" srcId="{FDA32B13-E8D6-488E-AE85-1449EE5C4D08}" destId="{165662BD-178C-4E6C-B332-805B77DD1962}" srcOrd="6" destOrd="0" presId="urn:microsoft.com/office/officeart/2009/3/layout/StepUpProcess"/>
    <dgm:cxn modelId="{B11E8158-020E-4EFA-B2D1-A7FE82BEA5F8}" type="presParOf" srcId="{165662BD-178C-4E6C-B332-805B77DD1962}" destId="{AADC5CE4-7C88-47AC-9C7E-B66EBFC4E719}" srcOrd="0" destOrd="0" presId="urn:microsoft.com/office/officeart/2009/3/layout/StepUpProcess"/>
    <dgm:cxn modelId="{5A8CE58F-DA5D-4CD6-BB76-CAF195F878AE}" type="presParOf" srcId="{165662BD-178C-4E6C-B332-805B77DD1962}" destId="{2EDAAD59-64AC-4941-9FEC-0E5E4AD2A8F2}" srcOrd="1" destOrd="0" presId="urn:microsoft.com/office/officeart/2009/3/layout/StepUpProcess"/>
    <dgm:cxn modelId="{F1F4F40A-C55D-45D0-99CA-765A38C2465F}" type="presParOf" srcId="{165662BD-178C-4E6C-B332-805B77DD1962}" destId="{D66AD6E1-404A-4398-8E9D-ED04EA6F94C0}" srcOrd="2" destOrd="0" presId="urn:microsoft.com/office/officeart/2009/3/layout/StepUpProcess"/>
    <dgm:cxn modelId="{DE5E8468-9EE8-4D82-9AFC-32C5F7D43C1A}" type="presParOf" srcId="{FDA32B13-E8D6-488E-AE85-1449EE5C4D08}" destId="{4452B558-868E-41E0-B9CD-425BEF34CFA3}" srcOrd="7" destOrd="0" presId="urn:microsoft.com/office/officeart/2009/3/layout/StepUpProcess"/>
    <dgm:cxn modelId="{C7358A5A-937B-404F-B483-5CD3B0AA24D7}" type="presParOf" srcId="{4452B558-868E-41E0-B9CD-425BEF34CFA3}" destId="{4A5EEF44-C2BF-425F-B0A4-2800A5EABE5B}" srcOrd="0" destOrd="0" presId="urn:microsoft.com/office/officeart/2009/3/layout/StepUpProcess"/>
    <dgm:cxn modelId="{E3063E62-0D4D-478A-9BFA-02F72F4C8DC0}" type="presParOf" srcId="{FDA32B13-E8D6-488E-AE85-1449EE5C4D08}" destId="{DDBF3FA3-EBD1-4ECC-A75F-83C30EEAE420}" srcOrd="8" destOrd="0" presId="urn:microsoft.com/office/officeart/2009/3/layout/StepUpProcess"/>
    <dgm:cxn modelId="{8887DB01-67C5-46BA-B418-2F53765424F6}" type="presParOf" srcId="{DDBF3FA3-EBD1-4ECC-A75F-83C30EEAE420}" destId="{5BECF19C-1466-4E40-9BF4-1CA0AE175D67}" srcOrd="0" destOrd="0" presId="urn:microsoft.com/office/officeart/2009/3/layout/StepUpProcess"/>
    <dgm:cxn modelId="{D09061BC-7E98-4298-808E-D7BBF5CBC6E9}" type="presParOf" srcId="{DDBF3FA3-EBD1-4ECC-A75F-83C30EEAE420}" destId="{FA77A950-5A8C-4BF7-BF11-8B4792A9BE0A}" srcOrd="1" destOrd="0" presId="urn:microsoft.com/office/officeart/2009/3/layout/StepUpProcess"/>
    <dgm:cxn modelId="{532EB41C-F199-47AD-823C-A578BD2F3EEE}" type="presParOf" srcId="{DDBF3FA3-EBD1-4ECC-A75F-83C30EEAE420}" destId="{2F17894C-8287-4DED-BBB8-011186AF211E}" srcOrd="2" destOrd="0" presId="urn:microsoft.com/office/officeart/2009/3/layout/StepUpProcess"/>
    <dgm:cxn modelId="{68513387-AB2D-4CAA-90A0-F4A926B3B4F3}" type="presParOf" srcId="{FDA32B13-E8D6-488E-AE85-1449EE5C4D08}" destId="{C3D4C9F6-50E6-407B-B75D-177E4EA271B8}" srcOrd="9" destOrd="0" presId="urn:microsoft.com/office/officeart/2009/3/layout/StepUpProcess"/>
    <dgm:cxn modelId="{037AC47A-BC86-4BD0-AA30-2C6FF76E6B40}" type="presParOf" srcId="{C3D4C9F6-50E6-407B-B75D-177E4EA271B8}" destId="{0C2725DB-29E6-4CEE-B4A0-06A6E51AB513}" srcOrd="0" destOrd="0" presId="urn:microsoft.com/office/officeart/2009/3/layout/StepUpProcess"/>
    <dgm:cxn modelId="{63A46490-AC40-4EDB-AEA2-FB9A10506401}" type="presParOf" srcId="{FDA32B13-E8D6-488E-AE85-1449EE5C4D08}" destId="{C352F1C3-3CDB-4FFB-88E7-66325AC2E09A}" srcOrd="10" destOrd="0" presId="urn:microsoft.com/office/officeart/2009/3/layout/StepUpProcess"/>
    <dgm:cxn modelId="{C71A023E-57CA-4144-8EC9-BC8E88F649A5}" type="presParOf" srcId="{C352F1C3-3CDB-4FFB-88E7-66325AC2E09A}" destId="{54E9B70A-B423-45D3-A56B-DF5439429859}" srcOrd="0" destOrd="0" presId="urn:microsoft.com/office/officeart/2009/3/layout/StepUpProcess"/>
    <dgm:cxn modelId="{5F5D7F59-1556-4985-AEA4-075F0C08C9B5}" type="presParOf" srcId="{C352F1C3-3CDB-4FFB-88E7-66325AC2E09A}" destId="{7D427C6D-DD57-406C-9B07-1CD92FA10B74}" srcOrd="1" destOrd="0" presId="urn:microsoft.com/office/officeart/2009/3/layout/StepUpProcess"/>
    <dgm:cxn modelId="{75638AF2-524B-42F2-B6FD-350CEA8790D1}" type="presParOf" srcId="{C352F1C3-3CDB-4FFB-88E7-66325AC2E09A}" destId="{42243D74-8B1A-4A04-B81B-B2DBB47C2776}" srcOrd="2" destOrd="0" presId="urn:microsoft.com/office/officeart/2009/3/layout/StepUpProcess"/>
    <dgm:cxn modelId="{4E522821-A14A-4BA7-A0C7-1FA83C237B41}" type="presParOf" srcId="{FDA32B13-E8D6-488E-AE85-1449EE5C4D08}" destId="{122ABE79-60F3-42C7-97F2-3A17CD18623B}" srcOrd="11" destOrd="0" presId="urn:microsoft.com/office/officeart/2009/3/layout/StepUpProcess"/>
    <dgm:cxn modelId="{8F826748-4E4E-4F14-ADBF-0A915D639373}" type="presParOf" srcId="{122ABE79-60F3-42C7-97F2-3A17CD18623B}" destId="{146BCFC2-929F-4AA5-96B5-1CFB727D3E66}" srcOrd="0" destOrd="0" presId="urn:microsoft.com/office/officeart/2009/3/layout/StepUpProcess"/>
    <dgm:cxn modelId="{C7098201-17F4-4663-9DDB-A10C6E219B65}" type="presParOf" srcId="{FDA32B13-E8D6-488E-AE85-1449EE5C4D08}" destId="{4AFF26B7-D46A-4874-8B79-BA0520E19716}" srcOrd="12" destOrd="0" presId="urn:microsoft.com/office/officeart/2009/3/layout/StepUpProcess"/>
    <dgm:cxn modelId="{04879B7A-C339-40AD-85F5-BCF5024D61D1}" type="presParOf" srcId="{4AFF26B7-D46A-4874-8B79-BA0520E19716}" destId="{B4DE30F4-019E-425C-BAD4-0E152001884D}" srcOrd="0" destOrd="0" presId="urn:microsoft.com/office/officeart/2009/3/layout/StepUpProcess"/>
    <dgm:cxn modelId="{C4426C67-C0DC-44DE-AF83-95C81DAB942E}" type="presParOf" srcId="{4AFF26B7-D46A-4874-8B79-BA0520E19716}" destId="{A6357B8C-106A-4DA2-B870-D88F7C156AF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789271-6FA3-4746-AD41-6506E49F860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C2CBA07-BB21-46AB-93EA-987C12A1518D}">
      <dgm:prSet phldrT="[Text]"/>
      <dgm:spPr/>
      <dgm:t>
        <a:bodyPr/>
        <a:lstStyle/>
        <a:p>
          <a:r>
            <a:rPr lang="en-US" dirty="0" smtClean="0"/>
            <a:t>There is no Professor and Associate Professor</a:t>
          </a:r>
          <a:endParaRPr lang="en-US" dirty="0"/>
        </a:p>
      </dgm:t>
    </dgm:pt>
    <dgm:pt modelId="{7C5AA022-149C-4804-A5C6-ED1F54D7830E}" type="parTrans" cxnId="{CF46D20C-2F63-47DB-AB30-C8EAA76562ED}">
      <dgm:prSet/>
      <dgm:spPr/>
      <dgm:t>
        <a:bodyPr/>
        <a:lstStyle/>
        <a:p>
          <a:endParaRPr lang="en-US"/>
        </a:p>
      </dgm:t>
    </dgm:pt>
    <dgm:pt modelId="{CA56829C-D5DD-43D8-BDC0-67F677F39154}" type="sibTrans" cxnId="{CF46D20C-2F63-47DB-AB30-C8EAA76562ED}">
      <dgm:prSet/>
      <dgm:spPr/>
      <dgm:t>
        <a:bodyPr/>
        <a:lstStyle/>
        <a:p>
          <a:endParaRPr lang="en-US"/>
        </a:p>
      </dgm:t>
    </dgm:pt>
    <dgm:pt modelId="{C93AD325-5EFE-4D75-A51F-063C0CA8D234}">
      <dgm:prSet phldrT="[Text]"/>
      <dgm:spPr/>
      <dgm:t>
        <a:bodyPr/>
        <a:lstStyle/>
        <a:p>
          <a:r>
            <a:rPr lang="en-US" dirty="0" smtClean="0"/>
            <a:t>Two (02) Professors </a:t>
          </a:r>
          <a:endParaRPr lang="en-US" dirty="0"/>
        </a:p>
      </dgm:t>
    </dgm:pt>
    <dgm:pt modelId="{B4280344-19F6-4F4B-BCB3-8DAC495FDF76}" type="parTrans" cxnId="{00B4C114-3C7D-4AEF-9BF7-7A310D7BFB2B}">
      <dgm:prSet/>
      <dgm:spPr/>
      <dgm:t>
        <a:bodyPr/>
        <a:lstStyle/>
        <a:p>
          <a:endParaRPr lang="en-US"/>
        </a:p>
      </dgm:t>
    </dgm:pt>
    <dgm:pt modelId="{07A47BD2-B65F-45B6-8477-2B7A96991FBB}" type="sibTrans" cxnId="{00B4C114-3C7D-4AEF-9BF7-7A310D7BFB2B}">
      <dgm:prSet/>
      <dgm:spPr/>
      <dgm:t>
        <a:bodyPr/>
        <a:lstStyle/>
        <a:p>
          <a:endParaRPr lang="en-US"/>
        </a:p>
      </dgm:t>
    </dgm:pt>
    <dgm:pt modelId="{74E7C25A-F487-4EF0-BD2F-F35A34250165}">
      <dgm:prSet phldrT="[Text]"/>
      <dgm:spPr/>
      <dgm:t>
        <a:bodyPr/>
        <a:lstStyle/>
        <a:p>
          <a:r>
            <a:rPr lang="en-US" dirty="0" smtClean="0"/>
            <a:t>Research and Consultancy Culture is weak</a:t>
          </a:r>
          <a:endParaRPr lang="en-US" dirty="0"/>
        </a:p>
      </dgm:t>
    </dgm:pt>
    <dgm:pt modelId="{E5B627C8-53DD-4B93-B84D-859F021E33C3}" type="parTrans" cxnId="{951AEB5C-B8D6-4569-A5D4-DCB26CDF6512}">
      <dgm:prSet/>
      <dgm:spPr/>
      <dgm:t>
        <a:bodyPr/>
        <a:lstStyle/>
        <a:p>
          <a:endParaRPr lang="en-US"/>
        </a:p>
      </dgm:t>
    </dgm:pt>
    <dgm:pt modelId="{9468AA89-7F06-40CC-BDEE-636B1FA44412}" type="sibTrans" cxnId="{951AEB5C-B8D6-4569-A5D4-DCB26CDF6512}">
      <dgm:prSet/>
      <dgm:spPr/>
      <dgm:t>
        <a:bodyPr/>
        <a:lstStyle/>
        <a:p>
          <a:endParaRPr lang="en-US"/>
        </a:p>
      </dgm:t>
    </dgm:pt>
    <dgm:pt modelId="{F455AFDE-C6D0-44E4-94F8-CB7878A10459}">
      <dgm:prSet phldrT="[Text]"/>
      <dgm:spPr/>
      <dgm:t>
        <a:bodyPr/>
        <a:lstStyle/>
        <a:p>
          <a:r>
            <a:rPr lang="en-US" dirty="0" smtClean="0"/>
            <a:t>Started R&amp;D </a:t>
          </a:r>
          <a:r>
            <a:rPr lang="en-US" dirty="0" smtClean="0"/>
            <a:t>Cell, TCET Accenture Innovation Centre</a:t>
          </a:r>
          <a:endParaRPr lang="en-US" dirty="0"/>
        </a:p>
      </dgm:t>
    </dgm:pt>
    <dgm:pt modelId="{7A4F8374-DDA1-4223-A1D3-746B82F1ADCA}" type="parTrans" cxnId="{08337322-4CFA-47F0-B2A3-48706C05C14C}">
      <dgm:prSet/>
      <dgm:spPr/>
      <dgm:t>
        <a:bodyPr/>
        <a:lstStyle/>
        <a:p>
          <a:endParaRPr lang="en-US"/>
        </a:p>
      </dgm:t>
    </dgm:pt>
    <dgm:pt modelId="{D9C3D82C-A764-449E-AD63-8D3752483A75}" type="sibTrans" cxnId="{08337322-4CFA-47F0-B2A3-48706C05C14C}">
      <dgm:prSet/>
      <dgm:spPr/>
      <dgm:t>
        <a:bodyPr/>
        <a:lstStyle/>
        <a:p>
          <a:endParaRPr lang="en-US"/>
        </a:p>
      </dgm:t>
    </dgm:pt>
    <dgm:pt modelId="{3267D068-703C-4219-B17F-C7B3A454A315}">
      <dgm:prSet phldrT="[Text]"/>
      <dgm:spPr/>
      <dgm:t>
        <a:bodyPr/>
        <a:lstStyle/>
        <a:p>
          <a:r>
            <a:rPr lang="en-US" dirty="0" smtClean="0"/>
            <a:t>Four Associate Professors</a:t>
          </a:r>
          <a:endParaRPr lang="en-US" dirty="0"/>
        </a:p>
      </dgm:t>
    </dgm:pt>
    <dgm:pt modelId="{21A47406-262C-451D-A78E-CAB2136017B2}" type="parTrans" cxnId="{6B32C6E8-07B7-47CC-84A9-4B7C6EBF9E29}">
      <dgm:prSet/>
      <dgm:spPr/>
      <dgm:t>
        <a:bodyPr/>
        <a:lstStyle/>
        <a:p>
          <a:endParaRPr lang="en-US"/>
        </a:p>
      </dgm:t>
    </dgm:pt>
    <dgm:pt modelId="{B577E003-FDA9-4E6D-BF99-D76AA14AE303}" type="sibTrans" cxnId="{6B32C6E8-07B7-47CC-84A9-4B7C6EBF9E29}">
      <dgm:prSet/>
      <dgm:spPr/>
      <dgm:t>
        <a:bodyPr/>
        <a:lstStyle/>
        <a:p>
          <a:endParaRPr lang="en-US"/>
        </a:p>
      </dgm:t>
    </dgm:pt>
    <dgm:pt modelId="{12FF3A9E-CA8F-452B-A8F3-C4B0A194AE24}">
      <dgm:prSet phldrT="[Text]"/>
      <dgm:spPr/>
      <dgm:t>
        <a:bodyPr/>
        <a:lstStyle/>
        <a:p>
          <a:r>
            <a:rPr lang="en-US" dirty="0" smtClean="0"/>
            <a:t>Hired two teaching assistants for labs, currently IT department has Nine Support staff.</a:t>
          </a:r>
          <a:endParaRPr lang="en-US" dirty="0"/>
        </a:p>
      </dgm:t>
    </dgm:pt>
    <dgm:pt modelId="{B2DB8EF7-537F-4A3E-B02E-6859DEE4466C}" type="parTrans" cxnId="{B30768B0-5550-4400-8D6C-B5083108FC6E}">
      <dgm:prSet/>
      <dgm:spPr/>
      <dgm:t>
        <a:bodyPr/>
        <a:lstStyle/>
        <a:p>
          <a:endParaRPr lang="en-US"/>
        </a:p>
      </dgm:t>
    </dgm:pt>
    <dgm:pt modelId="{8A668CD3-B54D-43D6-BED9-35A82F2666FE}" type="sibTrans" cxnId="{B30768B0-5550-4400-8D6C-B5083108FC6E}">
      <dgm:prSet/>
      <dgm:spPr/>
      <dgm:t>
        <a:bodyPr/>
        <a:lstStyle/>
        <a:p>
          <a:endParaRPr lang="en-US"/>
        </a:p>
      </dgm:t>
    </dgm:pt>
    <dgm:pt modelId="{33F7C43D-9981-4827-BB01-86B16FABD2EC}">
      <dgm:prSet phldrT="[Text]"/>
      <dgm:spPr/>
      <dgm:t>
        <a:bodyPr/>
        <a:lstStyle/>
        <a:p>
          <a:r>
            <a:rPr lang="en-US" dirty="0" smtClean="0"/>
            <a:t>Total 289 Publications with 600+ citations from AY 2011-12 to Present</a:t>
          </a:r>
          <a:endParaRPr lang="en-US" dirty="0"/>
        </a:p>
      </dgm:t>
    </dgm:pt>
    <dgm:pt modelId="{3DB6CEA7-5FF7-44A2-A588-F6742FA6CDA5}" type="parTrans" cxnId="{F718F833-E535-4EEF-90AB-712CF6506833}">
      <dgm:prSet/>
      <dgm:spPr/>
      <dgm:t>
        <a:bodyPr/>
        <a:lstStyle/>
        <a:p>
          <a:endParaRPr lang="en-US"/>
        </a:p>
      </dgm:t>
    </dgm:pt>
    <dgm:pt modelId="{14680495-F0E0-4F77-8602-200160435C25}" type="sibTrans" cxnId="{F718F833-E535-4EEF-90AB-712CF6506833}">
      <dgm:prSet/>
      <dgm:spPr/>
      <dgm:t>
        <a:bodyPr/>
        <a:lstStyle/>
        <a:p>
          <a:endParaRPr lang="en-US"/>
        </a:p>
      </dgm:t>
    </dgm:pt>
    <dgm:pt modelId="{52EC54E7-32FC-4737-A0A5-57D4F52C7810}">
      <dgm:prSet phldrT="[Text]"/>
      <dgm:spPr/>
      <dgm:t>
        <a:bodyPr/>
        <a:lstStyle/>
        <a:p>
          <a:r>
            <a:rPr lang="en-US" dirty="0" smtClean="0"/>
            <a:t>Students have Published 116 Papers at National and International Level</a:t>
          </a:r>
          <a:endParaRPr lang="en-US" dirty="0"/>
        </a:p>
      </dgm:t>
    </dgm:pt>
    <dgm:pt modelId="{22CB3085-6070-43E3-AA06-F22810243575}" type="parTrans" cxnId="{10672B08-BC52-405A-98E6-4B329CDF3EC0}">
      <dgm:prSet/>
      <dgm:spPr/>
      <dgm:t>
        <a:bodyPr/>
        <a:lstStyle/>
        <a:p>
          <a:endParaRPr lang="en-US"/>
        </a:p>
      </dgm:t>
    </dgm:pt>
    <dgm:pt modelId="{BEBEF561-87F6-400C-A963-3C81020CF1BC}" type="sibTrans" cxnId="{10672B08-BC52-405A-98E6-4B329CDF3EC0}">
      <dgm:prSet/>
      <dgm:spPr/>
      <dgm:t>
        <a:bodyPr/>
        <a:lstStyle/>
        <a:p>
          <a:endParaRPr lang="en-US"/>
        </a:p>
      </dgm:t>
    </dgm:pt>
    <dgm:pt modelId="{448E6E20-642C-4A00-815B-05A3985E3ABD}">
      <dgm:prSet phldrT="[Text]"/>
      <dgm:spPr/>
      <dgm:t>
        <a:bodyPr/>
        <a:lstStyle/>
        <a:p>
          <a:r>
            <a:rPr lang="en-US" dirty="0" smtClean="0"/>
            <a:t>Four Consultancy Projects</a:t>
          </a:r>
          <a:endParaRPr lang="en-US" dirty="0"/>
        </a:p>
      </dgm:t>
    </dgm:pt>
    <dgm:pt modelId="{D4FF66C3-E480-431B-A04C-ABB3B1FDF525}" type="parTrans" cxnId="{39DF0B04-50A6-4B42-BD6B-2D00FC57BE83}">
      <dgm:prSet/>
      <dgm:spPr/>
      <dgm:t>
        <a:bodyPr/>
        <a:lstStyle/>
        <a:p>
          <a:endParaRPr lang="en-US"/>
        </a:p>
      </dgm:t>
    </dgm:pt>
    <dgm:pt modelId="{586CABBF-6782-4A4C-A67A-0515CA2DAB83}" type="sibTrans" cxnId="{39DF0B04-50A6-4B42-BD6B-2D00FC57BE83}">
      <dgm:prSet/>
      <dgm:spPr/>
      <dgm:t>
        <a:bodyPr/>
        <a:lstStyle/>
        <a:p>
          <a:endParaRPr lang="en-US"/>
        </a:p>
      </dgm:t>
    </dgm:pt>
    <dgm:pt modelId="{37A2F28A-ECBF-434A-BFED-4A6BD63F26E4}">
      <dgm:prSet phldrT="[Text]"/>
      <dgm:spPr/>
      <dgm:t>
        <a:bodyPr/>
        <a:lstStyle/>
        <a:p>
          <a:r>
            <a:rPr lang="en-US" dirty="0" smtClean="0"/>
            <a:t>Two faculty members completed their PhD, Currently six (06) faculty members are pursuing their PhD, Seventeen (17) faculty are ME/</a:t>
          </a:r>
          <a:r>
            <a:rPr lang="en-US" dirty="0" err="1" smtClean="0"/>
            <a:t>Mtech</a:t>
          </a:r>
          <a:r>
            <a:rPr lang="en-US" dirty="0" smtClean="0"/>
            <a:t>. Completed</a:t>
          </a:r>
          <a:endParaRPr lang="en-US" dirty="0"/>
        </a:p>
      </dgm:t>
    </dgm:pt>
    <dgm:pt modelId="{E9D9A94C-7F29-446D-8CAD-113AEA22CD1B}" type="parTrans" cxnId="{91D2343A-E6FA-42B0-8792-1D0E21D2CC04}">
      <dgm:prSet/>
      <dgm:spPr/>
      <dgm:t>
        <a:bodyPr/>
        <a:lstStyle/>
        <a:p>
          <a:endParaRPr lang="en-US"/>
        </a:p>
      </dgm:t>
    </dgm:pt>
    <dgm:pt modelId="{EFB4FC05-D7F2-4A38-9568-92B5647B5058}" type="sibTrans" cxnId="{91D2343A-E6FA-42B0-8792-1D0E21D2CC04}">
      <dgm:prSet/>
      <dgm:spPr/>
      <dgm:t>
        <a:bodyPr/>
        <a:lstStyle/>
        <a:p>
          <a:endParaRPr lang="en-US"/>
        </a:p>
      </dgm:t>
    </dgm:pt>
    <dgm:pt modelId="{D2A181A5-D5CE-473A-A0C6-4812C0E37EF2}">
      <dgm:prSet phldrT="[Text]"/>
      <dgm:spPr/>
      <dgm:t>
        <a:bodyPr/>
        <a:lstStyle/>
        <a:p>
          <a:r>
            <a:rPr lang="en-US" dirty="0" smtClean="0"/>
            <a:t>One AICTE Grant, Three Minor Research Grants form </a:t>
          </a:r>
          <a:r>
            <a:rPr lang="en-US" dirty="0" err="1" smtClean="0"/>
            <a:t>UoM</a:t>
          </a:r>
          <a:r>
            <a:rPr lang="en-US" dirty="0" smtClean="0"/>
            <a:t>, Two IEDC Grants and One Microsoft Educator Grant</a:t>
          </a:r>
          <a:endParaRPr lang="en-US" dirty="0"/>
        </a:p>
      </dgm:t>
    </dgm:pt>
    <dgm:pt modelId="{1D3487F6-62DC-4A3E-8EAC-95C47557EA31}" type="parTrans" cxnId="{F46E1085-303E-4001-A52E-90AAC5EDE658}">
      <dgm:prSet/>
      <dgm:spPr/>
      <dgm:t>
        <a:bodyPr/>
        <a:lstStyle/>
        <a:p>
          <a:endParaRPr lang="en-US"/>
        </a:p>
      </dgm:t>
    </dgm:pt>
    <dgm:pt modelId="{30E2CF0B-1C1D-4008-BF79-E9B4CFED8707}" type="sibTrans" cxnId="{F46E1085-303E-4001-A52E-90AAC5EDE658}">
      <dgm:prSet/>
      <dgm:spPr/>
      <dgm:t>
        <a:bodyPr/>
        <a:lstStyle/>
        <a:p>
          <a:endParaRPr lang="en-US"/>
        </a:p>
      </dgm:t>
    </dgm:pt>
    <dgm:pt modelId="{74FDC489-835D-4AAC-9404-CC1A9BD5AFF9}">
      <dgm:prSet phldrT="[Text]"/>
      <dgm:spPr/>
      <dgm:t>
        <a:bodyPr/>
        <a:lstStyle/>
        <a:p>
          <a:r>
            <a:rPr lang="en-US" dirty="0" smtClean="0"/>
            <a:t>Staff needs to be strengthened by giving them opportunity to upgrade their qualification and skills </a:t>
          </a:r>
          <a:endParaRPr lang="en-US" dirty="0"/>
        </a:p>
      </dgm:t>
    </dgm:pt>
    <dgm:pt modelId="{9FCE20FB-DDB7-4115-B59D-B833E2B01B9B}" type="parTrans" cxnId="{83AD3DA9-2E3A-4372-B23F-EF3F6882F994}">
      <dgm:prSet/>
      <dgm:spPr/>
      <dgm:t>
        <a:bodyPr/>
        <a:lstStyle/>
        <a:p>
          <a:endParaRPr lang="en-US"/>
        </a:p>
      </dgm:t>
    </dgm:pt>
    <dgm:pt modelId="{340B1C50-2B94-4F75-AD15-8D067C817145}" type="sibTrans" cxnId="{83AD3DA9-2E3A-4372-B23F-EF3F6882F994}">
      <dgm:prSet/>
      <dgm:spPr/>
      <dgm:t>
        <a:bodyPr/>
        <a:lstStyle/>
        <a:p>
          <a:endParaRPr lang="en-US"/>
        </a:p>
      </dgm:t>
    </dgm:pt>
    <dgm:pt modelId="{286CD539-1BFA-417E-A4E9-50340FB6C712}">
      <dgm:prSet phldrT="[Text]"/>
      <dgm:spPr/>
      <dgm:t>
        <a:bodyPr/>
        <a:lstStyle/>
        <a:p>
          <a:r>
            <a:rPr lang="en-US" dirty="0" smtClean="0"/>
            <a:t>Faculty upgrading their qualification and skills  by attending STTP organized by IITB remote Centers, Organizing STTP. Successfully organized three STTPs in IT department in last four academic years.</a:t>
          </a:r>
          <a:endParaRPr lang="en-US" dirty="0"/>
        </a:p>
      </dgm:t>
    </dgm:pt>
    <dgm:pt modelId="{5ED42142-5509-4E1D-9F3A-211E0DABFF26}" type="parTrans" cxnId="{992D65F2-70E9-4899-ACE7-4DEC9650DA10}">
      <dgm:prSet/>
      <dgm:spPr/>
      <dgm:t>
        <a:bodyPr/>
        <a:lstStyle/>
        <a:p>
          <a:endParaRPr lang="en-US"/>
        </a:p>
      </dgm:t>
    </dgm:pt>
    <dgm:pt modelId="{F759B813-07AB-4579-9D2F-8EFAF8DD6A52}" type="sibTrans" cxnId="{992D65F2-70E9-4899-ACE7-4DEC9650DA10}">
      <dgm:prSet/>
      <dgm:spPr/>
      <dgm:t>
        <a:bodyPr/>
        <a:lstStyle/>
        <a:p>
          <a:endParaRPr lang="en-US"/>
        </a:p>
      </dgm:t>
    </dgm:pt>
    <dgm:pt modelId="{CCCCFF53-788D-456B-B0CB-4C9B344E3C62}">
      <dgm:prSet phldrT="[Text]"/>
      <dgm:spPr/>
      <dgm:t>
        <a:bodyPr/>
        <a:lstStyle/>
        <a:p>
          <a:r>
            <a:rPr lang="en-US" dirty="0" smtClean="0"/>
            <a:t>Participation in train the trainer program by Infosys</a:t>
          </a:r>
          <a:endParaRPr lang="en-US" dirty="0"/>
        </a:p>
      </dgm:t>
    </dgm:pt>
    <dgm:pt modelId="{F27CEC0C-3520-46EE-8B04-3A223CACC703}" type="parTrans" cxnId="{714597A7-852D-4D46-8D97-B858CA70B231}">
      <dgm:prSet/>
      <dgm:spPr/>
      <dgm:t>
        <a:bodyPr/>
        <a:lstStyle/>
        <a:p>
          <a:endParaRPr lang="en-US"/>
        </a:p>
      </dgm:t>
    </dgm:pt>
    <dgm:pt modelId="{E57C58DF-3F04-4AEE-808D-516AB81F24A0}" type="sibTrans" cxnId="{714597A7-852D-4D46-8D97-B858CA70B231}">
      <dgm:prSet/>
      <dgm:spPr/>
      <dgm:t>
        <a:bodyPr/>
        <a:lstStyle/>
        <a:p>
          <a:endParaRPr lang="en-US"/>
        </a:p>
      </dgm:t>
    </dgm:pt>
    <dgm:pt modelId="{E477A656-37AE-458B-86A2-142DF9639825}">
      <dgm:prSet phldrT="[Text]"/>
      <dgm:spPr/>
      <dgm:t>
        <a:bodyPr/>
        <a:lstStyle/>
        <a:p>
          <a:r>
            <a:rPr lang="en-US" dirty="0" smtClean="0"/>
            <a:t>The technical and support staff in the Department is Poor</a:t>
          </a:r>
          <a:endParaRPr lang="en-US" dirty="0"/>
        </a:p>
      </dgm:t>
    </dgm:pt>
    <dgm:pt modelId="{C6AE69CC-59D1-47FE-8F2F-AB31A69DBC32}" type="parTrans" cxnId="{28391B83-82E1-429E-BEE6-F3C2BB0E5013}">
      <dgm:prSet/>
      <dgm:spPr/>
      <dgm:t>
        <a:bodyPr/>
        <a:lstStyle/>
        <a:p>
          <a:endParaRPr lang="en-US"/>
        </a:p>
      </dgm:t>
    </dgm:pt>
    <dgm:pt modelId="{D4C048B8-4260-46BE-A2B5-2A0BC5238F52}" type="sibTrans" cxnId="{28391B83-82E1-429E-BEE6-F3C2BB0E5013}">
      <dgm:prSet/>
      <dgm:spPr/>
      <dgm:t>
        <a:bodyPr/>
        <a:lstStyle/>
        <a:p>
          <a:endParaRPr lang="en-US"/>
        </a:p>
      </dgm:t>
    </dgm:pt>
    <dgm:pt modelId="{68892492-941A-49A2-91F5-89C3F5E65555}">
      <dgm:prSet phldrT="[Text]"/>
      <dgm:spPr/>
      <dgm:t>
        <a:bodyPr/>
        <a:lstStyle/>
        <a:p>
          <a:r>
            <a:rPr lang="en-US" dirty="0" smtClean="0"/>
            <a:t>Two (02) Lab Assistants, Two (02)Teaching assistants Seven (05) lab attendants. </a:t>
          </a:r>
          <a:endParaRPr lang="en-US" dirty="0"/>
        </a:p>
      </dgm:t>
    </dgm:pt>
    <dgm:pt modelId="{53FD670B-8DC1-4226-942B-3D0A6E704196}" type="parTrans" cxnId="{26B35091-8587-4D2A-912D-6D79838ED508}">
      <dgm:prSet/>
      <dgm:spPr/>
      <dgm:t>
        <a:bodyPr/>
        <a:lstStyle/>
        <a:p>
          <a:endParaRPr lang="en-US"/>
        </a:p>
      </dgm:t>
    </dgm:pt>
    <dgm:pt modelId="{3D70119B-D60F-4EEC-A05E-613FB6233AA8}" type="sibTrans" cxnId="{26B35091-8587-4D2A-912D-6D79838ED508}">
      <dgm:prSet/>
      <dgm:spPr/>
      <dgm:t>
        <a:bodyPr/>
        <a:lstStyle/>
        <a:p>
          <a:endParaRPr lang="en-US"/>
        </a:p>
      </dgm:t>
    </dgm:pt>
    <dgm:pt modelId="{01EC4AFA-DA8A-4892-B588-6A1E3688383D}">
      <dgm:prSet phldrT="[Text]"/>
      <dgm:spPr/>
      <dgm:t>
        <a:bodyPr/>
        <a:lstStyle/>
        <a:p>
          <a:r>
            <a:rPr lang="en-US" dirty="0" smtClean="0"/>
            <a:t>Organized conferences such as ICWAC 2015, </a:t>
          </a:r>
          <a:r>
            <a:rPr lang="en-US" dirty="0" err="1" smtClean="0"/>
            <a:t>MulticonW</a:t>
          </a:r>
          <a:r>
            <a:rPr lang="en-US" dirty="0" smtClean="0"/>
            <a:t> 2012- to 15, currently 7</a:t>
          </a:r>
          <a:r>
            <a:rPr lang="en-US" baseline="30000" dirty="0" smtClean="0"/>
            <a:t>th</a:t>
          </a:r>
          <a:r>
            <a:rPr lang="en-US" dirty="0" smtClean="0"/>
            <a:t> International Conference ICCCV 2016 is being organized.</a:t>
          </a:r>
          <a:endParaRPr lang="en-US" dirty="0"/>
        </a:p>
      </dgm:t>
    </dgm:pt>
    <dgm:pt modelId="{34D73DDF-C694-425C-8392-199140CC63B3}" type="parTrans" cxnId="{DFBADC4E-7BB5-49EE-89FC-453DD2C6C749}">
      <dgm:prSet/>
      <dgm:spPr/>
      <dgm:t>
        <a:bodyPr/>
        <a:lstStyle/>
        <a:p>
          <a:endParaRPr lang="en-US"/>
        </a:p>
      </dgm:t>
    </dgm:pt>
    <dgm:pt modelId="{EFB9E486-65D2-42EA-8D77-5FFAA3A393EF}" type="sibTrans" cxnId="{DFBADC4E-7BB5-49EE-89FC-453DD2C6C749}">
      <dgm:prSet/>
      <dgm:spPr/>
      <dgm:t>
        <a:bodyPr/>
        <a:lstStyle/>
        <a:p>
          <a:endParaRPr lang="en-US"/>
        </a:p>
      </dgm:t>
    </dgm:pt>
    <dgm:pt modelId="{AEFA8EBA-E270-4CF2-8437-A1D3A3CF52C0}" type="pres">
      <dgm:prSet presAssocID="{FD789271-6FA3-4746-AD41-6506E49F860D}" presName="linear" presStyleCnt="0">
        <dgm:presLayoutVars>
          <dgm:animLvl val="lvl"/>
          <dgm:resizeHandles val="exact"/>
        </dgm:presLayoutVars>
      </dgm:prSet>
      <dgm:spPr/>
      <dgm:t>
        <a:bodyPr/>
        <a:lstStyle/>
        <a:p>
          <a:endParaRPr lang="en-US"/>
        </a:p>
      </dgm:t>
    </dgm:pt>
    <dgm:pt modelId="{C9DDC97D-F800-4B58-82B0-115E1AB31DEF}" type="pres">
      <dgm:prSet presAssocID="{5C2CBA07-BB21-46AB-93EA-987C12A1518D}" presName="parentText" presStyleLbl="node1" presStyleIdx="0" presStyleCnt="4">
        <dgm:presLayoutVars>
          <dgm:chMax val="0"/>
          <dgm:bulletEnabled val="1"/>
        </dgm:presLayoutVars>
      </dgm:prSet>
      <dgm:spPr/>
      <dgm:t>
        <a:bodyPr/>
        <a:lstStyle/>
        <a:p>
          <a:endParaRPr lang="en-US"/>
        </a:p>
      </dgm:t>
    </dgm:pt>
    <dgm:pt modelId="{E87B4689-97D3-4B76-9F85-C19C168DF269}" type="pres">
      <dgm:prSet presAssocID="{5C2CBA07-BB21-46AB-93EA-987C12A1518D}" presName="childText" presStyleLbl="revTx" presStyleIdx="0" presStyleCnt="4">
        <dgm:presLayoutVars>
          <dgm:bulletEnabled val="1"/>
        </dgm:presLayoutVars>
      </dgm:prSet>
      <dgm:spPr/>
      <dgm:t>
        <a:bodyPr/>
        <a:lstStyle/>
        <a:p>
          <a:endParaRPr lang="en-US"/>
        </a:p>
      </dgm:t>
    </dgm:pt>
    <dgm:pt modelId="{A9E7E8A6-2144-4D6F-95BF-0EA091D2C5F0}" type="pres">
      <dgm:prSet presAssocID="{74E7C25A-F487-4EF0-BD2F-F35A34250165}" presName="parentText" presStyleLbl="node1" presStyleIdx="1" presStyleCnt="4">
        <dgm:presLayoutVars>
          <dgm:chMax val="0"/>
          <dgm:bulletEnabled val="1"/>
        </dgm:presLayoutVars>
      </dgm:prSet>
      <dgm:spPr/>
      <dgm:t>
        <a:bodyPr/>
        <a:lstStyle/>
        <a:p>
          <a:endParaRPr lang="en-US"/>
        </a:p>
      </dgm:t>
    </dgm:pt>
    <dgm:pt modelId="{F720B24F-BBFE-4EEA-A438-46B3563F76FE}" type="pres">
      <dgm:prSet presAssocID="{74E7C25A-F487-4EF0-BD2F-F35A34250165}" presName="childText" presStyleLbl="revTx" presStyleIdx="1" presStyleCnt="4">
        <dgm:presLayoutVars>
          <dgm:bulletEnabled val="1"/>
        </dgm:presLayoutVars>
      </dgm:prSet>
      <dgm:spPr/>
      <dgm:t>
        <a:bodyPr/>
        <a:lstStyle/>
        <a:p>
          <a:endParaRPr lang="en-US"/>
        </a:p>
      </dgm:t>
    </dgm:pt>
    <dgm:pt modelId="{A9FFC02C-23D1-456E-AFFB-1310FE372476}" type="pres">
      <dgm:prSet presAssocID="{74FDC489-835D-4AAC-9404-CC1A9BD5AFF9}" presName="parentText" presStyleLbl="node1" presStyleIdx="2" presStyleCnt="4">
        <dgm:presLayoutVars>
          <dgm:chMax val="0"/>
          <dgm:bulletEnabled val="1"/>
        </dgm:presLayoutVars>
      </dgm:prSet>
      <dgm:spPr/>
      <dgm:t>
        <a:bodyPr/>
        <a:lstStyle/>
        <a:p>
          <a:endParaRPr lang="en-US"/>
        </a:p>
      </dgm:t>
    </dgm:pt>
    <dgm:pt modelId="{6B2BBC64-2EBB-4AE9-B0D7-4023EB0615B1}" type="pres">
      <dgm:prSet presAssocID="{74FDC489-835D-4AAC-9404-CC1A9BD5AFF9}" presName="childText" presStyleLbl="revTx" presStyleIdx="2" presStyleCnt="4">
        <dgm:presLayoutVars>
          <dgm:bulletEnabled val="1"/>
        </dgm:presLayoutVars>
      </dgm:prSet>
      <dgm:spPr/>
      <dgm:t>
        <a:bodyPr/>
        <a:lstStyle/>
        <a:p>
          <a:endParaRPr lang="en-US"/>
        </a:p>
      </dgm:t>
    </dgm:pt>
    <dgm:pt modelId="{F3C0ED7C-530B-4FC4-8D07-D83ABA275465}" type="pres">
      <dgm:prSet presAssocID="{E477A656-37AE-458B-86A2-142DF9639825}" presName="parentText" presStyleLbl="node1" presStyleIdx="3" presStyleCnt="4">
        <dgm:presLayoutVars>
          <dgm:chMax val="0"/>
          <dgm:bulletEnabled val="1"/>
        </dgm:presLayoutVars>
      </dgm:prSet>
      <dgm:spPr/>
      <dgm:t>
        <a:bodyPr/>
        <a:lstStyle/>
        <a:p>
          <a:endParaRPr lang="en-US"/>
        </a:p>
      </dgm:t>
    </dgm:pt>
    <dgm:pt modelId="{B15D0DCC-D82C-446C-B950-5C4459782E3F}" type="pres">
      <dgm:prSet presAssocID="{E477A656-37AE-458B-86A2-142DF9639825}" presName="childText" presStyleLbl="revTx" presStyleIdx="3" presStyleCnt="4">
        <dgm:presLayoutVars>
          <dgm:bulletEnabled val="1"/>
        </dgm:presLayoutVars>
      </dgm:prSet>
      <dgm:spPr/>
      <dgm:t>
        <a:bodyPr/>
        <a:lstStyle/>
        <a:p>
          <a:endParaRPr lang="en-US"/>
        </a:p>
      </dgm:t>
    </dgm:pt>
  </dgm:ptLst>
  <dgm:cxnLst>
    <dgm:cxn modelId="{104C220A-735E-4DC1-B63F-83F642291F94}" type="presOf" srcId="{52EC54E7-32FC-4737-A0A5-57D4F52C7810}" destId="{F720B24F-BBFE-4EEA-A438-46B3563F76FE}" srcOrd="0" destOrd="3" presId="urn:microsoft.com/office/officeart/2005/8/layout/vList2"/>
    <dgm:cxn modelId="{714597A7-852D-4D46-8D97-B858CA70B231}" srcId="{74FDC489-835D-4AAC-9404-CC1A9BD5AFF9}" destId="{CCCCFF53-788D-456B-B0CB-4C9B344E3C62}" srcOrd="2" destOrd="0" parTransId="{F27CEC0C-3520-46EE-8B04-3A223CACC703}" sibTransId="{E57C58DF-3F04-4AEE-808D-516AB81F24A0}"/>
    <dgm:cxn modelId="{AF1910EC-831B-46B4-926F-6666D0625738}" type="presOf" srcId="{CCCCFF53-788D-456B-B0CB-4C9B344E3C62}" destId="{6B2BBC64-2EBB-4AE9-B0D7-4023EB0615B1}" srcOrd="0" destOrd="2" presId="urn:microsoft.com/office/officeart/2005/8/layout/vList2"/>
    <dgm:cxn modelId="{26B35091-8587-4D2A-912D-6D79838ED508}" srcId="{E477A656-37AE-458B-86A2-142DF9639825}" destId="{68892492-941A-49A2-91F5-89C3F5E65555}" srcOrd="1" destOrd="0" parTransId="{53FD670B-8DC1-4226-942B-3D0A6E704196}" sibTransId="{3D70119B-D60F-4EEC-A05E-613FB6233AA8}"/>
    <dgm:cxn modelId="{28EE86E4-EB4A-4B7C-9EA2-6AE654A895EC}" type="presOf" srcId="{68892492-941A-49A2-91F5-89C3F5E65555}" destId="{B15D0DCC-D82C-446C-B950-5C4459782E3F}" srcOrd="0" destOrd="1" presId="urn:microsoft.com/office/officeart/2005/8/layout/vList2"/>
    <dgm:cxn modelId="{4E053D12-95EF-4B02-96DD-5ADC153955C7}" type="presOf" srcId="{FD789271-6FA3-4746-AD41-6506E49F860D}" destId="{AEFA8EBA-E270-4CF2-8437-A1D3A3CF52C0}" srcOrd="0" destOrd="0" presId="urn:microsoft.com/office/officeart/2005/8/layout/vList2"/>
    <dgm:cxn modelId="{A2C824B4-1565-47BC-97D9-6059BEC7A06F}" type="presOf" srcId="{12FF3A9E-CA8F-452B-A8F3-C4B0A194AE24}" destId="{B15D0DCC-D82C-446C-B950-5C4459782E3F}" srcOrd="0" destOrd="0" presId="urn:microsoft.com/office/officeart/2005/8/layout/vList2"/>
    <dgm:cxn modelId="{FBA3CDD9-8486-41DD-B200-0FFF37404196}" type="presOf" srcId="{3267D068-703C-4219-B17F-C7B3A454A315}" destId="{E87B4689-97D3-4B76-9F85-C19C168DF269}" srcOrd="0" destOrd="1" presId="urn:microsoft.com/office/officeart/2005/8/layout/vList2"/>
    <dgm:cxn modelId="{1FDA8BB0-563D-4FA5-9635-3DC0577E7F1F}" type="presOf" srcId="{33F7C43D-9981-4827-BB01-86B16FABD2EC}" destId="{F720B24F-BBFE-4EEA-A438-46B3563F76FE}" srcOrd="0" destOrd="2" presId="urn:microsoft.com/office/officeart/2005/8/layout/vList2"/>
    <dgm:cxn modelId="{8A5064B5-BA5E-4BA1-B65D-E9EF0A6AD3F1}" type="presOf" srcId="{448E6E20-642C-4A00-815B-05A3985E3ABD}" destId="{F720B24F-BBFE-4EEA-A438-46B3563F76FE}" srcOrd="0" destOrd="4" presId="urn:microsoft.com/office/officeart/2005/8/layout/vList2"/>
    <dgm:cxn modelId="{730863D4-1A34-42A0-99E3-E6CD3AF0084E}" type="presOf" srcId="{74FDC489-835D-4AAC-9404-CC1A9BD5AFF9}" destId="{A9FFC02C-23D1-456E-AFFB-1310FE372476}" srcOrd="0" destOrd="0" presId="urn:microsoft.com/office/officeart/2005/8/layout/vList2"/>
    <dgm:cxn modelId="{8D12E074-0676-4099-AB9E-9C686B19F6DF}" type="presOf" srcId="{74E7C25A-F487-4EF0-BD2F-F35A34250165}" destId="{A9E7E8A6-2144-4D6F-95BF-0EA091D2C5F0}" srcOrd="0" destOrd="0" presId="urn:microsoft.com/office/officeart/2005/8/layout/vList2"/>
    <dgm:cxn modelId="{28391B83-82E1-429E-BEE6-F3C2BB0E5013}" srcId="{FD789271-6FA3-4746-AD41-6506E49F860D}" destId="{E477A656-37AE-458B-86A2-142DF9639825}" srcOrd="3" destOrd="0" parTransId="{C6AE69CC-59D1-47FE-8F2F-AB31A69DBC32}" sibTransId="{D4C048B8-4260-46BE-A2B5-2A0BC5238F52}"/>
    <dgm:cxn modelId="{0C37F8D4-0AE5-47EB-8ED9-E1059CC2C579}" type="presOf" srcId="{F455AFDE-C6D0-44E4-94F8-CB7878A10459}" destId="{F720B24F-BBFE-4EEA-A438-46B3563F76FE}" srcOrd="0" destOrd="0" presId="urn:microsoft.com/office/officeart/2005/8/layout/vList2"/>
    <dgm:cxn modelId="{F6F5B873-E192-4415-B0BC-0DC6CEC0C4AA}" type="presOf" srcId="{37A2F28A-ECBF-434A-BFED-4A6BD63F26E4}" destId="{6B2BBC64-2EBB-4AE9-B0D7-4023EB0615B1}" srcOrd="0" destOrd="0" presId="urn:microsoft.com/office/officeart/2005/8/layout/vList2"/>
    <dgm:cxn modelId="{DFBADC4E-7BB5-49EE-89FC-453DD2C6C749}" srcId="{74E7C25A-F487-4EF0-BD2F-F35A34250165}" destId="{01EC4AFA-DA8A-4892-B588-6A1E3688383D}" srcOrd="1" destOrd="0" parTransId="{34D73DDF-C694-425C-8392-199140CC63B3}" sibTransId="{EFB9E486-65D2-42EA-8D77-5FFAA3A393EF}"/>
    <dgm:cxn modelId="{BEC585EB-3DC5-418F-86DF-E616F5048EDA}" type="presOf" srcId="{5C2CBA07-BB21-46AB-93EA-987C12A1518D}" destId="{C9DDC97D-F800-4B58-82B0-115E1AB31DEF}" srcOrd="0" destOrd="0" presId="urn:microsoft.com/office/officeart/2005/8/layout/vList2"/>
    <dgm:cxn modelId="{CF46D20C-2F63-47DB-AB30-C8EAA76562ED}" srcId="{FD789271-6FA3-4746-AD41-6506E49F860D}" destId="{5C2CBA07-BB21-46AB-93EA-987C12A1518D}" srcOrd="0" destOrd="0" parTransId="{7C5AA022-149C-4804-A5C6-ED1F54D7830E}" sibTransId="{CA56829C-D5DD-43D8-BDC0-67F677F39154}"/>
    <dgm:cxn modelId="{951AEB5C-B8D6-4569-A5D4-DCB26CDF6512}" srcId="{FD789271-6FA3-4746-AD41-6506E49F860D}" destId="{74E7C25A-F487-4EF0-BD2F-F35A34250165}" srcOrd="1" destOrd="0" parTransId="{E5B627C8-53DD-4B93-B84D-859F021E33C3}" sibTransId="{9468AA89-7F06-40CC-BDEE-636B1FA44412}"/>
    <dgm:cxn modelId="{37CC015C-ADA3-4840-B417-8A56B6CB786A}" type="presOf" srcId="{D2A181A5-D5CE-473A-A0C6-4812C0E37EF2}" destId="{F720B24F-BBFE-4EEA-A438-46B3563F76FE}" srcOrd="0" destOrd="5" presId="urn:microsoft.com/office/officeart/2005/8/layout/vList2"/>
    <dgm:cxn modelId="{992D65F2-70E9-4899-ACE7-4DEC9650DA10}" srcId="{74FDC489-835D-4AAC-9404-CC1A9BD5AFF9}" destId="{286CD539-1BFA-417E-A4E9-50340FB6C712}" srcOrd="1" destOrd="0" parTransId="{5ED42142-5509-4E1D-9F3A-211E0DABFF26}" sibTransId="{F759B813-07AB-4579-9D2F-8EFAF8DD6A52}"/>
    <dgm:cxn modelId="{F46E1085-303E-4001-A52E-90AAC5EDE658}" srcId="{74E7C25A-F487-4EF0-BD2F-F35A34250165}" destId="{D2A181A5-D5CE-473A-A0C6-4812C0E37EF2}" srcOrd="5" destOrd="0" parTransId="{1D3487F6-62DC-4A3E-8EAC-95C47557EA31}" sibTransId="{30E2CF0B-1C1D-4008-BF79-E9B4CFED8707}"/>
    <dgm:cxn modelId="{10672B08-BC52-405A-98E6-4B329CDF3EC0}" srcId="{74E7C25A-F487-4EF0-BD2F-F35A34250165}" destId="{52EC54E7-32FC-4737-A0A5-57D4F52C7810}" srcOrd="3" destOrd="0" parTransId="{22CB3085-6070-43E3-AA06-F22810243575}" sibTransId="{BEBEF561-87F6-400C-A963-3C81020CF1BC}"/>
    <dgm:cxn modelId="{91D2343A-E6FA-42B0-8792-1D0E21D2CC04}" srcId="{74FDC489-835D-4AAC-9404-CC1A9BD5AFF9}" destId="{37A2F28A-ECBF-434A-BFED-4A6BD63F26E4}" srcOrd="0" destOrd="0" parTransId="{E9D9A94C-7F29-446D-8CAD-113AEA22CD1B}" sibTransId="{EFB4FC05-D7F2-4A38-9568-92B5647B5058}"/>
    <dgm:cxn modelId="{83AD3DA9-2E3A-4372-B23F-EF3F6882F994}" srcId="{FD789271-6FA3-4746-AD41-6506E49F860D}" destId="{74FDC489-835D-4AAC-9404-CC1A9BD5AFF9}" srcOrd="2" destOrd="0" parTransId="{9FCE20FB-DDB7-4115-B59D-B833E2B01B9B}" sibTransId="{340B1C50-2B94-4F75-AD15-8D067C817145}"/>
    <dgm:cxn modelId="{39DF0B04-50A6-4B42-BD6B-2D00FC57BE83}" srcId="{74E7C25A-F487-4EF0-BD2F-F35A34250165}" destId="{448E6E20-642C-4A00-815B-05A3985E3ABD}" srcOrd="4" destOrd="0" parTransId="{D4FF66C3-E480-431B-A04C-ABB3B1FDF525}" sibTransId="{586CABBF-6782-4A4C-A67A-0515CA2DAB83}"/>
    <dgm:cxn modelId="{6B32C6E8-07B7-47CC-84A9-4B7C6EBF9E29}" srcId="{5C2CBA07-BB21-46AB-93EA-987C12A1518D}" destId="{3267D068-703C-4219-B17F-C7B3A454A315}" srcOrd="1" destOrd="0" parTransId="{21A47406-262C-451D-A78E-CAB2136017B2}" sibTransId="{B577E003-FDA9-4E6D-BF99-D76AA14AE303}"/>
    <dgm:cxn modelId="{F718F833-E535-4EEF-90AB-712CF6506833}" srcId="{74E7C25A-F487-4EF0-BD2F-F35A34250165}" destId="{33F7C43D-9981-4827-BB01-86B16FABD2EC}" srcOrd="2" destOrd="0" parTransId="{3DB6CEA7-5FF7-44A2-A588-F6742FA6CDA5}" sibTransId="{14680495-F0E0-4F77-8602-200160435C25}"/>
    <dgm:cxn modelId="{FB1F9C89-3C97-4AF1-B7DA-D61562999716}" type="presOf" srcId="{01EC4AFA-DA8A-4892-B588-6A1E3688383D}" destId="{F720B24F-BBFE-4EEA-A438-46B3563F76FE}" srcOrd="0" destOrd="1" presId="urn:microsoft.com/office/officeart/2005/8/layout/vList2"/>
    <dgm:cxn modelId="{00B4C114-3C7D-4AEF-9BF7-7A310D7BFB2B}" srcId="{5C2CBA07-BB21-46AB-93EA-987C12A1518D}" destId="{C93AD325-5EFE-4D75-A51F-063C0CA8D234}" srcOrd="0" destOrd="0" parTransId="{B4280344-19F6-4F4B-BCB3-8DAC495FDF76}" sibTransId="{07A47BD2-B65F-45B6-8477-2B7A96991FBB}"/>
    <dgm:cxn modelId="{022379F2-EE03-43AD-9680-832026991314}" type="presOf" srcId="{C93AD325-5EFE-4D75-A51F-063C0CA8D234}" destId="{E87B4689-97D3-4B76-9F85-C19C168DF269}" srcOrd="0" destOrd="0" presId="urn:microsoft.com/office/officeart/2005/8/layout/vList2"/>
    <dgm:cxn modelId="{08337322-4CFA-47F0-B2A3-48706C05C14C}" srcId="{74E7C25A-F487-4EF0-BD2F-F35A34250165}" destId="{F455AFDE-C6D0-44E4-94F8-CB7878A10459}" srcOrd="0" destOrd="0" parTransId="{7A4F8374-DDA1-4223-A1D3-746B82F1ADCA}" sibTransId="{D9C3D82C-A764-449E-AD63-8D3752483A75}"/>
    <dgm:cxn modelId="{C9C792C6-4CA2-43FE-B24F-347BD0687CA4}" type="presOf" srcId="{E477A656-37AE-458B-86A2-142DF9639825}" destId="{F3C0ED7C-530B-4FC4-8D07-D83ABA275465}" srcOrd="0" destOrd="0" presId="urn:microsoft.com/office/officeart/2005/8/layout/vList2"/>
    <dgm:cxn modelId="{FBD62CE5-024C-4E8F-8BF4-3E55E07178E9}" type="presOf" srcId="{286CD539-1BFA-417E-A4E9-50340FB6C712}" destId="{6B2BBC64-2EBB-4AE9-B0D7-4023EB0615B1}" srcOrd="0" destOrd="1" presId="urn:microsoft.com/office/officeart/2005/8/layout/vList2"/>
    <dgm:cxn modelId="{B30768B0-5550-4400-8D6C-B5083108FC6E}" srcId="{E477A656-37AE-458B-86A2-142DF9639825}" destId="{12FF3A9E-CA8F-452B-A8F3-C4B0A194AE24}" srcOrd="0" destOrd="0" parTransId="{B2DB8EF7-537F-4A3E-B02E-6859DEE4466C}" sibTransId="{8A668CD3-B54D-43D6-BED9-35A82F2666FE}"/>
    <dgm:cxn modelId="{7C278ABA-2AB2-4001-A2BE-DC3C4D44E66E}" type="presParOf" srcId="{AEFA8EBA-E270-4CF2-8437-A1D3A3CF52C0}" destId="{C9DDC97D-F800-4B58-82B0-115E1AB31DEF}" srcOrd="0" destOrd="0" presId="urn:microsoft.com/office/officeart/2005/8/layout/vList2"/>
    <dgm:cxn modelId="{56E58B0D-26E0-48DE-B7FD-3D8277A1EE36}" type="presParOf" srcId="{AEFA8EBA-E270-4CF2-8437-A1D3A3CF52C0}" destId="{E87B4689-97D3-4B76-9F85-C19C168DF269}" srcOrd="1" destOrd="0" presId="urn:microsoft.com/office/officeart/2005/8/layout/vList2"/>
    <dgm:cxn modelId="{7CA70644-0213-4046-916B-619E811F03E3}" type="presParOf" srcId="{AEFA8EBA-E270-4CF2-8437-A1D3A3CF52C0}" destId="{A9E7E8A6-2144-4D6F-95BF-0EA091D2C5F0}" srcOrd="2" destOrd="0" presId="urn:microsoft.com/office/officeart/2005/8/layout/vList2"/>
    <dgm:cxn modelId="{BCA374FD-DF82-4EDB-9271-4448ACB8DCCD}" type="presParOf" srcId="{AEFA8EBA-E270-4CF2-8437-A1D3A3CF52C0}" destId="{F720B24F-BBFE-4EEA-A438-46B3563F76FE}" srcOrd="3" destOrd="0" presId="urn:microsoft.com/office/officeart/2005/8/layout/vList2"/>
    <dgm:cxn modelId="{101A8A97-C5B0-466C-93D2-952EC039F8FF}" type="presParOf" srcId="{AEFA8EBA-E270-4CF2-8437-A1D3A3CF52C0}" destId="{A9FFC02C-23D1-456E-AFFB-1310FE372476}" srcOrd="4" destOrd="0" presId="urn:microsoft.com/office/officeart/2005/8/layout/vList2"/>
    <dgm:cxn modelId="{7428709C-187D-4F22-8DD7-CD34DC40D153}" type="presParOf" srcId="{AEFA8EBA-E270-4CF2-8437-A1D3A3CF52C0}" destId="{6B2BBC64-2EBB-4AE9-B0D7-4023EB0615B1}" srcOrd="5" destOrd="0" presId="urn:microsoft.com/office/officeart/2005/8/layout/vList2"/>
    <dgm:cxn modelId="{26497B18-AB37-477B-BA7A-25CC7069F257}" type="presParOf" srcId="{AEFA8EBA-E270-4CF2-8437-A1D3A3CF52C0}" destId="{F3C0ED7C-530B-4FC4-8D07-D83ABA275465}" srcOrd="6" destOrd="0" presId="urn:microsoft.com/office/officeart/2005/8/layout/vList2"/>
    <dgm:cxn modelId="{329097F7-E571-468D-AC0B-C7D1983719CF}" type="presParOf" srcId="{AEFA8EBA-E270-4CF2-8437-A1D3A3CF52C0}" destId="{B15D0DCC-D82C-446C-B950-5C4459782E3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CE5E56B-9C3E-4F9B-AF46-114491F9E2D6}"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AAD35242-172C-4B77-BF3C-007D6B59455E}">
      <dgm:prSet phldrT="[Text]" custT="1"/>
      <dgm:spPr/>
      <dgm:t>
        <a:bodyPr/>
        <a:lstStyle/>
        <a:p>
          <a:r>
            <a:rPr lang="en-US" sz="4000" dirty="0" smtClean="0"/>
            <a:t>Infrastructure</a:t>
          </a:r>
          <a:endParaRPr lang="en-US" sz="5400" dirty="0"/>
        </a:p>
      </dgm:t>
    </dgm:pt>
    <dgm:pt modelId="{122529CF-45B6-47C4-B84E-9A758BE12201}" type="parTrans" cxnId="{984EED1F-69E6-46C9-88AA-3E795BCDF688}">
      <dgm:prSet/>
      <dgm:spPr/>
      <dgm:t>
        <a:bodyPr/>
        <a:lstStyle/>
        <a:p>
          <a:endParaRPr lang="en-US" sz="3600"/>
        </a:p>
      </dgm:t>
    </dgm:pt>
    <dgm:pt modelId="{C38AA99F-2055-478A-ACA5-7A07E2952169}" type="sibTrans" cxnId="{984EED1F-69E6-46C9-88AA-3E795BCDF688}">
      <dgm:prSet/>
      <dgm:spPr/>
      <dgm:t>
        <a:bodyPr/>
        <a:lstStyle/>
        <a:p>
          <a:endParaRPr lang="en-US" sz="3600"/>
        </a:p>
      </dgm:t>
    </dgm:pt>
    <dgm:pt modelId="{7E99D581-90FD-46A5-9EC8-E55271FBB9E7}">
      <dgm:prSet phldrT="[Text]" custT="1"/>
      <dgm:spPr/>
      <dgm:t>
        <a:bodyPr/>
        <a:lstStyle/>
        <a:p>
          <a:r>
            <a:rPr lang="en-US" sz="1400" dirty="0" smtClean="0"/>
            <a:t>Lab 203, 204 Renovated</a:t>
          </a:r>
          <a:endParaRPr lang="en-US" sz="1400" dirty="0"/>
        </a:p>
      </dgm:t>
    </dgm:pt>
    <dgm:pt modelId="{6EDF5011-F28B-41E1-B7CB-B914E14449FC}" type="parTrans" cxnId="{701BC21E-DA54-41D3-BD6A-6F76DEB6792B}">
      <dgm:prSet/>
      <dgm:spPr/>
      <dgm:t>
        <a:bodyPr/>
        <a:lstStyle/>
        <a:p>
          <a:endParaRPr lang="en-US" sz="3600"/>
        </a:p>
      </dgm:t>
    </dgm:pt>
    <dgm:pt modelId="{90D4BCA8-10A2-4189-A500-1EE0247C05E3}" type="sibTrans" cxnId="{701BC21E-DA54-41D3-BD6A-6F76DEB6792B}">
      <dgm:prSet/>
      <dgm:spPr/>
      <dgm:t>
        <a:bodyPr/>
        <a:lstStyle/>
        <a:p>
          <a:endParaRPr lang="en-US" sz="3600"/>
        </a:p>
      </dgm:t>
    </dgm:pt>
    <dgm:pt modelId="{07BBEA46-2FC8-4436-86AB-1D3260B43AAF}">
      <dgm:prSet phldrT="[Text]" custT="1"/>
      <dgm:spPr/>
      <dgm:t>
        <a:bodyPr/>
        <a:lstStyle/>
        <a:p>
          <a:r>
            <a:rPr lang="en-US" sz="4800" dirty="0" smtClean="0"/>
            <a:t>ICT</a:t>
          </a:r>
          <a:endParaRPr lang="en-US" sz="6000" dirty="0"/>
        </a:p>
      </dgm:t>
    </dgm:pt>
    <dgm:pt modelId="{8AED8014-594F-44FA-B4E3-98167679165A}" type="parTrans" cxnId="{8FB7947B-1349-4667-AC3D-BA581498824C}">
      <dgm:prSet/>
      <dgm:spPr/>
      <dgm:t>
        <a:bodyPr/>
        <a:lstStyle/>
        <a:p>
          <a:endParaRPr lang="en-US" sz="3600"/>
        </a:p>
      </dgm:t>
    </dgm:pt>
    <dgm:pt modelId="{E6A1ED17-0949-4F0C-9FF8-0DF259A083C1}" type="sibTrans" cxnId="{8FB7947B-1349-4667-AC3D-BA581498824C}">
      <dgm:prSet/>
      <dgm:spPr/>
      <dgm:t>
        <a:bodyPr/>
        <a:lstStyle/>
        <a:p>
          <a:endParaRPr lang="en-US" sz="3600"/>
        </a:p>
      </dgm:t>
    </dgm:pt>
    <dgm:pt modelId="{E9EA2355-8C25-4F68-8CC2-70E175FE5CDC}">
      <dgm:prSet phldrT="[Text]" custT="1"/>
      <dgm:spPr/>
      <dgm:t>
        <a:bodyPr/>
        <a:lstStyle/>
        <a:p>
          <a:r>
            <a:rPr lang="en-US" sz="1400" dirty="0" smtClean="0"/>
            <a:t>CCTV Cameras, ICT Infrastructure Upgrade5 </a:t>
          </a:r>
          <a:endParaRPr lang="en-US" sz="1400" dirty="0"/>
        </a:p>
      </dgm:t>
    </dgm:pt>
    <dgm:pt modelId="{45D119DE-ED05-4284-A1C6-BD5C8AA17ED7}" type="parTrans" cxnId="{1234AEE0-943B-4CE5-A4CB-22268AA21080}">
      <dgm:prSet/>
      <dgm:spPr/>
      <dgm:t>
        <a:bodyPr/>
        <a:lstStyle/>
        <a:p>
          <a:endParaRPr lang="en-US" sz="3600"/>
        </a:p>
      </dgm:t>
    </dgm:pt>
    <dgm:pt modelId="{3AFCB90F-C60A-4EFA-8ACA-6BD89A26B93F}" type="sibTrans" cxnId="{1234AEE0-943B-4CE5-A4CB-22268AA21080}">
      <dgm:prSet/>
      <dgm:spPr/>
      <dgm:t>
        <a:bodyPr/>
        <a:lstStyle/>
        <a:p>
          <a:endParaRPr lang="en-US" sz="3600"/>
        </a:p>
      </dgm:t>
    </dgm:pt>
    <dgm:pt modelId="{1922E377-FC3F-465E-8A61-79D646A70096}">
      <dgm:prSet phldrT="[Text]" custT="1"/>
      <dgm:spPr/>
      <dgm:t>
        <a:bodyPr/>
        <a:lstStyle/>
        <a:p>
          <a:r>
            <a:rPr lang="en-US" sz="1400" dirty="0" smtClean="0"/>
            <a:t>Projectors in Labs and Classroom</a:t>
          </a:r>
          <a:endParaRPr lang="en-US" sz="1400" dirty="0"/>
        </a:p>
      </dgm:t>
    </dgm:pt>
    <dgm:pt modelId="{C829F9AE-77AA-4CFA-A5E9-995490E6ABFC}" type="parTrans" cxnId="{C13FEAEA-06DA-4841-AF91-CDBE742794F4}">
      <dgm:prSet/>
      <dgm:spPr/>
      <dgm:t>
        <a:bodyPr/>
        <a:lstStyle/>
        <a:p>
          <a:endParaRPr lang="en-US" sz="3600"/>
        </a:p>
      </dgm:t>
    </dgm:pt>
    <dgm:pt modelId="{F0853B46-5107-4E97-A939-3E24AF6E621A}" type="sibTrans" cxnId="{C13FEAEA-06DA-4841-AF91-CDBE742794F4}">
      <dgm:prSet/>
      <dgm:spPr/>
      <dgm:t>
        <a:bodyPr/>
        <a:lstStyle/>
        <a:p>
          <a:endParaRPr lang="en-US" sz="3600"/>
        </a:p>
      </dgm:t>
    </dgm:pt>
    <dgm:pt modelId="{5BC118C3-B2D9-4E5D-AD34-CCCB530C1055}">
      <dgm:prSet phldrT="[Text]" custT="1"/>
      <dgm:spPr/>
      <dgm:t>
        <a:bodyPr/>
        <a:lstStyle/>
        <a:p>
          <a:r>
            <a:rPr lang="en-US" sz="4800" dirty="0" smtClean="0"/>
            <a:t>Faculty</a:t>
          </a:r>
          <a:endParaRPr lang="en-US" sz="4800" dirty="0"/>
        </a:p>
      </dgm:t>
    </dgm:pt>
    <dgm:pt modelId="{235C9E23-F81D-4053-8D42-EB5DA34F4C64}" type="parTrans" cxnId="{1759E7C2-053A-4704-B09C-8378B53DC430}">
      <dgm:prSet/>
      <dgm:spPr/>
      <dgm:t>
        <a:bodyPr/>
        <a:lstStyle/>
        <a:p>
          <a:endParaRPr lang="en-US" sz="3600"/>
        </a:p>
      </dgm:t>
    </dgm:pt>
    <dgm:pt modelId="{8271E320-7213-439F-95E2-92656330A9B4}" type="sibTrans" cxnId="{1759E7C2-053A-4704-B09C-8378B53DC430}">
      <dgm:prSet/>
      <dgm:spPr/>
      <dgm:t>
        <a:bodyPr/>
        <a:lstStyle/>
        <a:p>
          <a:endParaRPr lang="en-US" sz="3600"/>
        </a:p>
      </dgm:t>
    </dgm:pt>
    <dgm:pt modelId="{ADC259EE-0B5A-4A98-8C16-F46880AEC447}">
      <dgm:prSet phldrT="[Text]" custT="1"/>
      <dgm:spPr/>
      <dgm:t>
        <a:bodyPr/>
        <a:lstStyle/>
        <a:p>
          <a:r>
            <a:rPr lang="en-US" sz="1400" dirty="0" smtClean="0"/>
            <a:t>Lab C 301 Developed as VCC Lab (AICTE MODROBS)</a:t>
          </a:r>
          <a:endParaRPr lang="en-US" sz="1400" dirty="0"/>
        </a:p>
      </dgm:t>
    </dgm:pt>
    <dgm:pt modelId="{7DF463B4-3D5B-4FEB-BC1A-E3AC0649A470}" type="parTrans" cxnId="{F900AFE3-3391-4A3B-8AB9-E31A0DF1AC1D}">
      <dgm:prSet/>
      <dgm:spPr/>
      <dgm:t>
        <a:bodyPr/>
        <a:lstStyle/>
        <a:p>
          <a:endParaRPr lang="en-US" sz="3600"/>
        </a:p>
      </dgm:t>
    </dgm:pt>
    <dgm:pt modelId="{345015BF-3B6A-402F-8947-55C6155204F6}" type="sibTrans" cxnId="{F900AFE3-3391-4A3B-8AB9-E31A0DF1AC1D}">
      <dgm:prSet/>
      <dgm:spPr/>
      <dgm:t>
        <a:bodyPr/>
        <a:lstStyle/>
        <a:p>
          <a:endParaRPr lang="en-US" sz="3600"/>
        </a:p>
      </dgm:t>
    </dgm:pt>
    <dgm:pt modelId="{39346D44-2763-4D91-84F5-0D8B57966F4C}">
      <dgm:prSet phldrT="[Text]" custT="1"/>
      <dgm:spPr/>
      <dgm:t>
        <a:bodyPr/>
        <a:lstStyle/>
        <a:p>
          <a:endParaRPr lang="en-US" sz="1400" dirty="0"/>
        </a:p>
      </dgm:t>
    </dgm:pt>
    <dgm:pt modelId="{DF0DD324-6DB8-4ED0-B1FC-51337C864F85}" type="parTrans" cxnId="{EBA0E87D-952C-4D67-88B4-52FEFBB5BEBD}">
      <dgm:prSet/>
      <dgm:spPr/>
      <dgm:t>
        <a:bodyPr/>
        <a:lstStyle/>
        <a:p>
          <a:endParaRPr lang="en-US" sz="3600"/>
        </a:p>
      </dgm:t>
    </dgm:pt>
    <dgm:pt modelId="{A1FC0958-3373-4253-B758-0388954F3A21}" type="sibTrans" cxnId="{EBA0E87D-952C-4D67-88B4-52FEFBB5BEBD}">
      <dgm:prSet/>
      <dgm:spPr/>
      <dgm:t>
        <a:bodyPr/>
        <a:lstStyle/>
        <a:p>
          <a:endParaRPr lang="en-US" sz="3600"/>
        </a:p>
      </dgm:t>
    </dgm:pt>
    <dgm:pt modelId="{58508FD0-456F-45BD-9EEF-2DB6A730D2F5}">
      <dgm:prSet phldrT="[Text]" custT="1"/>
      <dgm:spPr/>
      <dgm:t>
        <a:bodyPr/>
        <a:lstStyle/>
        <a:p>
          <a:r>
            <a:rPr lang="en-US" sz="1400" dirty="0" smtClean="0"/>
            <a:t>Staffroom Renovation, HOD Office</a:t>
          </a:r>
          <a:endParaRPr lang="en-US" sz="1400" dirty="0"/>
        </a:p>
      </dgm:t>
    </dgm:pt>
    <dgm:pt modelId="{CA50AEF9-6161-4C99-8E86-D16E1A471CD1}" type="parTrans" cxnId="{B4F27AA8-82D6-426B-84A5-9174209DF98D}">
      <dgm:prSet/>
      <dgm:spPr/>
      <dgm:t>
        <a:bodyPr/>
        <a:lstStyle/>
        <a:p>
          <a:endParaRPr lang="en-US" sz="3600"/>
        </a:p>
      </dgm:t>
    </dgm:pt>
    <dgm:pt modelId="{08CC9BCB-1F43-4ED5-A737-3C37E5EC3EE2}" type="sibTrans" cxnId="{B4F27AA8-82D6-426B-84A5-9174209DF98D}">
      <dgm:prSet/>
      <dgm:spPr/>
      <dgm:t>
        <a:bodyPr/>
        <a:lstStyle/>
        <a:p>
          <a:endParaRPr lang="en-US" sz="3600"/>
        </a:p>
      </dgm:t>
    </dgm:pt>
    <dgm:pt modelId="{77916CC3-CC95-46E3-9295-C20DE7DAC657}">
      <dgm:prSet phldrT="[Text]" custT="1"/>
      <dgm:spPr/>
      <dgm:t>
        <a:bodyPr/>
        <a:lstStyle/>
        <a:p>
          <a:r>
            <a:rPr lang="en-US" sz="1400" dirty="0" smtClean="0"/>
            <a:t>2 Professors were recruited, </a:t>
          </a:r>
          <a:endParaRPr lang="en-US" sz="1400" dirty="0"/>
        </a:p>
      </dgm:t>
    </dgm:pt>
    <dgm:pt modelId="{D02CB0FE-8D01-4382-9AED-F550C8029182}" type="parTrans" cxnId="{2D9CA0CC-5C22-4B49-B399-CBC0AD4325A6}">
      <dgm:prSet/>
      <dgm:spPr/>
      <dgm:t>
        <a:bodyPr/>
        <a:lstStyle/>
        <a:p>
          <a:endParaRPr lang="en-US" sz="3600"/>
        </a:p>
      </dgm:t>
    </dgm:pt>
    <dgm:pt modelId="{0E2E3CD1-EC21-427F-A04F-D558C35BDE35}" type="sibTrans" cxnId="{2D9CA0CC-5C22-4B49-B399-CBC0AD4325A6}">
      <dgm:prSet/>
      <dgm:spPr/>
      <dgm:t>
        <a:bodyPr/>
        <a:lstStyle/>
        <a:p>
          <a:endParaRPr lang="en-US" sz="3600"/>
        </a:p>
      </dgm:t>
    </dgm:pt>
    <dgm:pt modelId="{7FEAF8AD-A142-408D-818C-CB8D5F03EFF3}">
      <dgm:prSet phldrT="[Text]" custT="1"/>
      <dgm:spPr/>
      <dgm:t>
        <a:bodyPr/>
        <a:lstStyle/>
        <a:p>
          <a:r>
            <a:rPr lang="en-US" sz="1400" dirty="0" smtClean="0"/>
            <a:t>Technical Staff in Labs (Teaching Assistant)</a:t>
          </a:r>
          <a:endParaRPr lang="en-US" sz="1400" dirty="0"/>
        </a:p>
      </dgm:t>
    </dgm:pt>
    <dgm:pt modelId="{7CA4DA6D-8ABC-4FD2-A365-410FFA7841F3}" type="parTrans" cxnId="{3672ACFD-4D28-4EA7-985E-F727EFBA0964}">
      <dgm:prSet/>
      <dgm:spPr/>
      <dgm:t>
        <a:bodyPr/>
        <a:lstStyle/>
        <a:p>
          <a:endParaRPr lang="en-US" sz="3600"/>
        </a:p>
      </dgm:t>
    </dgm:pt>
    <dgm:pt modelId="{7ED74884-667B-4786-BEEB-09C0C3F5D272}" type="sibTrans" cxnId="{3672ACFD-4D28-4EA7-985E-F727EFBA0964}">
      <dgm:prSet/>
      <dgm:spPr/>
      <dgm:t>
        <a:bodyPr/>
        <a:lstStyle/>
        <a:p>
          <a:endParaRPr lang="en-US" sz="3600"/>
        </a:p>
      </dgm:t>
    </dgm:pt>
    <dgm:pt modelId="{942AADFE-AADF-43C0-86B6-64B54522D7D5}">
      <dgm:prSet phldrT="[Text]" custT="1"/>
      <dgm:spPr/>
      <dgm:t>
        <a:bodyPr/>
        <a:lstStyle/>
        <a:p>
          <a:r>
            <a:rPr lang="en-US" sz="1400" dirty="0" smtClean="0"/>
            <a:t>4 PhDs, 6 PhD Pursuing, 17 </a:t>
          </a:r>
          <a:r>
            <a:rPr lang="en-US" sz="1400" dirty="0" err="1" smtClean="0"/>
            <a:t>MTech</a:t>
          </a:r>
          <a:r>
            <a:rPr lang="en-US" sz="1400" dirty="0" smtClean="0"/>
            <a:t> </a:t>
          </a:r>
          <a:endParaRPr lang="en-US" sz="1400" dirty="0"/>
        </a:p>
      </dgm:t>
    </dgm:pt>
    <dgm:pt modelId="{FF078CDD-D54B-49A4-85B4-6873512CDFAD}" type="parTrans" cxnId="{F269AE75-4A53-4718-85EA-727E6FE30E6B}">
      <dgm:prSet/>
      <dgm:spPr/>
      <dgm:t>
        <a:bodyPr/>
        <a:lstStyle/>
        <a:p>
          <a:endParaRPr lang="en-US" sz="3600"/>
        </a:p>
      </dgm:t>
    </dgm:pt>
    <dgm:pt modelId="{E4D2AE4E-FD59-4F9C-A8D5-55D807CF74F9}" type="sibTrans" cxnId="{F269AE75-4A53-4718-85EA-727E6FE30E6B}">
      <dgm:prSet/>
      <dgm:spPr/>
      <dgm:t>
        <a:bodyPr/>
        <a:lstStyle/>
        <a:p>
          <a:endParaRPr lang="en-US" sz="3600"/>
        </a:p>
      </dgm:t>
    </dgm:pt>
    <dgm:pt modelId="{54169E59-25D9-437E-A9C0-8428AE4D2444}">
      <dgm:prSet phldrT="[Text]" custT="1"/>
      <dgm:spPr/>
      <dgm:t>
        <a:bodyPr/>
        <a:lstStyle/>
        <a:p>
          <a:r>
            <a:rPr lang="en-US" sz="1400" dirty="0" smtClean="0"/>
            <a:t>Internet Bandwidth increased to 14 Mbps, will be upgraded to 54 Mbps</a:t>
          </a:r>
          <a:endParaRPr lang="en-US" sz="1400" dirty="0"/>
        </a:p>
      </dgm:t>
    </dgm:pt>
    <dgm:pt modelId="{BA4AB4C6-E692-4215-A544-EC067B3CD37E}" type="parTrans" cxnId="{040677BD-8208-46D0-85CC-38F54689073C}">
      <dgm:prSet/>
      <dgm:spPr/>
      <dgm:t>
        <a:bodyPr/>
        <a:lstStyle/>
        <a:p>
          <a:endParaRPr lang="en-US" sz="3600"/>
        </a:p>
      </dgm:t>
    </dgm:pt>
    <dgm:pt modelId="{C3A213F0-7B3A-4F8C-97DC-338AC81A5A90}" type="sibTrans" cxnId="{040677BD-8208-46D0-85CC-38F54689073C}">
      <dgm:prSet/>
      <dgm:spPr/>
      <dgm:t>
        <a:bodyPr/>
        <a:lstStyle/>
        <a:p>
          <a:endParaRPr lang="en-US" sz="3600"/>
        </a:p>
      </dgm:t>
    </dgm:pt>
    <dgm:pt modelId="{5B02DB1A-0002-4ABB-943E-9779AA4B4B20}">
      <dgm:prSet phldrT="[Text]" custT="1"/>
      <dgm:spPr/>
      <dgm:t>
        <a:bodyPr/>
        <a:lstStyle/>
        <a:p>
          <a:r>
            <a:rPr lang="en-US" sz="1400" dirty="0" smtClean="0"/>
            <a:t>Microsoft Campus License</a:t>
          </a:r>
          <a:endParaRPr lang="en-US" sz="1400" dirty="0"/>
        </a:p>
      </dgm:t>
    </dgm:pt>
    <dgm:pt modelId="{98276994-B85A-4AC3-842E-255CE0B97C87}" type="parTrans" cxnId="{F577702C-6B43-412F-96FC-B1FD4953CB76}">
      <dgm:prSet/>
      <dgm:spPr/>
      <dgm:t>
        <a:bodyPr/>
        <a:lstStyle/>
        <a:p>
          <a:endParaRPr lang="en-US" sz="3600"/>
        </a:p>
      </dgm:t>
    </dgm:pt>
    <dgm:pt modelId="{5DCC6201-C45E-41E6-9075-79DF1CCF2243}" type="sibTrans" cxnId="{F577702C-6B43-412F-96FC-B1FD4953CB76}">
      <dgm:prSet/>
      <dgm:spPr/>
      <dgm:t>
        <a:bodyPr/>
        <a:lstStyle/>
        <a:p>
          <a:endParaRPr lang="en-US" sz="3600"/>
        </a:p>
      </dgm:t>
    </dgm:pt>
    <dgm:pt modelId="{95EA10BD-0C21-4EDD-ADE9-19B07F277E51}">
      <dgm:prSet phldrT="[Text]" custT="1"/>
      <dgm:spPr/>
      <dgm:t>
        <a:bodyPr/>
        <a:lstStyle/>
        <a:p>
          <a:r>
            <a:rPr lang="en-US" sz="1400" dirty="0" smtClean="0"/>
            <a:t>Cloud based Storage for IT Department through VCC</a:t>
          </a:r>
          <a:endParaRPr lang="en-US" sz="1400" dirty="0"/>
        </a:p>
      </dgm:t>
    </dgm:pt>
    <dgm:pt modelId="{36C6D9ED-891A-4D0D-9711-742AD2643FE8}" type="parTrans" cxnId="{56AC8C63-5333-4E41-AD4B-2EF44252FE9B}">
      <dgm:prSet/>
      <dgm:spPr/>
      <dgm:t>
        <a:bodyPr/>
        <a:lstStyle/>
        <a:p>
          <a:endParaRPr lang="en-US" sz="3600"/>
        </a:p>
      </dgm:t>
    </dgm:pt>
    <dgm:pt modelId="{A6906D9A-81B2-40E1-BBDF-1BEC8ACA009D}" type="sibTrans" cxnId="{56AC8C63-5333-4E41-AD4B-2EF44252FE9B}">
      <dgm:prSet/>
      <dgm:spPr/>
      <dgm:t>
        <a:bodyPr/>
        <a:lstStyle/>
        <a:p>
          <a:endParaRPr lang="en-US" sz="3600"/>
        </a:p>
      </dgm:t>
    </dgm:pt>
    <dgm:pt modelId="{4FFF6715-BE57-44C8-855F-9F29243B06C5}">
      <dgm:prSet phldrT="[Text]" custT="1"/>
      <dgm:spPr/>
      <dgm:t>
        <a:bodyPr/>
        <a:lstStyle/>
        <a:p>
          <a:r>
            <a:rPr lang="en-US" sz="4800" dirty="0" smtClean="0"/>
            <a:t>Research</a:t>
          </a:r>
          <a:endParaRPr lang="en-US" sz="4800" dirty="0"/>
        </a:p>
      </dgm:t>
    </dgm:pt>
    <dgm:pt modelId="{3DEFE95D-35C7-4F92-953C-1F99EC580C24}" type="parTrans" cxnId="{20BFB4E4-94BD-411B-9C85-789A0880216D}">
      <dgm:prSet/>
      <dgm:spPr/>
      <dgm:t>
        <a:bodyPr/>
        <a:lstStyle/>
        <a:p>
          <a:endParaRPr lang="en-US" sz="3600"/>
        </a:p>
      </dgm:t>
    </dgm:pt>
    <dgm:pt modelId="{DB066E62-E238-4848-AC6F-10B8FF3DE7E2}" type="sibTrans" cxnId="{20BFB4E4-94BD-411B-9C85-789A0880216D}">
      <dgm:prSet/>
      <dgm:spPr/>
      <dgm:t>
        <a:bodyPr/>
        <a:lstStyle/>
        <a:p>
          <a:endParaRPr lang="en-US" sz="3600"/>
        </a:p>
      </dgm:t>
    </dgm:pt>
    <dgm:pt modelId="{6EAF3827-126F-442F-AE1F-3AD18E588C8B}">
      <dgm:prSet phldrT="[Text]" custT="1"/>
      <dgm:spPr/>
      <dgm:t>
        <a:bodyPr/>
        <a:lstStyle/>
        <a:p>
          <a:r>
            <a:rPr lang="en-US" sz="1400" dirty="0" smtClean="0"/>
            <a:t>289 Publications with 600+ Citations</a:t>
          </a:r>
          <a:endParaRPr lang="en-US" sz="1400" dirty="0"/>
        </a:p>
      </dgm:t>
    </dgm:pt>
    <dgm:pt modelId="{68C23ED9-2424-4C68-A025-01A9AB695323}" type="parTrans" cxnId="{8E0CF65A-8F06-48BE-A169-7ABE264A8706}">
      <dgm:prSet/>
      <dgm:spPr/>
      <dgm:t>
        <a:bodyPr/>
        <a:lstStyle/>
        <a:p>
          <a:endParaRPr lang="en-US" sz="3600"/>
        </a:p>
      </dgm:t>
    </dgm:pt>
    <dgm:pt modelId="{203BAB56-D911-41F5-8CA6-356C8D995B89}" type="sibTrans" cxnId="{8E0CF65A-8F06-48BE-A169-7ABE264A8706}">
      <dgm:prSet/>
      <dgm:spPr/>
      <dgm:t>
        <a:bodyPr/>
        <a:lstStyle/>
        <a:p>
          <a:endParaRPr lang="en-US" sz="3600"/>
        </a:p>
      </dgm:t>
    </dgm:pt>
    <dgm:pt modelId="{05779BC3-C144-468B-90A2-DDAA438DF4D5}">
      <dgm:prSet phldrT="[Text]" custT="1"/>
      <dgm:spPr/>
      <dgm:t>
        <a:bodyPr/>
        <a:lstStyle/>
        <a:p>
          <a:r>
            <a:rPr lang="en-US" sz="1400" dirty="0" smtClean="0"/>
            <a:t>6 Conferences</a:t>
          </a:r>
          <a:endParaRPr lang="en-US" sz="1400" dirty="0"/>
        </a:p>
      </dgm:t>
    </dgm:pt>
    <dgm:pt modelId="{2BDEB580-19AF-4C60-8C57-3A12FC88869C}" type="parTrans" cxnId="{B933C313-B5AF-42E3-9956-A635AB530CA8}">
      <dgm:prSet/>
      <dgm:spPr/>
      <dgm:t>
        <a:bodyPr/>
        <a:lstStyle/>
        <a:p>
          <a:endParaRPr lang="en-US" sz="3600"/>
        </a:p>
      </dgm:t>
    </dgm:pt>
    <dgm:pt modelId="{C6D88D8B-103E-45DB-85A2-6E59AF5E68EE}" type="sibTrans" cxnId="{B933C313-B5AF-42E3-9956-A635AB530CA8}">
      <dgm:prSet/>
      <dgm:spPr/>
      <dgm:t>
        <a:bodyPr/>
        <a:lstStyle/>
        <a:p>
          <a:endParaRPr lang="en-US" sz="3600"/>
        </a:p>
      </dgm:t>
    </dgm:pt>
    <dgm:pt modelId="{50126538-2E47-450E-A68B-517C352D3CB6}">
      <dgm:prSet phldrT="[Text]" custT="1"/>
      <dgm:spPr/>
      <dgm:t>
        <a:bodyPr/>
        <a:lstStyle/>
        <a:p>
          <a:r>
            <a:rPr lang="en-US" sz="1400" dirty="0" smtClean="0"/>
            <a:t>Accenture Innovation Center</a:t>
          </a:r>
          <a:endParaRPr lang="en-US" sz="1400" dirty="0"/>
        </a:p>
      </dgm:t>
    </dgm:pt>
    <dgm:pt modelId="{CBD451CF-3789-44BC-BF65-3CAC19FA6071}" type="parTrans" cxnId="{ECEC8A72-EBD8-4826-8234-8E82C1B4D49A}">
      <dgm:prSet/>
      <dgm:spPr/>
      <dgm:t>
        <a:bodyPr/>
        <a:lstStyle/>
        <a:p>
          <a:endParaRPr lang="en-US" sz="3600"/>
        </a:p>
      </dgm:t>
    </dgm:pt>
    <dgm:pt modelId="{B6916F7B-DE84-4E68-903C-17056E8B5056}" type="sibTrans" cxnId="{ECEC8A72-EBD8-4826-8234-8E82C1B4D49A}">
      <dgm:prSet/>
      <dgm:spPr/>
      <dgm:t>
        <a:bodyPr/>
        <a:lstStyle/>
        <a:p>
          <a:endParaRPr lang="en-US" sz="3600"/>
        </a:p>
      </dgm:t>
    </dgm:pt>
    <dgm:pt modelId="{E078CF4B-C1A1-4C10-8F2B-FC4BB5E104C1}">
      <dgm:prSet phldrT="[Text]" custT="1"/>
      <dgm:spPr/>
      <dgm:t>
        <a:bodyPr/>
        <a:lstStyle/>
        <a:p>
          <a:r>
            <a:rPr lang="en-US" sz="1400" dirty="0" smtClean="0"/>
            <a:t>Training through IITB Remote Centers and STTP</a:t>
          </a:r>
          <a:endParaRPr lang="en-US" sz="1400" dirty="0"/>
        </a:p>
      </dgm:t>
    </dgm:pt>
    <dgm:pt modelId="{4061E7A6-7747-4BF3-BD8B-02EE0A11AF94}" type="parTrans" cxnId="{D09D15C4-CA49-4331-8A94-589E2A68E321}">
      <dgm:prSet/>
      <dgm:spPr/>
      <dgm:t>
        <a:bodyPr/>
        <a:lstStyle/>
        <a:p>
          <a:endParaRPr lang="en-US" sz="3600"/>
        </a:p>
      </dgm:t>
    </dgm:pt>
    <dgm:pt modelId="{0C3B8BDC-6275-4728-847A-C5EF433A1FCA}" type="sibTrans" cxnId="{D09D15C4-CA49-4331-8A94-589E2A68E321}">
      <dgm:prSet/>
      <dgm:spPr/>
      <dgm:t>
        <a:bodyPr/>
        <a:lstStyle/>
        <a:p>
          <a:endParaRPr lang="en-US" sz="3600"/>
        </a:p>
      </dgm:t>
    </dgm:pt>
    <dgm:pt modelId="{8105FB8B-403D-42F9-92C3-DCB7451E11B8}">
      <dgm:prSet phldrT="[Text]" custT="1"/>
      <dgm:spPr/>
      <dgm:t>
        <a:bodyPr/>
        <a:lstStyle/>
        <a:p>
          <a:r>
            <a:rPr lang="en-US" sz="1400" dirty="0" smtClean="0"/>
            <a:t>4 Associate Professors, 17 Assistant Professors</a:t>
          </a:r>
          <a:endParaRPr lang="en-US" sz="1400" dirty="0"/>
        </a:p>
      </dgm:t>
    </dgm:pt>
    <dgm:pt modelId="{8043F437-55A3-45D9-8FDB-1FFD1F3D92D6}" type="parTrans" cxnId="{FB1D0DBA-D5DD-4CE2-B2E7-5C97A5AF1B0E}">
      <dgm:prSet/>
      <dgm:spPr/>
      <dgm:t>
        <a:bodyPr/>
        <a:lstStyle/>
        <a:p>
          <a:endParaRPr lang="en-US" sz="2000"/>
        </a:p>
      </dgm:t>
    </dgm:pt>
    <dgm:pt modelId="{0D285DAC-827B-470B-9945-FDF539E1617B}" type="sibTrans" cxnId="{FB1D0DBA-D5DD-4CE2-B2E7-5C97A5AF1B0E}">
      <dgm:prSet/>
      <dgm:spPr/>
      <dgm:t>
        <a:bodyPr/>
        <a:lstStyle/>
        <a:p>
          <a:endParaRPr lang="en-US" sz="2000"/>
        </a:p>
      </dgm:t>
    </dgm:pt>
    <dgm:pt modelId="{3EC3F4E0-8448-4106-B2DE-97648EE11AA9}">
      <dgm:prSet phldrT="[Text]" custT="1"/>
      <dgm:spPr/>
      <dgm:t>
        <a:bodyPr/>
        <a:lstStyle/>
        <a:p>
          <a:r>
            <a:rPr lang="en-US" sz="1400" dirty="0" smtClean="0"/>
            <a:t>TCET Accenture Innovation Center – INR 22 Lacs, 30 PC and 01 IBM Server</a:t>
          </a:r>
          <a:endParaRPr lang="en-US" sz="1400" dirty="0"/>
        </a:p>
      </dgm:t>
    </dgm:pt>
    <dgm:pt modelId="{0C387729-905C-4FB5-BBAC-1A6554D27488}" type="parTrans" cxnId="{DDE8F69A-E235-44D9-9442-A1089FCDB92F}">
      <dgm:prSet/>
      <dgm:spPr/>
      <dgm:t>
        <a:bodyPr/>
        <a:lstStyle/>
        <a:p>
          <a:endParaRPr lang="en-US"/>
        </a:p>
      </dgm:t>
    </dgm:pt>
    <dgm:pt modelId="{57C66217-F44C-426C-9EAA-A2AFC078BB0A}" type="sibTrans" cxnId="{DDE8F69A-E235-44D9-9442-A1089FCDB92F}">
      <dgm:prSet/>
      <dgm:spPr/>
      <dgm:t>
        <a:bodyPr/>
        <a:lstStyle/>
        <a:p>
          <a:endParaRPr lang="en-US"/>
        </a:p>
      </dgm:t>
    </dgm:pt>
    <dgm:pt modelId="{E4E1703E-2040-4D68-9F29-A57460FD2F4D}">
      <dgm:prSet phldrT="[Text]" custT="1"/>
      <dgm:spPr/>
      <dgm:t>
        <a:bodyPr/>
        <a:lstStyle/>
        <a:p>
          <a:r>
            <a:rPr lang="en-US" sz="1400" dirty="0" smtClean="0"/>
            <a:t>One Major, Three Minor Grand, Two IEDC Grants, Microsoft Grant</a:t>
          </a:r>
          <a:endParaRPr lang="en-US" sz="1400" dirty="0"/>
        </a:p>
      </dgm:t>
    </dgm:pt>
    <dgm:pt modelId="{E1DACE11-625E-4749-96B1-6BFD58B26E1D}" type="parTrans" cxnId="{6CB088F3-BF6F-4092-B434-B8532E591945}">
      <dgm:prSet/>
      <dgm:spPr/>
      <dgm:t>
        <a:bodyPr/>
        <a:lstStyle/>
        <a:p>
          <a:endParaRPr lang="en-US"/>
        </a:p>
      </dgm:t>
    </dgm:pt>
    <dgm:pt modelId="{B811AA44-E9D1-4560-BE7D-3DDAD59F5BE3}" type="sibTrans" cxnId="{6CB088F3-BF6F-4092-B434-B8532E591945}">
      <dgm:prSet/>
      <dgm:spPr/>
      <dgm:t>
        <a:bodyPr/>
        <a:lstStyle/>
        <a:p>
          <a:endParaRPr lang="en-US"/>
        </a:p>
      </dgm:t>
    </dgm:pt>
    <dgm:pt modelId="{F567011A-E5CD-4FED-B861-C62BDB2E8425}" type="pres">
      <dgm:prSet presAssocID="{4CE5E56B-9C3E-4F9B-AF46-114491F9E2D6}" presName="Name0" presStyleCnt="0">
        <dgm:presLayoutVars>
          <dgm:dir/>
          <dgm:animLvl val="lvl"/>
          <dgm:resizeHandles val="exact"/>
        </dgm:presLayoutVars>
      </dgm:prSet>
      <dgm:spPr/>
      <dgm:t>
        <a:bodyPr/>
        <a:lstStyle/>
        <a:p>
          <a:endParaRPr lang="en-US"/>
        </a:p>
      </dgm:t>
    </dgm:pt>
    <dgm:pt modelId="{8A4613CC-DD22-4CAD-9435-5B271D43F136}" type="pres">
      <dgm:prSet presAssocID="{AAD35242-172C-4B77-BF3C-007D6B59455E}" presName="linNode" presStyleCnt="0"/>
      <dgm:spPr/>
      <dgm:t>
        <a:bodyPr/>
        <a:lstStyle/>
        <a:p>
          <a:endParaRPr lang="en-US"/>
        </a:p>
      </dgm:t>
    </dgm:pt>
    <dgm:pt modelId="{64C009C3-A69A-4F67-AF2C-93C6325B9D2C}" type="pres">
      <dgm:prSet presAssocID="{AAD35242-172C-4B77-BF3C-007D6B59455E}" presName="parentText" presStyleLbl="node1" presStyleIdx="0" presStyleCnt="4">
        <dgm:presLayoutVars>
          <dgm:chMax val="1"/>
          <dgm:bulletEnabled val="1"/>
        </dgm:presLayoutVars>
      </dgm:prSet>
      <dgm:spPr/>
      <dgm:t>
        <a:bodyPr/>
        <a:lstStyle/>
        <a:p>
          <a:endParaRPr lang="en-US"/>
        </a:p>
      </dgm:t>
    </dgm:pt>
    <dgm:pt modelId="{7F70B731-76CC-47E5-B9BE-7C2427D3628C}" type="pres">
      <dgm:prSet presAssocID="{AAD35242-172C-4B77-BF3C-007D6B59455E}" presName="descendantText" presStyleLbl="alignAccFollowNode1" presStyleIdx="0" presStyleCnt="4">
        <dgm:presLayoutVars>
          <dgm:bulletEnabled val="1"/>
        </dgm:presLayoutVars>
      </dgm:prSet>
      <dgm:spPr/>
      <dgm:t>
        <a:bodyPr/>
        <a:lstStyle/>
        <a:p>
          <a:endParaRPr lang="en-US"/>
        </a:p>
      </dgm:t>
    </dgm:pt>
    <dgm:pt modelId="{3B1D77F4-2EEC-4582-A404-B07E50F733D0}" type="pres">
      <dgm:prSet presAssocID="{C38AA99F-2055-478A-ACA5-7A07E2952169}" presName="sp" presStyleCnt="0"/>
      <dgm:spPr/>
      <dgm:t>
        <a:bodyPr/>
        <a:lstStyle/>
        <a:p>
          <a:endParaRPr lang="en-US"/>
        </a:p>
      </dgm:t>
    </dgm:pt>
    <dgm:pt modelId="{BDD07D77-D7BF-4CC7-ADD7-ED6284557F41}" type="pres">
      <dgm:prSet presAssocID="{5BC118C3-B2D9-4E5D-AD34-CCCB530C1055}" presName="linNode" presStyleCnt="0"/>
      <dgm:spPr/>
      <dgm:t>
        <a:bodyPr/>
        <a:lstStyle/>
        <a:p>
          <a:endParaRPr lang="en-US"/>
        </a:p>
      </dgm:t>
    </dgm:pt>
    <dgm:pt modelId="{6AD7DB78-3687-4245-ACE2-54E92BD10041}" type="pres">
      <dgm:prSet presAssocID="{5BC118C3-B2D9-4E5D-AD34-CCCB530C1055}" presName="parentText" presStyleLbl="node1" presStyleIdx="1" presStyleCnt="4">
        <dgm:presLayoutVars>
          <dgm:chMax val="1"/>
          <dgm:bulletEnabled val="1"/>
        </dgm:presLayoutVars>
      </dgm:prSet>
      <dgm:spPr/>
      <dgm:t>
        <a:bodyPr/>
        <a:lstStyle/>
        <a:p>
          <a:endParaRPr lang="en-US"/>
        </a:p>
      </dgm:t>
    </dgm:pt>
    <dgm:pt modelId="{9F110A7D-81B5-4C46-92F7-135BCEF8502B}" type="pres">
      <dgm:prSet presAssocID="{5BC118C3-B2D9-4E5D-AD34-CCCB530C1055}" presName="descendantText" presStyleLbl="alignAccFollowNode1" presStyleIdx="1" presStyleCnt="4" custScaleY="109941">
        <dgm:presLayoutVars>
          <dgm:bulletEnabled val="1"/>
        </dgm:presLayoutVars>
      </dgm:prSet>
      <dgm:spPr/>
      <dgm:t>
        <a:bodyPr/>
        <a:lstStyle/>
        <a:p>
          <a:endParaRPr lang="en-US"/>
        </a:p>
      </dgm:t>
    </dgm:pt>
    <dgm:pt modelId="{3E09B592-CD98-47C8-84F5-9ADD247D620A}" type="pres">
      <dgm:prSet presAssocID="{8271E320-7213-439F-95E2-92656330A9B4}" presName="sp" presStyleCnt="0"/>
      <dgm:spPr/>
      <dgm:t>
        <a:bodyPr/>
        <a:lstStyle/>
        <a:p>
          <a:endParaRPr lang="en-US"/>
        </a:p>
      </dgm:t>
    </dgm:pt>
    <dgm:pt modelId="{2AD83E29-3B2F-4590-BDBC-BED0BB39FAE1}" type="pres">
      <dgm:prSet presAssocID="{07BBEA46-2FC8-4436-86AB-1D3260B43AAF}" presName="linNode" presStyleCnt="0"/>
      <dgm:spPr/>
      <dgm:t>
        <a:bodyPr/>
        <a:lstStyle/>
        <a:p>
          <a:endParaRPr lang="en-US"/>
        </a:p>
      </dgm:t>
    </dgm:pt>
    <dgm:pt modelId="{09157096-3BE8-429B-9DAF-E1BE78DFACF8}" type="pres">
      <dgm:prSet presAssocID="{07BBEA46-2FC8-4436-86AB-1D3260B43AAF}" presName="parentText" presStyleLbl="node1" presStyleIdx="2" presStyleCnt="4">
        <dgm:presLayoutVars>
          <dgm:chMax val="1"/>
          <dgm:bulletEnabled val="1"/>
        </dgm:presLayoutVars>
      </dgm:prSet>
      <dgm:spPr/>
      <dgm:t>
        <a:bodyPr/>
        <a:lstStyle/>
        <a:p>
          <a:endParaRPr lang="en-US"/>
        </a:p>
      </dgm:t>
    </dgm:pt>
    <dgm:pt modelId="{397BC457-6F61-48AB-B3B4-E71C19E2B608}" type="pres">
      <dgm:prSet presAssocID="{07BBEA46-2FC8-4436-86AB-1D3260B43AAF}" presName="descendantText" presStyleLbl="alignAccFollowNode1" presStyleIdx="2" presStyleCnt="4" custScaleY="112639">
        <dgm:presLayoutVars>
          <dgm:bulletEnabled val="1"/>
        </dgm:presLayoutVars>
      </dgm:prSet>
      <dgm:spPr/>
      <dgm:t>
        <a:bodyPr/>
        <a:lstStyle/>
        <a:p>
          <a:endParaRPr lang="en-US"/>
        </a:p>
      </dgm:t>
    </dgm:pt>
    <dgm:pt modelId="{299D6B6A-0417-4993-AAF5-5561BDC6437F}" type="pres">
      <dgm:prSet presAssocID="{E6A1ED17-0949-4F0C-9FF8-0DF259A083C1}" presName="sp" presStyleCnt="0"/>
      <dgm:spPr/>
      <dgm:t>
        <a:bodyPr/>
        <a:lstStyle/>
        <a:p>
          <a:endParaRPr lang="en-US"/>
        </a:p>
      </dgm:t>
    </dgm:pt>
    <dgm:pt modelId="{74009C1A-87F0-4F6C-95E8-F23BE1C78D76}" type="pres">
      <dgm:prSet presAssocID="{4FFF6715-BE57-44C8-855F-9F29243B06C5}" presName="linNode" presStyleCnt="0"/>
      <dgm:spPr/>
      <dgm:t>
        <a:bodyPr/>
        <a:lstStyle/>
        <a:p>
          <a:endParaRPr lang="en-US"/>
        </a:p>
      </dgm:t>
    </dgm:pt>
    <dgm:pt modelId="{3192FFE2-FE7F-4E9D-8477-AA1B08E651C5}" type="pres">
      <dgm:prSet presAssocID="{4FFF6715-BE57-44C8-855F-9F29243B06C5}" presName="parentText" presStyleLbl="node1" presStyleIdx="3" presStyleCnt="4">
        <dgm:presLayoutVars>
          <dgm:chMax val="1"/>
          <dgm:bulletEnabled val="1"/>
        </dgm:presLayoutVars>
      </dgm:prSet>
      <dgm:spPr/>
      <dgm:t>
        <a:bodyPr/>
        <a:lstStyle/>
        <a:p>
          <a:endParaRPr lang="en-US"/>
        </a:p>
      </dgm:t>
    </dgm:pt>
    <dgm:pt modelId="{834BEB77-F654-4777-9A43-2F32F5A97978}" type="pres">
      <dgm:prSet presAssocID="{4FFF6715-BE57-44C8-855F-9F29243B06C5}" presName="descendantText" presStyleLbl="alignAccFollowNode1" presStyleIdx="3" presStyleCnt="4">
        <dgm:presLayoutVars>
          <dgm:bulletEnabled val="1"/>
        </dgm:presLayoutVars>
      </dgm:prSet>
      <dgm:spPr/>
      <dgm:t>
        <a:bodyPr/>
        <a:lstStyle/>
        <a:p>
          <a:endParaRPr lang="en-US"/>
        </a:p>
      </dgm:t>
    </dgm:pt>
  </dgm:ptLst>
  <dgm:cxnLst>
    <dgm:cxn modelId="{EBA0E87D-952C-4D67-88B4-52FEFBB5BEBD}" srcId="{AAD35242-172C-4B77-BF3C-007D6B59455E}" destId="{39346D44-2763-4D91-84F5-0D8B57966F4C}" srcOrd="4" destOrd="0" parTransId="{DF0DD324-6DB8-4ED0-B1FC-51337C864F85}" sibTransId="{A1FC0958-3373-4253-B758-0388954F3A21}"/>
    <dgm:cxn modelId="{BED86831-562C-40FF-903D-E749B9BF74C8}" type="presOf" srcId="{5BC118C3-B2D9-4E5D-AD34-CCCB530C1055}" destId="{6AD7DB78-3687-4245-ACE2-54E92BD10041}" srcOrd="0" destOrd="0" presId="urn:microsoft.com/office/officeart/2005/8/layout/vList5"/>
    <dgm:cxn modelId="{221A8B8B-FF57-4362-8C10-484F5F32A896}" type="presOf" srcId="{AAD35242-172C-4B77-BF3C-007D6B59455E}" destId="{64C009C3-A69A-4F67-AF2C-93C6325B9D2C}" srcOrd="0" destOrd="0" presId="urn:microsoft.com/office/officeart/2005/8/layout/vList5"/>
    <dgm:cxn modelId="{ECBFEE8F-086B-49AA-96FD-5193E8704120}" type="presOf" srcId="{58508FD0-456F-45BD-9EEF-2DB6A730D2F5}" destId="{7F70B731-76CC-47E5-B9BE-7C2427D3628C}" srcOrd="0" destOrd="3" presId="urn:microsoft.com/office/officeart/2005/8/layout/vList5"/>
    <dgm:cxn modelId="{D09D15C4-CA49-4331-8A94-589E2A68E321}" srcId="{4FFF6715-BE57-44C8-855F-9F29243B06C5}" destId="{E078CF4B-C1A1-4C10-8F2B-FC4BB5E104C1}" srcOrd="4" destOrd="0" parTransId="{4061E7A6-7747-4BF3-BD8B-02EE0A11AF94}" sibTransId="{0C3B8BDC-6275-4728-847A-C5EF433A1FCA}"/>
    <dgm:cxn modelId="{404CA5BA-A5AD-4BA7-A772-AC58D400DB49}" type="presOf" srcId="{3EC3F4E0-8448-4106-B2DE-97648EE11AA9}" destId="{7F70B731-76CC-47E5-B9BE-7C2427D3628C}" srcOrd="0" destOrd="2" presId="urn:microsoft.com/office/officeart/2005/8/layout/vList5"/>
    <dgm:cxn modelId="{E0B17B08-9F79-42C7-B254-302DF6BBFE3F}" type="presOf" srcId="{7E99D581-90FD-46A5-9EC8-E55271FBB9E7}" destId="{7F70B731-76CC-47E5-B9BE-7C2427D3628C}" srcOrd="0" destOrd="0" presId="urn:microsoft.com/office/officeart/2005/8/layout/vList5"/>
    <dgm:cxn modelId="{1D29B475-FA79-4C03-897F-FCC63AB0B789}" type="presOf" srcId="{07BBEA46-2FC8-4436-86AB-1D3260B43AAF}" destId="{09157096-3BE8-429B-9DAF-E1BE78DFACF8}" srcOrd="0" destOrd="0" presId="urn:microsoft.com/office/officeart/2005/8/layout/vList5"/>
    <dgm:cxn modelId="{D7E867EB-8D07-487C-B851-9084EF20CF3E}" type="presOf" srcId="{77916CC3-CC95-46E3-9295-C20DE7DAC657}" destId="{9F110A7D-81B5-4C46-92F7-135BCEF8502B}" srcOrd="0" destOrd="0" presId="urn:microsoft.com/office/officeart/2005/8/layout/vList5"/>
    <dgm:cxn modelId="{2D9CA0CC-5C22-4B49-B399-CBC0AD4325A6}" srcId="{5BC118C3-B2D9-4E5D-AD34-CCCB530C1055}" destId="{77916CC3-CC95-46E3-9295-C20DE7DAC657}" srcOrd="0" destOrd="0" parTransId="{D02CB0FE-8D01-4382-9AED-F550C8029182}" sibTransId="{0E2E3CD1-EC21-427F-A04F-D558C35BDE35}"/>
    <dgm:cxn modelId="{F269AE75-4A53-4718-85EA-727E6FE30E6B}" srcId="{5BC118C3-B2D9-4E5D-AD34-CCCB530C1055}" destId="{942AADFE-AADF-43C0-86B6-64B54522D7D5}" srcOrd="3" destOrd="0" parTransId="{FF078CDD-D54B-49A4-85B4-6873512CDFAD}" sibTransId="{E4D2AE4E-FD59-4F9C-A8D5-55D807CF74F9}"/>
    <dgm:cxn modelId="{1759E7C2-053A-4704-B09C-8378B53DC430}" srcId="{4CE5E56B-9C3E-4F9B-AF46-114491F9E2D6}" destId="{5BC118C3-B2D9-4E5D-AD34-CCCB530C1055}" srcOrd="1" destOrd="0" parTransId="{235C9E23-F81D-4053-8D42-EB5DA34F4C64}" sibTransId="{8271E320-7213-439F-95E2-92656330A9B4}"/>
    <dgm:cxn modelId="{732FA67C-64D5-44CA-892F-AAA64E5FAA38}" type="presOf" srcId="{5B02DB1A-0002-4ABB-943E-9779AA4B4B20}" destId="{397BC457-6F61-48AB-B3B4-E71C19E2B608}" srcOrd="0" destOrd="3" presId="urn:microsoft.com/office/officeart/2005/8/layout/vList5"/>
    <dgm:cxn modelId="{F80429BC-43E6-4A5E-8481-6025B6E4AF25}" type="presOf" srcId="{54169E59-25D9-437E-A9C0-8428AE4D2444}" destId="{397BC457-6F61-48AB-B3B4-E71C19E2B608}" srcOrd="0" destOrd="2" presId="urn:microsoft.com/office/officeart/2005/8/layout/vList5"/>
    <dgm:cxn modelId="{040677BD-8208-46D0-85CC-38F54689073C}" srcId="{07BBEA46-2FC8-4436-86AB-1D3260B43AAF}" destId="{54169E59-25D9-437E-A9C0-8428AE4D2444}" srcOrd="2" destOrd="0" parTransId="{BA4AB4C6-E692-4215-A544-EC067B3CD37E}" sibTransId="{C3A213F0-7B3A-4F8C-97DC-338AC81A5A90}"/>
    <dgm:cxn modelId="{F86D0784-A90F-4E50-82C0-94D5A21EDE75}" type="presOf" srcId="{1922E377-FC3F-465E-8A61-79D646A70096}" destId="{397BC457-6F61-48AB-B3B4-E71C19E2B608}" srcOrd="0" destOrd="1" presId="urn:microsoft.com/office/officeart/2005/8/layout/vList5"/>
    <dgm:cxn modelId="{0339CEBF-9B79-489D-A58D-0B7BD653DC25}" type="presOf" srcId="{8105FB8B-403D-42F9-92C3-DCB7451E11B8}" destId="{9F110A7D-81B5-4C46-92F7-135BCEF8502B}" srcOrd="0" destOrd="1" presId="urn:microsoft.com/office/officeart/2005/8/layout/vList5"/>
    <dgm:cxn modelId="{108BDB7C-9DF7-454B-AFEF-740EF7C6C2F0}" type="presOf" srcId="{E4E1703E-2040-4D68-9F29-A57460FD2F4D}" destId="{834BEB77-F654-4777-9A43-2F32F5A97978}" srcOrd="0" destOrd="2" presId="urn:microsoft.com/office/officeart/2005/8/layout/vList5"/>
    <dgm:cxn modelId="{C13FEAEA-06DA-4841-AF91-CDBE742794F4}" srcId="{07BBEA46-2FC8-4436-86AB-1D3260B43AAF}" destId="{1922E377-FC3F-465E-8A61-79D646A70096}" srcOrd="1" destOrd="0" parTransId="{C829F9AE-77AA-4CFA-A5E9-995490E6ABFC}" sibTransId="{F0853B46-5107-4E97-A939-3E24AF6E621A}"/>
    <dgm:cxn modelId="{9CB57991-6E99-4D16-964E-80FDEDAB1B28}" type="presOf" srcId="{39346D44-2763-4D91-84F5-0D8B57966F4C}" destId="{7F70B731-76CC-47E5-B9BE-7C2427D3628C}" srcOrd="0" destOrd="4" presId="urn:microsoft.com/office/officeart/2005/8/layout/vList5"/>
    <dgm:cxn modelId="{1234AEE0-943B-4CE5-A4CB-22268AA21080}" srcId="{07BBEA46-2FC8-4436-86AB-1D3260B43AAF}" destId="{E9EA2355-8C25-4F68-8CC2-70E175FE5CDC}" srcOrd="0" destOrd="0" parTransId="{45D119DE-ED05-4284-A1C6-BD5C8AA17ED7}" sibTransId="{3AFCB90F-C60A-4EFA-8ACA-6BD89A26B93F}"/>
    <dgm:cxn modelId="{20BFB4E4-94BD-411B-9C85-789A0880216D}" srcId="{4CE5E56B-9C3E-4F9B-AF46-114491F9E2D6}" destId="{4FFF6715-BE57-44C8-855F-9F29243B06C5}" srcOrd="3" destOrd="0" parTransId="{3DEFE95D-35C7-4F92-953C-1F99EC580C24}" sibTransId="{DB066E62-E238-4848-AC6F-10B8FF3DE7E2}"/>
    <dgm:cxn modelId="{984EED1F-69E6-46C9-88AA-3E795BCDF688}" srcId="{4CE5E56B-9C3E-4F9B-AF46-114491F9E2D6}" destId="{AAD35242-172C-4B77-BF3C-007D6B59455E}" srcOrd="0" destOrd="0" parTransId="{122529CF-45B6-47C4-B84E-9A758BE12201}" sibTransId="{C38AA99F-2055-478A-ACA5-7A07E2952169}"/>
    <dgm:cxn modelId="{6CB088F3-BF6F-4092-B434-B8532E591945}" srcId="{4FFF6715-BE57-44C8-855F-9F29243B06C5}" destId="{E4E1703E-2040-4D68-9F29-A57460FD2F4D}" srcOrd="2" destOrd="0" parTransId="{E1DACE11-625E-4749-96B1-6BFD58B26E1D}" sibTransId="{B811AA44-E9D1-4560-BE7D-3DDAD59F5BE3}"/>
    <dgm:cxn modelId="{DDE8F69A-E235-44D9-9442-A1089FCDB92F}" srcId="{AAD35242-172C-4B77-BF3C-007D6B59455E}" destId="{3EC3F4E0-8448-4106-B2DE-97648EE11AA9}" srcOrd="2" destOrd="0" parTransId="{0C387729-905C-4FB5-BBAC-1A6554D27488}" sibTransId="{57C66217-F44C-426C-9EAA-A2AFC078BB0A}"/>
    <dgm:cxn modelId="{B4F27AA8-82D6-426B-84A5-9174209DF98D}" srcId="{AAD35242-172C-4B77-BF3C-007D6B59455E}" destId="{58508FD0-456F-45BD-9EEF-2DB6A730D2F5}" srcOrd="3" destOrd="0" parTransId="{CA50AEF9-6161-4C99-8E86-D16E1A471CD1}" sibTransId="{08CC9BCB-1F43-4ED5-A737-3C37E5EC3EE2}"/>
    <dgm:cxn modelId="{93768D4C-5FEE-47A7-A394-06E9E09F95FF}" type="presOf" srcId="{942AADFE-AADF-43C0-86B6-64B54522D7D5}" destId="{9F110A7D-81B5-4C46-92F7-135BCEF8502B}" srcOrd="0" destOrd="3" presId="urn:microsoft.com/office/officeart/2005/8/layout/vList5"/>
    <dgm:cxn modelId="{701BC21E-DA54-41D3-BD6A-6F76DEB6792B}" srcId="{AAD35242-172C-4B77-BF3C-007D6B59455E}" destId="{7E99D581-90FD-46A5-9EC8-E55271FBB9E7}" srcOrd="0" destOrd="0" parTransId="{6EDF5011-F28B-41E1-B7CB-B914E14449FC}" sibTransId="{90D4BCA8-10A2-4189-A500-1EE0247C05E3}"/>
    <dgm:cxn modelId="{912B23DE-AC64-4C02-ACBC-A6C5DA8C470A}" type="presOf" srcId="{50126538-2E47-450E-A68B-517C352D3CB6}" destId="{834BEB77-F654-4777-9A43-2F32F5A97978}" srcOrd="0" destOrd="3" presId="urn:microsoft.com/office/officeart/2005/8/layout/vList5"/>
    <dgm:cxn modelId="{F900AFE3-3391-4A3B-8AB9-E31A0DF1AC1D}" srcId="{AAD35242-172C-4B77-BF3C-007D6B59455E}" destId="{ADC259EE-0B5A-4A98-8C16-F46880AEC447}" srcOrd="1" destOrd="0" parTransId="{7DF463B4-3D5B-4FEB-BC1A-E3AC0649A470}" sibTransId="{345015BF-3B6A-402F-8947-55C6155204F6}"/>
    <dgm:cxn modelId="{F577702C-6B43-412F-96FC-B1FD4953CB76}" srcId="{07BBEA46-2FC8-4436-86AB-1D3260B43AAF}" destId="{5B02DB1A-0002-4ABB-943E-9779AA4B4B20}" srcOrd="3" destOrd="0" parTransId="{98276994-B85A-4AC3-842E-255CE0B97C87}" sibTransId="{5DCC6201-C45E-41E6-9075-79DF1CCF2243}"/>
    <dgm:cxn modelId="{4285821B-FA1E-4A20-AC81-D0528725A0EC}" type="presOf" srcId="{05779BC3-C144-468B-90A2-DDAA438DF4D5}" destId="{834BEB77-F654-4777-9A43-2F32F5A97978}" srcOrd="0" destOrd="1" presId="urn:microsoft.com/office/officeart/2005/8/layout/vList5"/>
    <dgm:cxn modelId="{B933C313-B5AF-42E3-9956-A635AB530CA8}" srcId="{4FFF6715-BE57-44C8-855F-9F29243B06C5}" destId="{05779BC3-C144-468B-90A2-DDAA438DF4D5}" srcOrd="1" destOrd="0" parTransId="{2BDEB580-19AF-4C60-8C57-3A12FC88869C}" sibTransId="{C6D88D8B-103E-45DB-85A2-6E59AF5E68EE}"/>
    <dgm:cxn modelId="{3672ACFD-4D28-4EA7-985E-F727EFBA0964}" srcId="{5BC118C3-B2D9-4E5D-AD34-CCCB530C1055}" destId="{7FEAF8AD-A142-408D-818C-CB8D5F03EFF3}" srcOrd="2" destOrd="0" parTransId="{7CA4DA6D-8ABC-4FD2-A365-410FFA7841F3}" sibTransId="{7ED74884-667B-4786-BEEB-09C0C3F5D272}"/>
    <dgm:cxn modelId="{F3D7FABD-16EA-4D8F-A21C-A3092C90AFE9}" type="presOf" srcId="{95EA10BD-0C21-4EDD-ADE9-19B07F277E51}" destId="{397BC457-6F61-48AB-B3B4-E71C19E2B608}" srcOrd="0" destOrd="4" presId="urn:microsoft.com/office/officeart/2005/8/layout/vList5"/>
    <dgm:cxn modelId="{ABFB11DC-00A5-4658-AFEB-323FEA59A5BD}" type="presOf" srcId="{4CE5E56B-9C3E-4F9B-AF46-114491F9E2D6}" destId="{F567011A-E5CD-4FED-B861-C62BDB2E8425}" srcOrd="0" destOrd="0" presId="urn:microsoft.com/office/officeart/2005/8/layout/vList5"/>
    <dgm:cxn modelId="{56AC8C63-5333-4E41-AD4B-2EF44252FE9B}" srcId="{07BBEA46-2FC8-4436-86AB-1D3260B43AAF}" destId="{95EA10BD-0C21-4EDD-ADE9-19B07F277E51}" srcOrd="4" destOrd="0" parTransId="{36C6D9ED-891A-4D0D-9711-742AD2643FE8}" sibTransId="{A6906D9A-81B2-40E1-BBDF-1BEC8ACA009D}"/>
    <dgm:cxn modelId="{B16771ED-CF16-44C8-94EC-4D540730D057}" type="presOf" srcId="{6EAF3827-126F-442F-AE1F-3AD18E588C8B}" destId="{834BEB77-F654-4777-9A43-2F32F5A97978}" srcOrd="0" destOrd="0" presId="urn:microsoft.com/office/officeart/2005/8/layout/vList5"/>
    <dgm:cxn modelId="{10061F2E-BA11-4783-9C90-0CE94A00B860}" type="presOf" srcId="{E078CF4B-C1A1-4C10-8F2B-FC4BB5E104C1}" destId="{834BEB77-F654-4777-9A43-2F32F5A97978}" srcOrd="0" destOrd="4" presId="urn:microsoft.com/office/officeart/2005/8/layout/vList5"/>
    <dgm:cxn modelId="{8E0CF65A-8F06-48BE-A169-7ABE264A8706}" srcId="{4FFF6715-BE57-44C8-855F-9F29243B06C5}" destId="{6EAF3827-126F-442F-AE1F-3AD18E588C8B}" srcOrd="0" destOrd="0" parTransId="{68C23ED9-2424-4C68-A025-01A9AB695323}" sibTransId="{203BAB56-D911-41F5-8CA6-356C8D995B89}"/>
    <dgm:cxn modelId="{FB1D0DBA-D5DD-4CE2-B2E7-5C97A5AF1B0E}" srcId="{5BC118C3-B2D9-4E5D-AD34-CCCB530C1055}" destId="{8105FB8B-403D-42F9-92C3-DCB7451E11B8}" srcOrd="1" destOrd="0" parTransId="{8043F437-55A3-45D9-8FDB-1FFD1F3D92D6}" sibTransId="{0D285DAC-827B-470B-9945-FDF539E1617B}"/>
    <dgm:cxn modelId="{D496B079-88DD-4D5D-9A62-F74309DD192A}" type="presOf" srcId="{E9EA2355-8C25-4F68-8CC2-70E175FE5CDC}" destId="{397BC457-6F61-48AB-B3B4-E71C19E2B608}" srcOrd="0" destOrd="0" presId="urn:microsoft.com/office/officeart/2005/8/layout/vList5"/>
    <dgm:cxn modelId="{75109C94-0F38-40E7-AA92-11279B854CDC}" type="presOf" srcId="{4FFF6715-BE57-44C8-855F-9F29243B06C5}" destId="{3192FFE2-FE7F-4E9D-8477-AA1B08E651C5}" srcOrd="0" destOrd="0" presId="urn:microsoft.com/office/officeart/2005/8/layout/vList5"/>
    <dgm:cxn modelId="{B7A1094F-9E04-4AF5-8594-7179DE24854E}" type="presOf" srcId="{ADC259EE-0B5A-4A98-8C16-F46880AEC447}" destId="{7F70B731-76CC-47E5-B9BE-7C2427D3628C}" srcOrd="0" destOrd="1" presId="urn:microsoft.com/office/officeart/2005/8/layout/vList5"/>
    <dgm:cxn modelId="{3F9E23B4-185E-4CF8-BEA5-555582D6DE47}" type="presOf" srcId="{7FEAF8AD-A142-408D-818C-CB8D5F03EFF3}" destId="{9F110A7D-81B5-4C46-92F7-135BCEF8502B}" srcOrd="0" destOrd="2" presId="urn:microsoft.com/office/officeart/2005/8/layout/vList5"/>
    <dgm:cxn modelId="{8FB7947B-1349-4667-AC3D-BA581498824C}" srcId="{4CE5E56B-9C3E-4F9B-AF46-114491F9E2D6}" destId="{07BBEA46-2FC8-4436-86AB-1D3260B43AAF}" srcOrd="2" destOrd="0" parTransId="{8AED8014-594F-44FA-B4E3-98167679165A}" sibTransId="{E6A1ED17-0949-4F0C-9FF8-0DF259A083C1}"/>
    <dgm:cxn modelId="{ECEC8A72-EBD8-4826-8234-8E82C1B4D49A}" srcId="{4FFF6715-BE57-44C8-855F-9F29243B06C5}" destId="{50126538-2E47-450E-A68B-517C352D3CB6}" srcOrd="3" destOrd="0" parTransId="{CBD451CF-3789-44BC-BF65-3CAC19FA6071}" sibTransId="{B6916F7B-DE84-4E68-903C-17056E8B5056}"/>
    <dgm:cxn modelId="{FA573A67-95B5-449C-AA7C-00D69C7CDA22}" type="presParOf" srcId="{F567011A-E5CD-4FED-B861-C62BDB2E8425}" destId="{8A4613CC-DD22-4CAD-9435-5B271D43F136}" srcOrd="0" destOrd="0" presId="urn:microsoft.com/office/officeart/2005/8/layout/vList5"/>
    <dgm:cxn modelId="{53CB048F-2BB3-49C5-9C95-195BB4D72778}" type="presParOf" srcId="{8A4613CC-DD22-4CAD-9435-5B271D43F136}" destId="{64C009C3-A69A-4F67-AF2C-93C6325B9D2C}" srcOrd="0" destOrd="0" presId="urn:microsoft.com/office/officeart/2005/8/layout/vList5"/>
    <dgm:cxn modelId="{E3C78D64-15FF-4D07-A3B0-B5BDF5B457C2}" type="presParOf" srcId="{8A4613CC-DD22-4CAD-9435-5B271D43F136}" destId="{7F70B731-76CC-47E5-B9BE-7C2427D3628C}" srcOrd="1" destOrd="0" presId="urn:microsoft.com/office/officeart/2005/8/layout/vList5"/>
    <dgm:cxn modelId="{2A62C758-4576-45C4-A339-9290321BAE70}" type="presParOf" srcId="{F567011A-E5CD-4FED-B861-C62BDB2E8425}" destId="{3B1D77F4-2EEC-4582-A404-B07E50F733D0}" srcOrd="1" destOrd="0" presId="urn:microsoft.com/office/officeart/2005/8/layout/vList5"/>
    <dgm:cxn modelId="{974E38C8-0461-45AE-867D-256BE35DF2D4}" type="presParOf" srcId="{F567011A-E5CD-4FED-B861-C62BDB2E8425}" destId="{BDD07D77-D7BF-4CC7-ADD7-ED6284557F41}" srcOrd="2" destOrd="0" presId="urn:microsoft.com/office/officeart/2005/8/layout/vList5"/>
    <dgm:cxn modelId="{17C5C4AC-5EF9-49A5-86D2-9B72342E036A}" type="presParOf" srcId="{BDD07D77-D7BF-4CC7-ADD7-ED6284557F41}" destId="{6AD7DB78-3687-4245-ACE2-54E92BD10041}" srcOrd="0" destOrd="0" presId="urn:microsoft.com/office/officeart/2005/8/layout/vList5"/>
    <dgm:cxn modelId="{2785E0D5-9722-480E-AC25-4DB10F3B7057}" type="presParOf" srcId="{BDD07D77-D7BF-4CC7-ADD7-ED6284557F41}" destId="{9F110A7D-81B5-4C46-92F7-135BCEF8502B}" srcOrd="1" destOrd="0" presId="urn:microsoft.com/office/officeart/2005/8/layout/vList5"/>
    <dgm:cxn modelId="{B21EB3AB-D686-4F6E-A6DD-AD3A69B4DEFC}" type="presParOf" srcId="{F567011A-E5CD-4FED-B861-C62BDB2E8425}" destId="{3E09B592-CD98-47C8-84F5-9ADD247D620A}" srcOrd="3" destOrd="0" presId="urn:microsoft.com/office/officeart/2005/8/layout/vList5"/>
    <dgm:cxn modelId="{0F4BA528-7D26-4F1B-87A4-9492E8D6E14A}" type="presParOf" srcId="{F567011A-E5CD-4FED-B861-C62BDB2E8425}" destId="{2AD83E29-3B2F-4590-BDBC-BED0BB39FAE1}" srcOrd="4" destOrd="0" presId="urn:microsoft.com/office/officeart/2005/8/layout/vList5"/>
    <dgm:cxn modelId="{6E527B62-7470-46E3-BF31-2F04DB9C77A8}" type="presParOf" srcId="{2AD83E29-3B2F-4590-BDBC-BED0BB39FAE1}" destId="{09157096-3BE8-429B-9DAF-E1BE78DFACF8}" srcOrd="0" destOrd="0" presId="urn:microsoft.com/office/officeart/2005/8/layout/vList5"/>
    <dgm:cxn modelId="{5F2CD0CF-EC55-4C55-8A55-3942D1F3F0F0}" type="presParOf" srcId="{2AD83E29-3B2F-4590-BDBC-BED0BB39FAE1}" destId="{397BC457-6F61-48AB-B3B4-E71C19E2B608}" srcOrd="1" destOrd="0" presId="urn:microsoft.com/office/officeart/2005/8/layout/vList5"/>
    <dgm:cxn modelId="{6FFF2287-6B0C-421E-ACDE-3E630C7C562B}" type="presParOf" srcId="{F567011A-E5CD-4FED-B861-C62BDB2E8425}" destId="{299D6B6A-0417-4993-AAF5-5561BDC6437F}" srcOrd="5" destOrd="0" presId="urn:microsoft.com/office/officeart/2005/8/layout/vList5"/>
    <dgm:cxn modelId="{5AC3FD17-4F99-4F4F-8BA7-AFD99B2656D4}" type="presParOf" srcId="{F567011A-E5CD-4FED-B861-C62BDB2E8425}" destId="{74009C1A-87F0-4F6C-95E8-F23BE1C78D76}" srcOrd="6" destOrd="0" presId="urn:microsoft.com/office/officeart/2005/8/layout/vList5"/>
    <dgm:cxn modelId="{B9F8A7C1-2F7F-4306-94BD-24FDFFD6C591}" type="presParOf" srcId="{74009C1A-87F0-4F6C-95E8-F23BE1C78D76}" destId="{3192FFE2-FE7F-4E9D-8477-AA1B08E651C5}" srcOrd="0" destOrd="0" presId="urn:microsoft.com/office/officeart/2005/8/layout/vList5"/>
    <dgm:cxn modelId="{4FA3774C-C2A3-4E8C-9063-19F1D5E9FC47}" type="presParOf" srcId="{74009C1A-87F0-4F6C-95E8-F23BE1C78D76}" destId="{834BEB77-F654-4777-9A43-2F32F5A979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7FD24B2-1AF0-4887-A99D-EFBB834BD72B}"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1D44934-C79E-41D7-9052-9E1ABA788A9F}">
      <dgm:prSet phldrT="[Text]" custT="1"/>
      <dgm:spPr/>
      <dgm:t>
        <a:bodyPr/>
        <a:lstStyle/>
        <a:p>
          <a:r>
            <a:rPr lang="en-US" sz="1600" dirty="0" smtClean="0"/>
            <a:t>Placement Opportunities for Non-Eligible Students</a:t>
          </a:r>
          <a:endParaRPr lang="en-US" sz="1600" dirty="0"/>
        </a:p>
      </dgm:t>
    </dgm:pt>
    <dgm:pt modelId="{73396BBC-AC3C-4B67-AE74-4700BCADE06A}" type="parTrans" cxnId="{1970CA50-C99C-4982-8229-07E7A68475D0}">
      <dgm:prSet/>
      <dgm:spPr/>
      <dgm:t>
        <a:bodyPr/>
        <a:lstStyle/>
        <a:p>
          <a:endParaRPr lang="en-US" sz="2400"/>
        </a:p>
      </dgm:t>
    </dgm:pt>
    <dgm:pt modelId="{0804E8C6-0113-411F-AC6B-455D6B31B202}" type="sibTrans" cxnId="{1970CA50-C99C-4982-8229-07E7A68475D0}">
      <dgm:prSet/>
      <dgm:spPr/>
      <dgm:t>
        <a:bodyPr/>
        <a:lstStyle/>
        <a:p>
          <a:endParaRPr lang="en-US" sz="2400"/>
        </a:p>
      </dgm:t>
    </dgm:pt>
    <dgm:pt modelId="{75F78487-1E91-488D-8929-6FAA5B08DFA9}">
      <dgm:prSet custT="1"/>
      <dgm:spPr/>
      <dgm:t>
        <a:bodyPr/>
        <a:lstStyle/>
        <a:p>
          <a:r>
            <a:rPr lang="en-US" sz="1600" smtClean="0"/>
            <a:t>IT for Rural Development</a:t>
          </a:r>
          <a:endParaRPr lang="en-US" sz="1600" dirty="0"/>
        </a:p>
      </dgm:t>
    </dgm:pt>
    <dgm:pt modelId="{A0CCBAB1-66A0-46F8-A1B6-E9941762B7EA}" type="parTrans" cxnId="{B5471F30-2770-4346-B6D4-742722580FA1}">
      <dgm:prSet/>
      <dgm:spPr/>
      <dgm:t>
        <a:bodyPr/>
        <a:lstStyle/>
        <a:p>
          <a:endParaRPr lang="en-US" sz="2400"/>
        </a:p>
      </dgm:t>
    </dgm:pt>
    <dgm:pt modelId="{C632F583-43EE-4836-AABC-7AFD58C561F2}" type="sibTrans" cxnId="{B5471F30-2770-4346-B6D4-742722580FA1}">
      <dgm:prSet/>
      <dgm:spPr/>
      <dgm:t>
        <a:bodyPr/>
        <a:lstStyle/>
        <a:p>
          <a:endParaRPr lang="en-US" sz="2400"/>
        </a:p>
      </dgm:t>
    </dgm:pt>
    <dgm:pt modelId="{F99606D3-D6A1-4085-9D20-C844DAACC8FA}">
      <dgm:prSet custT="1"/>
      <dgm:spPr/>
      <dgm:t>
        <a:bodyPr/>
        <a:lstStyle/>
        <a:p>
          <a:r>
            <a:rPr lang="en-US" sz="1600" smtClean="0"/>
            <a:t>IT for National Security</a:t>
          </a:r>
          <a:endParaRPr lang="en-US" sz="1600" dirty="0" smtClean="0"/>
        </a:p>
      </dgm:t>
    </dgm:pt>
    <dgm:pt modelId="{89326D9D-2443-46DB-92D8-999187FF7E4E}" type="parTrans" cxnId="{23FA3161-4E93-406C-99C0-0585D10F5126}">
      <dgm:prSet/>
      <dgm:spPr/>
      <dgm:t>
        <a:bodyPr/>
        <a:lstStyle/>
        <a:p>
          <a:endParaRPr lang="en-US" sz="2400"/>
        </a:p>
      </dgm:t>
    </dgm:pt>
    <dgm:pt modelId="{BB000DFD-E8D6-43A0-A8E8-18E982A83A31}" type="sibTrans" cxnId="{23FA3161-4E93-406C-99C0-0585D10F5126}">
      <dgm:prSet/>
      <dgm:spPr/>
      <dgm:t>
        <a:bodyPr/>
        <a:lstStyle/>
        <a:p>
          <a:endParaRPr lang="en-US" sz="2400"/>
        </a:p>
      </dgm:t>
    </dgm:pt>
    <dgm:pt modelId="{A4113338-E2A0-4A34-9018-2E37EC25EFCC}">
      <dgm:prSet custT="1"/>
      <dgm:spPr/>
      <dgm:t>
        <a:bodyPr/>
        <a:lstStyle/>
        <a:p>
          <a:r>
            <a:rPr lang="en-US" sz="1600" smtClean="0"/>
            <a:t>IT for Healthcare</a:t>
          </a:r>
          <a:endParaRPr lang="en-US" sz="1600" dirty="0" smtClean="0"/>
        </a:p>
      </dgm:t>
    </dgm:pt>
    <dgm:pt modelId="{C5C42F59-6785-4667-9B47-2E4692E77F52}" type="parTrans" cxnId="{2814A90B-1A80-40AD-9E65-E0E4C6C5055A}">
      <dgm:prSet/>
      <dgm:spPr/>
      <dgm:t>
        <a:bodyPr/>
        <a:lstStyle/>
        <a:p>
          <a:endParaRPr lang="en-US" sz="2400"/>
        </a:p>
      </dgm:t>
    </dgm:pt>
    <dgm:pt modelId="{E7AA02C4-0EAB-4107-A40B-BED20826BD64}" type="sibTrans" cxnId="{2814A90B-1A80-40AD-9E65-E0E4C6C5055A}">
      <dgm:prSet/>
      <dgm:spPr/>
      <dgm:t>
        <a:bodyPr/>
        <a:lstStyle/>
        <a:p>
          <a:endParaRPr lang="en-US" sz="2400"/>
        </a:p>
      </dgm:t>
    </dgm:pt>
    <dgm:pt modelId="{B257145C-EC85-48C4-923A-A6C1435D131D}">
      <dgm:prSet custT="1"/>
      <dgm:spPr/>
      <dgm:t>
        <a:bodyPr/>
        <a:lstStyle/>
        <a:p>
          <a:r>
            <a:rPr lang="en-US" sz="1600" smtClean="0"/>
            <a:t>IBM Excellence Center</a:t>
          </a:r>
          <a:endParaRPr lang="en-US" sz="1600" dirty="0" smtClean="0"/>
        </a:p>
      </dgm:t>
    </dgm:pt>
    <dgm:pt modelId="{502A1F89-9ADA-4518-9FBC-8F0D00DDC5DE}" type="parTrans" cxnId="{6FAE270C-EEFE-4EC8-AEDC-67FDAB7C0765}">
      <dgm:prSet/>
      <dgm:spPr/>
      <dgm:t>
        <a:bodyPr/>
        <a:lstStyle/>
        <a:p>
          <a:endParaRPr lang="en-US" sz="2400"/>
        </a:p>
      </dgm:t>
    </dgm:pt>
    <dgm:pt modelId="{F4895D1B-353F-403D-9960-D94D63C52F86}" type="sibTrans" cxnId="{6FAE270C-EEFE-4EC8-AEDC-67FDAB7C0765}">
      <dgm:prSet/>
      <dgm:spPr/>
      <dgm:t>
        <a:bodyPr/>
        <a:lstStyle/>
        <a:p>
          <a:endParaRPr lang="en-US" sz="2400"/>
        </a:p>
      </dgm:t>
    </dgm:pt>
    <dgm:pt modelId="{FD82544F-A8E8-47B3-AB23-E9330407A90D}">
      <dgm:prSet custT="1"/>
      <dgm:spPr/>
      <dgm:t>
        <a:bodyPr/>
        <a:lstStyle/>
        <a:p>
          <a:r>
            <a:rPr lang="en-US" sz="1600" smtClean="0"/>
            <a:t>International Industrial Visit</a:t>
          </a:r>
          <a:endParaRPr lang="en-US" sz="1600"/>
        </a:p>
      </dgm:t>
    </dgm:pt>
    <dgm:pt modelId="{C5D97FB9-99CD-4BB3-9D57-44418523AD28}" type="parTrans" cxnId="{95E0FC7B-3D54-425B-9283-926FF84DF757}">
      <dgm:prSet/>
      <dgm:spPr/>
      <dgm:t>
        <a:bodyPr/>
        <a:lstStyle/>
        <a:p>
          <a:endParaRPr lang="en-US" sz="2400"/>
        </a:p>
      </dgm:t>
    </dgm:pt>
    <dgm:pt modelId="{D797AB5D-6B7F-4BDB-A5A9-0C00F462A1FB}" type="sibTrans" cxnId="{95E0FC7B-3D54-425B-9283-926FF84DF757}">
      <dgm:prSet/>
      <dgm:spPr/>
      <dgm:t>
        <a:bodyPr/>
        <a:lstStyle/>
        <a:p>
          <a:endParaRPr lang="en-US" sz="2400"/>
        </a:p>
      </dgm:t>
    </dgm:pt>
    <dgm:pt modelId="{09E11F65-76B7-415E-B745-DB4019DBEEED}">
      <dgm:prSet custT="1"/>
      <dgm:spPr/>
      <dgm:t>
        <a:bodyPr/>
        <a:lstStyle/>
        <a:p>
          <a:r>
            <a:rPr lang="en-US" sz="1600" dirty="0" smtClean="0"/>
            <a:t>Collaboration with International Universities</a:t>
          </a:r>
          <a:endParaRPr lang="en-US" sz="1600" dirty="0"/>
        </a:p>
      </dgm:t>
    </dgm:pt>
    <dgm:pt modelId="{ADE3CDA6-2529-47C5-ACF9-7976CEBF0B72}" type="parTrans" cxnId="{6CAC8CDA-95BF-4740-B748-5DEE2741AA28}">
      <dgm:prSet/>
      <dgm:spPr/>
      <dgm:t>
        <a:bodyPr/>
        <a:lstStyle/>
        <a:p>
          <a:endParaRPr lang="en-US" sz="2400"/>
        </a:p>
      </dgm:t>
    </dgm:pt>
    <dgm:pt modelId="{DE664C7E-34D8-4764-B699-3AE4708C6A19}" type="sibTrans" cxnId="{6CAC8CDA-95BF-4740-B748-5DEE2741AA28}">
      <dgm:prSet/>
      <dgm:spPr/>
      <dgm:t>
        <a:bodyPr/>
        <a:lstStyle/>
        <a:p>
          <a:endParaRPr lang="en-US" sz="2400"/>
        </a:p>
      </dgm:t>
    </dgm:pt>
    <dgm:pt modelId="{4B4A67BC-6436-443A-B4EA-BF6A20BF3D81}" type="pres">
      <dgm:prSet presAssocID="{B7FD24B2-1AF0-4887-A99D-EFBB834BD72B}" presName="rootnode" presStyleCnt="0">
        <dgm:presLayoutVars>
          <dgm:chMax/>
          <dgm:chPref/>
          <dgm:dir/>
          <dgm:animLvl val="lvl"/>
        </dgm:presLayoutVars>
      </dgm:prSet>
      <dgm:spPr/>
    </dgm:pt>
    <dgm:pt modelId="{B343C66C-7E3C-4DB8-93E8-30886BD4340D}" type="pres">
      <dgm:prSet presAssocID="{E1D44934-C79E-41D7-9052-9E1ABA788A9F}" presName="composite" presStyleCnt="0"/>
      <dgm:spPr/>
    </dgm:pt>
    <dgm:pt modelId="{1F2AA9F8-E96D-492B-8D51-280654D904B9}" type="pres">
      <dgm:prSet presAssocID="{E1D44934-C79E-41D7-9052-9E1ABA788A9F}" presName="LShape" presStyleLbl="alignNode1" presStyleIdx="0" presStyleCnt="13"/>
      <dgm:spPr/>
    </dgm:pt>
    <dgm:pt modelId="{26AFD344-8029-45E7-9D5F-6D12B5DDFF1A}" type="pres">
      <dgm:prSet presAssocID="{E1D44934-C79E-41D7-9052-9E1ABA788A9F}" presName="ParentText" presStyleLbl="revTx" presStyleIdx="0" presStyleCnt="7">
        <dgm:presLayoutVars>
          <dgm:chMax val="0"/>
          <dgm:chPref val="0"/>
          <dgm:bulletEnabled val="1"/>
        </dgm:presLayoutVars>
      </dgm:prSet>
      <dgm:spPr/>
      <dgm:t>
        <a:bodyPr/>
        <a:lstStyle/>
        <a:p>
          <a:endParaRPr lang="en-US"/>
        </a:p>
      </dgm:t>
    </dgm:pt>
    <dgm:pt modelId="{C240F3EB-0B41-497B-909C-75D4A47FFF58}" type="pres">
      <dgm:prSet presAssocID="{E1D44934-C79E-41D7-9052-9E1ABA788A9F}" presName="Triangle" presStyleLbl="alignNode1" presStyleIdx="1" presStyleCnt="13"/>
      <dgm:spPr/>
    </dgm:pt>
    <dgm:pt modelId="{2687A583-2017-4757-8E7F-595C324AC3A1}" type="pres">
      <dgm:prSet presAssocID="{0804E8C6-0113-411F-AC6B-455D6B31B202}" presName="sibTrans" presStyleCnt="0"/>
      <dgm:spPr/>
    </dgm:pt>
    <dgm:pt modelId="{BE5FE732-9984-4048-91C1-4693EA27015E}" type="pres">
      <dgm:prSet presAssocID="{0804E8C6-0113-411F-AC6B-455D6B31B202}" presName="space" presStyleCnt="0"/>
      <dgm:spPr/>
    </dgm:pt>
    <dgm:pt modelId="{5C236D63-5845-4BA4-A693-2B290647A196}" type="pres">
      <dgm:prSet presAssocID="{FD82544F-A8E8-47B3-AB23-E9330407A90D}" presName="composite" presStyleCnt="0"/>
      <dgm:spPr/>
    </dgm:pt>
    <dgm:pt modelId="{B8CF9EF7-C5D0-402B-B7DB-8E4DF0535DB0}" type="pres">
      <dgm:prSet presAssocID="{FD82544F-A8E8-47B3-AB23-E9330407A90D}" presName="LShape" presStyleLbl="alignNode1" presStyleIdx="2" presStyleCnt="13"/>
      <dgm:spPr/>
    </dgm:pt>
    <dgm:pt modelId="{4CC3A9E7-DDDF-4FCF-BC17-2CC84703959F}" type="pres">
      <dgm:prSet presAssocID="{FD82544F-A8E8-47B3-AB23-E9330407A90D}" presName="ParentText" presStyleLbl="revTx" presStyleIdx="1" presStyleCnt="7">
        <dgm:presLayoutVars>
          <dgm:chMax val="0"/>
          <dgm:chPref val="0"/>
          <dgm:bulletEnabled val="1"/>
        </dgm:presLayoutVars>
      </dgm:prSet>
      <dgm:spPr/>
      <dgm:t>
        <a:bodyPr/>
        <a:lstStyle/>
        <a:p>
          <a:endParaRPr lang="en-US"/>
        </a:p>
      </dgm:t>
    </dgm:pt>
    <dgm:pt modelId="{4F5715A3-B169-457A-908E-91694F987DCC}" type="pres">
      <dgm:prSet presAssocID="{FD82544F-A8E8-47B3-AB23-E9330407A90D}" presName="Triangle" presStyleLbl="alignNode1" presStyleIdx="3" presStyleCnt="13"/>
      <dgm:spPr/>
    </dgm:pt>
    <dgm:pt modelId="{372654D5-46D1-429B-9CCC-59623622A8A0}" type="pres">
      <dgm:prSet presAssocID="{D797AB5D-6B7F-4BDB-A5A9-0C00F462A1FB}" presName="sibTrans" presStyleCnt="0"/>
      <dgm:spPr/>
    </dgm:pt>
    <dgm:pt modelId="{5D2B3863-FB4C-4C05-99CF-19A7620BB000}" type="pres">
      <dgm:prSet presAssocID="{D797AB5D-6B7F-4BDB-A5A9-0C00F462A1FB}" presName="space" presStyleCnt="0"/>
      <dgm:spPr/>
    </dgm:pt>
    <dgm:pt modelId="{C5579817-7853-4499-AA0F-7423D25B007C}" type="pres">
      <dgm:prSet presAssocID="{09E11F65-76B7-415E-B745-DB4019DBEEED}" presName="composite" presStyleCnt="0"/>
      <dgm:spPr/>
    </dgm:pt>
    <dgm:pt modelId="{736F5BA2-AB81-4FE0-BD2C-57AF1F3BB729}" type="pres">
      <dgm:prSet presAssocID="{09E11F65-76B7-415E-B745-DB4019DBEEED}" presName="LShape" presStyleLbl="alignNode1" presStyleIdx="4" presStyleCnt="13"/>
      <dgm:spPr/>
    </dgm:pt>
    <dgm:pt modelId="{A5576141-BD21-4557-BF53-D52C9FDBA7B9}" type="pres">
      <dgm:prSet presAssocID="{09E11F65-76B7-415E-B745-DB4019DBEEED}" presName="ParentText" presStyleLbl="revTx" presStyleIdx="2" presStyleCnt="7">
        <dgm:presLayoutVars>
          <dgm:chMax val="0"/>
          <dgm:chPref val="0"/>
          <dgm:bulletEnabled val="1"/>
        </dgm:presLayoutVars>
      </dgm:prSet>
      <dgm:spPr/>
    </dgm:pt>
    <dgm:pt modelId="{12B9B068-3531-44D7-B872-F3A19B694C5B}" type="pres">
      <dgm:prSet presAssocID="{09E11F65-76B7-415E-B745-DB4019DBEEED}" presName="Triangle" presStyleLbl="alignNode1" presStyleIdx="5" presStyleCnt="13"/>
      <dgm:spPr/>
    </dgm:pt>
    <dgm:pt modelId="{6732B123-3F89-48BE-A43F-EE51BEE11A35}" type="pres">
      <dgm:prSet presAssocID="{DE664C7E-34D8-4764-B699-3AE4708C6A19}" presName="sibTrans" presStyleCnt="0"/>
      <dgm:spPr/>
    </dgm:pt>
    <dgm:pt modelId="{75764988-7D75-4F82-8726-7C788EE7FB15}" type="pres">
      <dgm:prSet presAssocID="{DE664C7E-34D8-4764-B699-3AE4708C6A19}" presName="space" presStyleCnt="0"/>
      <dgm:spPr/>
    </dgm:pt>
    <dgm:pt modelId="{1BE54626-E125-4665-9908-3702358DFCB3}" type="pres">
      <dgm:prSet presAssocID="{75F78487-1E91-488D-8929-6FAA5B08DFA9}" presName="composite" presStyleCnt="0"/>
      <dgm:spPr/>
    </dgm:pt>
    <dgm:pt modelId="{65D57068-4F92-4A7A-88CC-B620FAF959BB}" type="pres">
      <dgm:prSet presAssocID="{75F78487-1E91-488D-8929-6FAA5B08DFA9}" presName="LShape" presStyleLbl="alignNode1" presStyleIdx="6" presStyleCnt="13"/>
      <dgm:spPr/>
    </dgm:pt>
    <dgm:pt modelId="{015B3183-1157-42C3-9940-8F274B04769B}" type="pres">
      <dgm:prSet presAssocID="{75F78487-1E91-488D-8929-6FAA5B08DFA9}" presName="ParentText" presStyleLbl="revTx" presStyleIdx="3" presStyleCnt="7">
        <dgm:presLayoutVars>
          <dgm:chMax val="0"/>
          <dgm:chPref val="0"/>
          <dgm:bulletEnabled val="1"/>
        </dgm:presLayoutVars>
      </dgm:prSet>
      <dgm:spPr/>
    </dgm:pt>
    <dgm:pt modelId="{29425BED-6604-4F86-A549-1D84227A25F3}" type="pres">
      <dgm:prSet presAssocID="{75F78487-1E91-488D-8929-6FAA5B08DFA9}" presName="Triangle" presStyleLbl="alignNode1" presStyleIdx="7" presStyleCnt="13"/>
      <dgm:spPr/>
    </dgm:pt>
    <dgm:pt modelId="{DB9F5C60-9B59-484C-B67C-B7ADB9E03116}" type="pres">
      <dgm:prSet presAssocID="{C632F583-43EE-4836-AABC-7AFD58C561F2}" presName="sibTrans" presStyleCnt="0"/>
      <dgm:spPr/>
    </dgm:pt>
    <dgm:pt modelId="{FE8FD24A-9C7B-4353-BADB-F5591E36CA66}" type="pres">
      <dgm:prSet presAssocID="{C632F583-43EE-4836-AABC-7AFD58C561F2}" presName="space" presStyleCnt="0"/>
      <dgm:spPr/>
    </dgm:pt>
    <dgm:pt modelId="{2641B403-AA2F-4D30-A870-3CEC25FC7569}" type="pres">
      <dgm:prSet presAssocID="{F99606D3-D6A1-4085-9D20-C844DAACC8FA}" presName="composite" presStyleCnt="0"/>
      <dgm:spPr/>
    </dgm:pt>
    <dgm:pt modelId="{34D1B6FD-C7F6-46C4-ACE4-829DF85A4124}" type="pres">
      <dgm:prSet presAssocID="{F99606D3-D6A1-4085-9D20-C844DAACC8FA}" presName="LShape" presStyleLbl="alignNode1" presStyleIdx="8" presStyleCnt="13"/>
      <dgm:spPr/>
    </dgm:pt>
    <dgm:pt modelId="{FE4D8386-B7AF-42F4-A0BC-3CB74D84F946}" type="pres">
      <dgm:prSet presAssocID="{F99606D3-D6A1-4085-9D20-C844DAACC8FA}" presName="ParentText" presStyleLbl="revTx" presStyleIdx="4" presStyleCnt="7">
        <dgm:presLayoutVars>
          <dgm:chMax val="0"/>
          <dgm:chPref val="0"/>
          <dgm:bulletEnabled val="1"/>
        </dgm:presLayoutVars>
      </dgm:prSet>
      <dgm:spPr/>
    </dgm:pt>
    <dgm:pt modelId="{276C9829-0E08-406C-B319-71284B39B002}" type="pres">
      <dgm:prSet presAssocID="{F99606D3-D6A1-4085-9D20-C844DAACC8FA}" presName="Triangle" presStyleLbl="alignNode1" presStyleIdx="9" presStyleCnt="13"/>
      <dgm:spPr/>
    </dgm:pt>
    <dgm:pt modelId="{BA2BF2F0-8772-4BE5-9307-9DC5A8A5F8E5}" type="pres">
      <dgm:prSet presAssocID="{BB000DFD-E8D6-43A0-A8E8-18E982A83A31}" presName="sibTrans" presStyleCnt="0"/>
      <dgm:spPr/>
    </dgm:pt>
    <dgm:pt modelId="{CB861D9E-6AAE-4C76-B814-A6EF698E0030}" type="pres">
      <dgm:prSet presAssocID="{BB000DFD-E8D6-43A0-A8E8-18E982A83A31}" presName="space" presStyleCnt="0"/>
      <dgm:spPr/>
    </dgm:pt>
    <dgm:pt modelId="{0849541B-B983-4260-BA0E-611AA2C68F51}" type="pres">
      <dgm:prSet presAssocID="{A4113338-E2A0-4A34-9018-2E37EC25EFCC}" presName="composite" presStyleCnt="0"/>
      <dgm:spPr/>
    </dgm:pt>
    <dgm:pt modelId="{EE884DE6-FFC6-4D94-8817-017222C88E62}" type="pres">
      <dgm:prSet presAssocID="{A4113338-E2A0-4A34-9018-2E37EC25EFCC}" presName="LShape" presStyleLbl="alignNode1" presStyleIdx="10" presStyleCnt="13"/>
      <dgm:spPr/>
    </dgm:pt>
    <dgm:pt modelId="{7BDB4238-AAED-4C37-886D-B1E35EA5EFF3}" type="pres">
      <dgm:prSet presAssocID="{A4113338-E2A0-4A34-9018-2E37EC25EFCC}" presName="ParentText" presStyleLbl="revTx" presStyleIdx="5" presStyleCnt="7">
        <dgm:presLayoutVars>
          <dgm:chMax val="0"/>
          <dgm:chPref val="0"/>
          <dgm:bulletEnabled val="1"/>
        </dgm:presLayoutVars>
      </dgm:prSet>
      <dgm:spPr/>
    </dgm:pt>
    <dgm:pt modelId="{E0020B0F-A116-404F-9BDE-1B8047B4A9C6}" type="pres">
      <dgm:prSet presAssocID="{A4113338-E2A0-4A34-9018-2E37EC25EFCC}" presName="Triangle" presStyleLbl="alignNode1" presStyleIdx="11" presStyleCnt="13"/>
      <dgm:spPr/>
    </dgm:pt>
    <dgm:pt modelId="{2854EF02-A980-4FAA-A410-121DFB5BD098}" type="pres">
      <dgm:prSet presAssocID="{E7AA02C4-0EAB-4107-A40B-BED20826BD64}" presName="sibTrans" presStyleCnt="0"/>
      <dgm:spPr/>
    </dgm:pt>
    <dgm:pt modelId="{5E3444E6-BB4A-43ED-BA59-A45B43A04493}" type="pres">
      <dgm:prSet presAssocID="{E7AA02C4-0EAB-4107-A40B-BED20826BD64}" presName="space" presStyleCnt="0"/>
      <dgm:spPr/>
    </dgm:pt>
    <dgm:pt modelId="{D7707689-8163-4CED-9A33-B912A219E3DC}" type="pres">
      <dgm:prSet presAssocID="{B257145C-EC85-48C4-923A-A6C1435D131D}" presName="composite" presStyleCnt="0"/>
      <dgm:spPr/>
    </dgm:pt>
    <dgm:pt modelId="{9EB9A7FA-AC4C-45E3-9166-0971F7989A7D}" type="pres">
      <dgm:prSet presAssocID="{B257145C-EC85-48C4-923A-A6C1435D131D}" presName="LShape" presStyleLbl="alignNode1" presStyleIdx="12" presStyleCnt="13"/>
      <dgm:spPr/>
    </dgm:pt>
    <dgm:pt modelId="{D2EC997D-5F7D-43B4-BB5B-EEC1A6145C48}" type="pres">
      <dgm:prSet presAssocID="{B257145C-EC85-48C4-923A-A6C1435D131D}" presName="ParentText" presStyleLbl="revTx" presStyleIdx="6" presStyleCnt="7">
        <dgm:presLayoutVars>
          <dgm:chMax val="0"/>
          <dgm:chPref val="0"/>
          <dgm:bulletEnabled val="1"/>
        </dgm:presLayoutVars>
      </dgm:prSet>
      <dgm:spPr/>
    </dgm:pt>
  </dgm:ptLst>
  <dgm:cxnLst>
    <dgm:cxn modelId="{B5471F30-2770-4346-B6D4-742722580FA1}" srcId="{B7FD24B2-1AF0-4887-A99D-EFBB834BD72B}" destId="{75F78487-1E91-488D-8929-6FAA5B08DFA9}" srcOrd="3" destOrd="0" parTransId="{A0CCBAB1-66A0-46F8-A1B6-E9941762B7EA}" sibTransId="{C632F583-43EE-4836-AABC-7AFD58C561F2}"/>
    <dgm:cxn modelId="{5F374D74-E279-48EE-BC83-5B25DDA4C752}" type="presOf" srcId="{F99606D3-D6A1-4085-9D20-C844DAACC8FA}" destId="{FE4D8386-B7AF-42F4-A0BC-3CB74D84F946}" srcOrd="0" destOrd="0" presId="urn:microsoft.com/office/officeart/2009/3/layout/StepUpProcess"/>
    <dgm:cxn modelId="{6CAC8CDA-95BF-4740-B748-5DEE2741AA28}" srcId="{B7FD24B2-1AF0-4887-A99D-EFBB834BD72B}" destId="{09E11F65-76B7-415E-B745-DB4019DBEEED}" srcOrd="2" destOrd="0" parTransId="{ADE3CDA6-2529-47C5-ACF9-7976CEBF0B72}" sibTransId="{DE664C7E-34D8-4764-B699-3AE4708C6A19}"/>
    <dgm:cxn modelId="{CF5802FB-B782-49EA-BA50-A28E8CB0808D}" type="presOf" srcId="{B7FD24B2-1AF0-4887-A99D-EFBB834BD72B}" destId="{4B4A67BC-6436-443A-B4EA-BF6A20BF3D81}" srcOrd="0" destOrd="0" presId="urn:microsoft.com/office/officeart/2009/3/layout/StepUpProcess"/>
    <dgm:cxn modelId="{F6428B74-2056-4394-A3FB-6DEED087CC25}" type="presOf" srcId="{FD82544F-A8E8-47B3-AB23-E9330407A90D}" destId="{4CC3A9E7-DDDF-4FCF-BC17-2CC84703959F}" srcOrd="0" destOrd="0" presId="urn:microsoft.com/office/officeart/2009/3/layout/StepUpProcess"/>
    <dgm:cxn modelId="{D778265A-87A7-49E6-8537-070E6A28216E}" type="presOf" srcId="{A4113338-E2A0-4A34-9018-2E37EC25EFCC}" destId="{7BDB4238-AAED-4C37-886D-B1E35EA5EFF3}" srcOrd="0" destOrd="0" presId="urn:microsoft.com/office/officeart/2009/3/layout/StepUpProcess"/>
    <dgm:cxn modelId="{95E0FC7B-3D54-425B-9283-926FF84DF757}" srcId="{B7FD24B2-1AF0-4887-A99D-EFBB834BD72B}" destId="{FD82544F-A8E8-47B3-AB23-E9330407A90D}" srcOrd="1" destOrd="0" parTransId="{C5D97FB9-99CD-4BB3-9D57-44418523AD28}" sibTransId="{D797AB5D-6B7F-4BDB-A5A9-0C00F462A1FB}"/>
    <dgm:cxn modelId="{F86DF42D-68FB-4979-B22C-AA6D7DB517C3}" type="presOf" srcId="{75F78487-1E91-488D-8929-6FAA5B08DFA9}" destId="{015B3183-1157-42C3-9940-8F274B04769B}" srcOrd="0" destOrd="0" presId="urn:microsoft.com/office/officeart/2009/3/layout/StepUpProcess"/>
    <dgm:cxn modelId="{2814A90B-1A80-40AD-9E65-E0E4C6C5055A}" srcId="{B7FD24B2-1AF0-4887-A99D-EFBB834BD72B}" destId="{A4113338-E2A0-4A34-9018-2E37EC25EFCC}" srcOrd="5" destOrd="0" parTransId="{C5C42F59-6785-4667-9B47-2E4692E77F52}" sibTransId="{E7AA02C4-0EAB-4107-A40B-BED20826BD64}"/>
    <dgm:cxn modelId="{94CE21C1-5958-4BE2-8927-1A0E7A1DCA76}" type="presOf" srcId="{E1D44934-C79E-41D7-9052-9E1ABA788A9F}" destId="{26AFD344-8029-45E7-9D5F-6D12B5DDFF1A}" srcOrd="0" destOrd="0" presId="urn:microsoft.com/office/officeart/2009/3/layout/StepUpProcess"/>
    <dgm:cxn modelId="{6FAE270C-EEFE-4EC8-AEDC-67FDAB7C0765}" srcId="{B7FD24B2-1AF0-4887-A99D-EFBB834BD72B}" destId="{B257145C-EC85-48C4-923A-A6C1435D131D}" srcOrd="6" destOrd="0" parTransId="{502A1F89-9ADA-4518-9FBC-8F0D00DDC5DE}" sibTransId="{F4895D1B-353F-403D-9960-D94D63C52F86}"/>
    <dgm:cxn modelId="{31CDFD4B-EB2F-4106-ACEC-16672BE1098F}" type="presOf" srcId="{09E11F65-76B7-415E-B745-DB4019DBEEED}" destId="{A5576141-BD21-4557-BF53-D52C9FDBA7B9}" srcOrd="0" destOrd="0" presId="urn:microsoft.com/office/officeart/2009/3/layout/StepUpProcess"/>
    <dgm:cxn modelId="{23FA3161-4E93-406C-99C0-0585D10F5126}" srcId="{B7FD24B2-1AF0-4887-A99D-EFBB834BD72B}" destId="{F99606D3-D6A1-4085-9D20-C844DAACC8FA}" srcOrd="4" destOrd="0" parTransId="{89326D9D-2443-46DB-92D8-999187FF7E4E}" sibTransId="{BB000DFD-E8D6-43A0-A8E8-18E982A83A31}"/>
    <dgm:cxn modelId="{7EC146EC-33B0-489C-A8D6-4B0B9E5F03C5}" type="presOf" srcId="{B257145C-EC85-48C4-923A-A6C1435D131D}" destId="{D2EC997D-5F7D-43B4-BB5B-EEC1A6145C48}" srcOrd="0" destOrd="0" presId="urn:microsoft.com/office/officeart/2009/3/layout/StepUpProcess"/>
    <dgm:cxn modelId="{1970CA50-C99C-4982-8229-07E7A68475D0}" srcId="{B7FD24B2-1AF0-4887-A99D-EFBB834BD72B}" destId="{E1D44934-C79E-41D7-9052-9E1ABA788A9F}" srcOrd="0" destOrd="0" parTransId="{73396BBC-AC3C-4B67-AE74-4700BCADE06A}" sibTransId="{0804E8C6-0113-411F-AC6B-455D6B31B202}"/>
    <dgm:cxn modelId="{A0796986-9865-4D40-BEA0-9BE051A2F4E6}" type="presParOf" srcId="{4B4A67BC-6436-443A-B4EA-BF6A20BF3D81}" destId="{B343C66C-7E3C-4DB8-93E8-30886BD4340D}" srcOrd="0" destOrd="0" presId="urn:microsoft.com/office/officeart/2009/3/layout/StepUpProcess"/>
    <dgm:cxn modelId="{0357E908-6BFA-44AB-96A0-A2FC62C72348}" type="presParOf" srcId="{B343C66C-7E3C-4DB8-93E8-30886BD4340D}" destId="{1F2AA9F8-E96D-492B-8D51-280654D904B9}" srcOrd="0" destOrd="0" presId="urn:microsoft.com/office/officeart/2009/3/layout/StepUpProcess"/>
    <dgm:cxn modelId="{5316C9C1-3D2B-4DF7-BFB6-7235BD84C0D3}" type="presParOf" srcId="{B343C66C-7E3C-4DB8-93E8-30886BD4340D}" destId="{26AFD344-8029-45E7-9D5F-6D12B5DDFF1A}" srcOrd="1" destOrd="0" presId="urn:microsoft.com/office/officeart/2009/3/layout/StepUpProcess"/>
    <dgm:cxn modelId="{3595AFA9-259E-45C7-81E8-C595F2743AFB}" type="presParOf" srcId="{B343C66C-7E3C-4DB8-93E8-30886BD4340D}" destId="{C240F3EB-0B41-497B-909C-75D4A47FFF58}" srcOrd="2" destOrd="0" presId="urn:microsoft.com/office/officeart/2009/3/layout/StepUpProcess"/>
    <dgm:cxn modelId="{CB78D22B-19B0-4018-B878-EF8F398C0D27}" type="presParOf" srcId="{4B4A67BC-6436-443A-B4EA-BF6A20BF3D81}" destId="{2687A583-2017-4757-8E7F-595C324AC3A1}" srcOrd="1" destOrd="0" presId="urn:microsoft.com/office/officeart/2009/3/layout/StepUpProcess"/>
    <dgm:cxn modelId="{C2514D25-5935-4C04-B640-39B54052B80B}" type="presParOf" srcId="{2687A583-2017-4757-8E7F-595C324AC3A1}" destId="{BE5FE732-9984-4048-91C1-4693EA27015E}" srcOrd="0" destOrd="0" presId="urn:microsoft.com/office/officeart/2009/3/layout/StepUpProcess"/>
    <dgm:cxn modelId="{FA173FB6-73CD-4679-A776-5260E11899FE}" type="presParOf" srcId="{4B4A67BC-6436-443A-B4EA-BF6A20BF3D81}" destId="{5C236D63-5845-4BA4-A693-2B290647A196}" srcOrd="2" destOrd="0" presId="urn:microsoft.com/office/officeart/2009/3/layout/StepUpProcess"/>
    <dgm:cxn modelId="{0E0D7F9B-7418-4EA4-B61D-36349844B785}" type="presParOf" srcId="{5C236D63-5845-4BA4-A693-2B290647A196}" destId="{B8CF9EF7-C5D0-402B-B7DB-8E4DF0535DB0}" srcOrd="0" destOrd="0" presId="urn:microsoft.com/office/officeart/2009/3/layout/StepUpProcess"/>
    <dgm:cxn modelId="{1A3E9C2E-3D28-48A2-96A8-78C49338E9FC}" type="presParOf" srcId="{5C236D63-5845-4BA4-A693-2B290647A196}" destId="{4CC3A9E7-DDDF-4FCF-BC17-2CC84703959F}" srcOrd="1" destOrd="0" presId="urn:microsoft.com/office/officeart/2009/3/layout/StepUpProcess"/>
    <dgm:cxn modelId="{A0B54979-BC51-44CB-A42E-5B2587FE50A6}" type="presParOf" srcId="{5C236D63-5845-4BA4-A693-2B290647A196}" destId="{4F5715A3-B169-457A-908E-91694F987DCC}" srcOrd="2" destOrd="0" presId="urn:microsoft.com/office/officeart/2009/3/layout/StepUpProcess"/>
    <dgm:cxn modelId="{ADE706F6-4B3E-469E-8E85-DE89C8C48751}" type="presParOf" srcId="{4B4A67BC-6436-443A-B4EA-BF6A20BF3D81}" destId="{372654D5-46D1-429B-9CCC-59623622A8A0}" srcOrd="3" destOrd="0" presId="urn:microsoft.com/office/officeart/2009/3/layout/StepUpProcess"/>
    <dgm:cxn modelId="{4B8FAFFA-22BB-44F0-BE05-02ECF163C362}" type="presParOf" srcId="{372654D5-46D1-429B-9CCC-59623622A8A0}" destId="{5D2B3863-FB4C-4C05-99CF-19A7620BB000}" srcOrd="0" destOrd="0" presId="urn:microsoft.com/office/officeart/2009/3/layout/StepUpProcess"/>
    <dgm:cxn modelId="{D8F04FE8-DAA4-42DC-8D20-B503F1F14E99}" type="presParOf" srcId="{4B4A67BC-6436-443A-B4EA-BF6A20BF3D81}" destId="{C5579817-7853-4499-AA0F-7423D25B007C}" srcOrd="4" destOrd="0" presId="urn:microsoft.com/office/officeart/2009/3/layout/StepUpProcess"/>
    <dgm:cxn modelId="{ED961DCD-EF06-4455-92BB-C2A1F11BC53C}" type="presParOf" srcId="{C5579817-7853-4499-AA0F-7423D25B007C}" destId="{736F5BA2-AB81-4FE0-BD2C-57AF1F3BB729}" srcOrd="0" destOrd="0" presId="urn:microsoft.com/office/officeart/2009/3/layout/StepUpProcess"/>
    <dgm:cxn modelId="{64EA6045-5AFA-4434-964F-8664AC7339A8}" type="presParOf" srcId="{C5579817-7853-4499-AA0F-7423D25B007C}" destId="{A5576141-BD21-4557-BF53-D52C9FDBA7B9}" srcOrd="1" destOrd="0" presId="urn:microsoft.com/office/officeart/2009/3/layout/StepUpProcess"/>
    <dgm:cxn modelId="{24BB9699-A3B6-494F-8A73-E698CCC6DBC4}" type="presParOf" srcId="{C5579817-7853-4499-AA0F-7423D25B007C}" destId="{12B9B068-3531-44D7-B872-F3A19B694C5B}" srcOrd="2" destOrd="0" presId="urn:microsoft.com/office/officeart/2009/3/layout/StepUpProcess"/>
    <dgm:cxn modelId="{6E3C9130-88DA-4A33-B4C3-677F3278AA87}" type="presParOf" srcId="{4B4A67BC-6436-443A-B4EA-BF6A20BF3D81}" destId="{6732B123-3F89-48BE-A43F-EE51BEE11A35}" srcOrd="5" destOrd="0" presId="urn:microsoft.com/office/officeart/2009/3/layout/StepUpProcess"/>
    <dgm:cxn modelId="{E0C1B449-CD3D-4BBD-829F-6025BDBA951E}" type="presParOf" srcId="{6732B123-3F89-48BE-A43F-EE51BEE11A35}" destId="{75764988-7D75-4F82-8726-7C788EE7FB15}" srcOrd="0" destOrd="0" presId="urn:microsoft.com/office/officeart/2009/3/layout/StepUpProcess"/>
    <dgm:cxn modelId="{E5A966D7-0F44-4708-B9E7-F448E59806FA}" type="presParOf" srcId="{4B4A67BC-6436-443A-B4EA-BF6A20BF3D81}" destId="{1BE54626-E125-4665-9908-3702358DFCB3}" srcOrd="6" destOrd="0" presId="urn:microsoft.com/office/officeart/2009/3/layout/StepUpProcess"/>
    <dgm:cxn modelId="{64BDEF59-4B3D-490B-A2E1-A4A40D2E3A5C}" type="presParOf" srcId="{1BE54626-E125-4665-9908-3702358DFCB3}" destId="{65D57068-4F92-4A7A-88CC-B620FAF959BB}" srcOrd="0" destOrd="0" presId="urn:microsoft.com/office/officeart/2009/3/layout/StepUpProcess"/>
    <dgm:cxn modelId="{5ED22E11-FA9E-407B-AAC1-B8CE099B1641}" type="presParOf" srcId="{1BE54626-E125-4665-9908-3702358DFCB3}" destId="{015B3183-1157-42C3-9940-8F274B04769B}" srcOrd="1" destOrd="0" presId="urn:microsoft.com/office/officeart/2009/3/layout/StepUpProcess"/>
    <dgm:cxn modelId="{333AE906-9CF6-4521-B679-CED0BD8E04A7}" type="presParOf" srcId="{1BE54626-E125-4665-9908-3702358DFCB3}" destId="{29425BED-6604-4F86-A549-1D84227A25F3}" srcOrd="2" destOrd="0" presId="urn:microsoft.com/office/officeart/2009/3/layout/StepUpProcess"/>
    <dgm:cxn modelId="{954353C3-DB8B-4894-BE95-8F9486FC8784}" type="presParOf" srcId="{4B4A67BC-6436-443A-B4EA-BF6A20BF3D81}" destId="{DB9F5C60-9B59-484C-B67C-B7ADB9E03116}" srcOrd="7" destOrd="0" presId="urn:microsoft.com/office/officeart/2009/3/layout/StepUpProcess"/>
    <dgm:cxn modelId="{4F2C7790-FC97-415E-9553-E6CB626153AF}" type="presParOf" srcId="{DB9F5C60-9B59-484C-B67C-B7ADB9E03116}" destId="{FE8FD24A-9C7B-4353-BADB-F5591E36CA66}" srcOrd="0" destOrd="0" presId="urn:microsoft.com/office/officeart/2009/3/layout/StepUpProcess"/>
    <dgm:cxn modelId="{DD2F8888-C275-4217-9B43-51EFE46EB5C0}" type="presParOf" srcId="{4B4A67BC-6436-443A-B4EA-BF6A20BF3D81}" destId="{2641B403-AA2F-4D30-A870-3CEC25FC7569}" srcOrd="8" destOrd="0" presId="urn:microsoft.com/office/officeart/2009/3/layout/StepUpProcess"/>
    <dgm:cxn modelId="{620F2889-7763-4796-9CA8-0F8AFB6A445C}" type="presParOf" srcId="{2641B403-AA2F-4D30-A870-3CEC25FC7569}" destId="{34D1B6FD-C7F6-46C4-ACE4-829DF85A4124}" srcOrd="0" destOrd="0" presId="urn:microsoft.com/office/officeart/2009/3/layout/StepUpProcess"/>
    <dgm:cxn modelId="{583A020F-9F90-41E4-928F-9AB56765804D}" type="presParOf" srcId="{2641B403-AA2F-4D30-A870-3CEC25FC7569}" destId="{FE4D8386-B7AF-42F4-A0BC-3CB74D84F946}" srcOrd="1" destOrd="0" presId="urn:microsoft.com/office/officeart/2009/3/layout/StepUpProcess"/>
    <dgm:cxn modelId="{D3ABC05F-0FAE-4C8B-86AE-A5B4CF23512F}" type="presParOf" srcId="{2641B403-AA2F-4D30-A870-3CEC25FC7569}" destId="{276C9829-0E08-406C-B319-71284B39B002}" srcOrd="2" destOrd="0" presId="urn:microsoft.com/office/officeart/2009/3/layout/StepUpProcess"/>
    <dgm:cxn modelId="{142FC2CF-EC29-4EF2-A985-106352C62C5F}" type="presParOf" srcId="{4B4A67BC-6436-443A-B4EA-BF6A20BF3D81}" destId="{BA2BF2F0-8772-4BE5-9307-9DC5A8A5F8E5}" srcOrd="9" destOrd="0" presId="urn:microsoft.com/office/officeart/2009/3/layout/StepUpProcess"/>
    <dgm:cxn modelId="{7456F465-C805-45D3-9661-D35162340787}" type="presParOf" srcId="{BA2BF2F0-8772-4BE5-9307-9DC5A8A5F8E5}" destId="{CB861D9E-6AAE-4C76-B814-A6EF698E0030}" srcOrd="0" destOrd="0" presId="urn:microsoft.com/office/officeart/2009/3/layout/StepUpProcess"/>
    <dgm:cxn modelId="{E6101FD6-D121-4D97-9F23-B8BC2588720B}" type="presParOf" srcId="{4B4A67BC-6436-443A-B4EA-BF6A20BF3D81}" destId="{0849541B-B983-4260-BA0E-611AA2C68F51}" srcOrd="10" destOrd="0" presId="urn:microsoft.com/office/officeart/2009/3/layout/StepUpProcess"/>
    <dgm:cxn modelId="{0E7D8007-65DE-4D8F-8824-37FEDDA03F60}" type="presParOf" srcId="{0849541B-B983-4260-BA0E-611AA2C68F51}" destId="{EE884DE6-FFC6-4D94-8817-017222C88E62}" srcOrd="0" destOrd="0" presId="urn:microsoft.com/office/officeart/2009/3/layout/StepUpProcess"/>
    <dgm:cxn modelId="{A19531B4-E494-42E0-B48E-C7C6527B06F6}" type="presParOf" srcId="{0849541B-B983-4260-BA0E-611AA2C68F51}" destId="{7BDB4238-AAED-4C37-886D-B1E35EA5EFF3}" srcOrd="1" destOrd="0" presId="urn:microsoft.com/office/officeart/2009/3/layout/StepUpProcess"/>
    <dgm:cxn modelId="{A9C8ED42-1F27-4ADF-9879-C9BDFEB179B3}" type="presParOf" srcId="{0849541B-B983-4260-BA0E-611AA2C68F51}" destId="{E0020B0F-A116-404F-9BDE-1B8047B4A9C6}" srcOrd="2" destOrd="0" presId="urn:microsoft.com/office/officeart/2009/3/layout/StepUpProcess"/>
    <dgm:cxn modelId="{C54D81CC-012C-4A59-A1C4-5E7CF651D3F2}" type="presParOf" srcId="{4B4A67BC-6436-443A-B4EA-BF6A20BF3D81}" destId="{2854EF02-A980-4FAA-A410-121DFB5BD098}" srcOrd="11" destOrd="0" presId="urn:microsoft.com/office/officeart/2009/3/layout/StepUpProcess"/>
    <dgm:cxn modelId="{028A36E6-844A-41E9-A7BA-5088ABA25D21}" type="presParOf" srcId="{2854EF02-A980-4FAA-A410-121DFB5BD098}" destId="{5E3444E6-BB4A-43ED-BA59-A45B43A04493}" srcOrd="0" destOrd="0" presId="urn:microsoft.com/office/officeart/2009/3/layout/StepUpProcess"/>
    <dgm:cxn modelId="{097C27F8-9F60-4434-8124-405F4F137F15}" type="presParOf" srcId="{4B4A67BC-6436-443A-B4EA-BF6A20BF3D81}" destId="{D7707689-8163-4CED-9A33-B912A219E3DC}" srcOrd="12" destOrd="0" presId="urn:microsoft.com/office/officeart/2009/3/layout/StepUpProcess"/>
    <dgm:cxn modelId="{5AFE08E2-5490-41DB-983F-48D34D0945BA}" type="presParOf" srcId="{D7707689-8163-4CED-9A33-B912A219E3DC}" destId="{9EB9A7FA-AC4C-45E3-9166-0971F7989A7D}" srcOrd="0" destOrd="0" presId="urn:microsoft.com/office/officeart/2009/3/layout/StepUpProcess"/>
    <dgm:cxn modelId="{72DDFB0D-D3A0-4348-8E91-A8182AD4F98F}" type="presParOf" srcId="{D7707689-8163-4CED-9A33-B912A219E3DC}" destId="{D2EC997D-5F7D-43B4-BB5B-EEC1A6145C4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57ABFF4-4AC2-4AAE-9A8B-F059841335DD}" type="doc">
      <dgm:prSet loTypeId="urn:microsoft.com/office/officeart/2011/layout/HexagonRadial" loCatId="cycle" qsTypeId="urn:microsoft.com/office/officeart/2005/8/quickstyle/simple1" qsCatId="simple" csTypeId="urn:microsoft.com/office/officeart/2005/8/colors/colorful1#12" csCatId="colorful" phldr="1"/>
      <dgm:spPr/>
      <dgm:t>
        <a:bodyPr/>
        <a:lstStyle/>
        <a:p>
          <a:endParaRPr lang="en-US"/>
        </a:p>
      </dgm:t>
    </dgm:pt>
    <dgm:pt modelId="{16740B06-32DC-4A7F-B022-60A6F82013C3}">
      <dgm:prSet phldrT="[Text]" custT="1"/>
      <dgm:spPr>
        <a:solidFill>
          <a:srgbClr val="FF0000"/>
        </a:solidFill>
      </dgm:spPr>
      <dgm:t>
        <a:bodyPr/>
        <a:lstStyle/>
        <a:p>
          <a:r>
            <a:rPr lang="en-US" sz="2400" b="1" dirty="0" smtClean="0"/>
            <a:t>Conclusion</a:t>
          </a:r>
          <a:endParaRPr lang="en-US" sz="1800" b="1" dirty="0"/>
        </a:p>
      </dgm:t>
    </dgm:pt>
    <dgm:pt modelId="{2048558B-D380-4D68-9D6F-482D3813418F}" type="parTrans" cxnId="{8F7ACFD0-426E-4C5D-B68F-F146FA5ACAAE}">
      <dgm:prSet/>
      <dgm:spPr/>
      <dgm:t>
        <a:bodyPr/>
        <a:lstStyle/>
        <a:p>
          <a:endParaRPr lang="en-US" sz="3600"/>
        </a:p>
      </dgm:t>
    </dgm:pt>
    <dgm:pt modelId="{826FC83B-2316-4F70-8DAB-EA9002DF4F91}" type="sibTrans" cxnId="{8F7ACFD0-426E-4C5D-B68F-F146FA5ACAAE}">
      <dgm:prSet/>
      <dgm:spPr/>
      <dgm:t>
        <a:bodyPr/>
        <a:lstStyle/>
        <a:p>
          <a:endParaRPr lang="en-US" sz="3600"/>
        </a:p>
      </dgm:t>
    </dgm:pt>
    <dgm:pt modelId="{2D3D82BC-C9CB-483B-94DD-3DC138D9F89B}">
      <dgm:prSet phldrT="[Text]" custT="1"/>
      <dgm:spPr/>
      <dgm:t>
        <a:bodyPr/>
        <a:lstStyle/>
        <a:p>
          <a:r>
            <a:rPr lang="en-US" sz="2000" dirty="0" smtClean="0"/>
            <a:t>100% Admission, </a:t>
          </a:r>
          <a:r>
            <a:rPr lang="en-US" sz="2000" dirty="0" smtClean="0"/>
            <a:t> Improvement in Quality of Students</a:t>
          </a:r>
          <a:endParaRPr lang="en-US" sz="2000" dirty="0"/>
        </a:p>
      </dgm:t>
    </dgm:pt>
    <dgm:pt modelId="{84A91AB3-E34C-4F14-B8F4-7C17125E2AF5}" type="parTrans" cxnId="{5DA9FDF5-F5BF-46DD-8A72-0BAA5AC1E30D}">
      <dgm:prSet/>
      <dgm:spPr/>
      <dgm:t>
        <a:bodyPr/>
        <a:lstStyle/>
        <a:p>
          <a:endParaRPr lang="en-US" sz="3600"/>
        </a:p>
      </dgm:t>
    </dgm:pt>
    <dgm:pt modelId="{82611FF6-1D25-4077-8F11-D6EBF8993512}" type="sibTrans" cxnId="{5DA9FDF5-F5BF-46DD-8A72-0BAA5AC1E30D}">
      <dgm:prSet/>
      <dgm:spPr/>
      <dgm:t>
        <a:bodyPr/>
        <a:lstStyle/>
        <a:p>
          <a:endParaRPr lang="en-US" sz="3600"/>
        </a:p>
      </dgm:t>
    </dgm:pt>
    <dgm:pt modelId="{888BF223-DA89-4D6A-9797-C3F61B91498A}">
      <dgm:prSet phldrT="[Text]" phldr="1"/>
      <dgm:spPr/>
      <dgm:t>
        <a:bodyPr/>
        <a:lstStyle/>
        <a:p>
          <a:endParaRPr lang="en-US" sz="3600" dirty="0"/>
        </a:p>
      </dgm:t>
    </dgm:pt>
    <dgm:pt modelId="{34BF7981-70EC-4587-BF8B-94E69369F8A7}" type="parTrans" cxnId="{35991118-1F6E-42E4-99DE-C2809098A63C}">
      <dgm:prSet/>
      <dgm:spPr/>
      <dgm:t>
        <a:bodyPr/>
        <a:lstStyle/>
        <a:p>
          <a:endParaRPr lang="en-US" sz="3600"/>
        </a:p>
      </dgm:t>
    </dgm:pt>
    <dgm:pt modelId="{E09E7C83-AC43-415B-9B10-C98452BA1F0E}" type="sibTrans" cxnId="{35991118-1F6E-42E4-99DE-C2809098A63C}">
      <dgm:prSet/>
      <dgm:spPr/>
      <dgm:t>
        <a:bodyPr/>
        <a:lstStyle/>
        <a:p>
          <a:endParaRPr lang="en-US" sz="3600"/>
        </a:p>
      </dgm:t>
    </dgm:pt>
    <dgm:pt modelId="{2586DE59-E3D9-4A9D-9D8E-8EDD6BC60C74}">
      <dgm:prSet phldrT="[Text]" phldr="1"/>
      <dgm:spPr/>
      <dgm:t>
        <a:bodyPr/>
        <a:lstStyle/>
        <a:p>
          <a:endParaRPr lang="en-US" sz="3600" dirty="0"/>
        </a:p>
      </dgm:t>
    </dgm:pt>
    <dgm:pt modelId="{7E6938A1-C946-4CD4-A68E-54915831DFF8}" type="parTrans" cxnId="{222CD31F-26A7-46D3-B71B-8F895C3ED446}">
      <dgm:prSet/>
      <dgm:spPr/>
      <dgm:t>
        <a:bodyPr/>
        <a:lstStyle/>
        <a:p>
          <a:endParaRPr lang="en-US" sz="3600"/>
        </a:p>
      </dgm:t>
    </dgm:pt>
    <dgm:pt modelId="{D225ABEE-369A-456B-8717-B29870B52155}" type="sibTrans" cxnId="{222CD31F-26A7-46D3-B71B-8F895C3ED446}">
      <dgm:prSet/>
      <dgm:spPr/>
      <dgm:t>
        <a:bodyPr/>
        <a:lstStyle/>
        <a:p>
          <a:endParaRPr lang="en-US" sz="3600"/>
        </a:p>
      </dgm:t>
    </dgm:pt>
    <dgm:pt modelId="{053D883A-68E6-41C5-B2F1-A946637B94EA}">
      <dgm:prSet phldrT="[Text]" phldr="1"/>
      <dgm:spPr/>
      <dgm:t>
        <a:bodyPr/>
        <a:lstStyle/>
        <a:p>
          <a:endParaRPr lang="en-US" sz="3600" dirty="0"/>
        </a:p>
      </dgm:t>
    </dgm:pt>
    <dgm:pt modelId="{6EDC85DB-8AB4-457E-A87F-9AA0A2D107FC}" type="parTrans" cxnId="{060EB7AD-CF13-4BBC-A278-BADD9F256125}">
      <dgm:prSet/>
      <dgm:spPr/>
      <dgm:t>
        <a:bodyPr/>
        <a:lstStyle/>
        <a:p>
          <a:endParaRPr lang="en-US" sz="3600"/>
        </a:p>
      </dgm:t>
    </dgm:pt>
    <dgm:pt modelId="{6B21D978-D4C8-4E4C-A61E-8EC4F04CAEFA}" type="sibTrans" cxnId="{060EB7AD-CF13-4BBC-A278-BADD9F256125}">
      <dgm:prSet/>
      <dgm:spPr/>
      <dgm:t>
        <a:bodyPr/>
        <a:lstStyle/>
        <a:p>
          <a:endParaRPr lang="en-US" sz="3600"/>
        </a:p>
      </dgm:t>
    </dgm:pt>
    <dgm:pt modelId="{96717575-FF26-4ED2-94DD-0C4E3C04B9D9}">
      <dgm:prSet phldrT="[Text]" phldr="1"/>
      <dgm:spPr/>
      <dgm:t>
        <a:bodyPr/>
        <a:lstStyle/>
        <a:p>
          <a:endParaRPr lang="en-US" sz="3600" dirty="0"/>
        </a:p>
      </dgm:t>
    </dgm:pt>
    <dgm:pt modelId="{F9597694-3AA7-4BA1-9995-EA9A6BD6A764}" type="parTrans" cxnId="{DE13B60F-60FC-4D2F-88A2-3399AC4EAD52}">
      <dgm:prSet/>
      <dgm:spPr/>
      <dgm:t>
        <a:bodyPr/>
        <a:lstStyle/>
        <a:p>
          <a:endParaRPr lang="en-US" sz="3600"/>
        </a:p>
      </dgm:t>
    </dgm:pt>
    <dgm:pt modelId="{493FC983-F0BD-4E3A-AC74-43B2E2C1F80E}" type="sibTrans" cxnId="{DE13B60F-60FC-4D2F-88A2-3399AC4EAD52}">
      <dgm:prSet/>
      <dgm:spPr/>
      <dgm:t>
        <a:bodyPr/>
        <a:lstStyle/>
        <a:p>
          <a:endParaRPr lang="en-US" sz="3600"/>
        </a:p>
      </dgm:t>
    </dgm:pt>
    <dgm:pt modelId="{1AB02EBB-F41F-47D7-AB10-AF6ED9003770}">
      <dgm:prSet phldrT="[Text]" phldr="1"/>
      <dgm:spPr/>
      <dgm:t>
        <a:bodyPr/>
        <a:lstStyle/>
        <a:p>
          <a:endParaRPr lang="en-US" sz="3600" dirty="0"/>
        </a:p>
      </dgm:t>
    </dgm:pt>
    <dgm:pt modelId="{DCE4F968-8125-4E71-9CE9-D284D2C49C86}" type="parTrans" cxnId="{60BFE364-D1DB-4EBA-AE4E-3D188DFDA9E7}">
      <dgm:prSet/>
      <dgm:spPr/>
      <dgm:t>
        <a:bodyPr/>
        <a:lstStyle/>
        <a:p>
          <a:endParaRPr lang="en-US" sz="3600"/>
        </a:p>
      </dgm:t>
    </dgm:pt>
    <dgm:pt modelId="{4FDDE4B2-A6A4-480D-A884-3864A191BE01}" type="sibTrans" cxnId="{60BFE364-D1DB-4EBA-AE4E-3D188DFDA9E7}">
      <dgm:prSet/>
      <dgm:spPr/>
      <dgm:t>
        <a:bodyPr/>
        <a:lstStyle/>
        <a:p>
          <a:endParaRPr lang="en-US" sz="3600"/>
        </a:p>
      </dgm:t>
    </dgm:pt>
    <dgm:pt modelId="{A6917FA8-64A6-42E4-8B4C-0568B86292AD}">
      <dgm:prSet custT="1"/>
      <dgm:spPr/>
      <dgm:t>
        <a:bodyPr/>
        <a:lstStyle/>
        <a:p>
          <a:r>
            <a:rPr lang="en-US" sz="2000" dirty="0" smtClean="0"/>
            <a:t>OBE</a:t>
          </a:r>
        </a:p>
        <a:p>
          <a:r>
            <a:rPr lang="en-US" sz="2000" dirty="0" smtClean="0"/>
            <a:t>Consistent</a:t>
          </a:r>
        </a:p>
        <a:p>
          <a:r>
            <a:rPr lang="en-US" sz="2000" dirty="0" smtClean="0"/>
            <a:t>PO and PEO Attainment</a:t>
          </a:r>
        </a:p>
      </dgm:t>
    </dgm:pt>
    <dgm:pt modelId="{4E1681E7-ACD3-4899-B393-E8DE26F3A317}" type="parTrans" cxnId="{6E19CC15-6109-4E2D-999F-376B466453FA}">
      <dgm:prSet/>
      <dgm:spPr/>
      <dgm:t>
        <a:bodyPr/>
        <a:lstStyle/>
        <a:p>
          <a:endParaRPr lang="en-US" sz="3600"/>
        </a:p>
      </dgm:t>
    </dgm:pt>
    <dgm:pt modelId="{EF9871CA-3D4F-494F-AC09-4D78F9C2E4CA}" type="sibTrans" cxnId="{6E19CC15-6109-4E2D-999F-376B466453FA}">
      <dgm:prSet/>
      <dgm:spPr/>
      <dgm:t>
        <a:bodyPr/>
        <a:lstStyle/>
        <a:p>
          <a:endParaRPr lang="en-US" sz="3600"/>
        </a:p>
      </dgm:t>
    </dgm:pt>
    <dgm:pt modelId="{8619818E-5524-4DCD-A866-053EBAFCB569}">
      <dgm:prSet custT="1"/>
      <dgm:spPr>
        <a:solidFill>
          <a:schemeClr val="accent4">
            <a:lumMod val="75000"/>
          </a:schemeClr>
        </a:solidFill>
      </dgm:spPr>
      <dgm:t>
        <a:bodyPr/>
        <a:lstStyle/>
        <a:p>
          <a:r>
            <a:rPr lang="en-US" sz="2000" dirty="0" smtClean="0"/>
            <a:t>Consistent Success rate with average 77% </a:t>
          </a:r>
        </a:p>
      </dgm:t>
    </dgm:pt>
    <dgm:pt modelId="{6ABCE574-7B6D-4710-9A60-2EABAC2F0242}" type="parTrans" cxnId="{4D1D1969-8361-443E-8990-07C2405BC625}">
      <dgm:prSet/>
      <dgm:spPr/>
      <dgm:t>
        <a:bodyPr/>
        <a:lstStyle/>
        <a:p>
          <a:endParaRPr lang="en-US" sz="3600"/>
        </a:p>
      </dgm:t>
    </dgm:pt>
    <dgm:pt modelId="{1F572A84-B15F-4C92-BEAB-9DFAA9052A76}" type="sibTrans" cxnId="{4D1D1969-8361-443E-8990-07C2405BC625}">
      <dgm:prSet/>
      <dgm:spPr/>
      <dgm:t>
        <a:bodyPr/>
        <a:lstStyle/>
        <a:p>
          <a:endParaRPr lang="en-US" sz="3600"/>
        </a:p>
      </dgm:t>
    </dgm:pt>
    <dgm:pt modelId="{BB541491-B784-4645-80BA-BE83451ABA1C}">
      <dgm:prSet custT="1"/>
      <dgm:spPr/>
      <dgm:t>
        <a:bodyPr/>
        <a:lstStyle/>
        <a:p>
          <a:r>
            <a:rPr lang="en-US" sz="2000" dirty="0" smtClean="0"/>
            <a:t>Consistent in achieving the Quality Objectives</a:t>
          </a:r>
        </a:p>
      </dgm:t>
    </dgm:pt>
    <dgm:pt modelId="{2BA8514B-7D06-4C0E-B804-26E5CD093237}" type="parTrans" cxnId="{1B188EF4-31D5-4B79-BC36-5DAE1D0BAC81}">
      <dgm:prSet/>
      <dgm:spPr/>
      <dgm:t>
        <a:bodyPr/>
        <a:lstStyle/>
        <a:p>
          <a:endParaRPr lang="en-US" sz="3600"/>
        </a:p>
      </dgm:t>
    </dgm:pt>
    <dgm:pt modelId="{BE54AC5E-D84E-4DBA-B9ED-F0515CBCDDBE}" type="sibTrans" cxnId="{1B188EF4-31D5-4B79-BC36-5DAE1D0BAC81}">
      <dgm:prSet/>
      <dgm:spPr/>
      <dgm:t>
        <a:bodyPr/>
        <a:lstStyle/>
        <a:p>
          <a:endParaRPr lang="en-US" sz="3600"/>
        </a:p>
      </dgm:t>
    </dgm:pt>
    <dgm:pt modelId="{BFC3982F-73D7-410E-94A8-1F49B11E0404}">
      <dgm:prSet custT="1"/>
      <dgm:spPr/>
      <dgm:t>
        <a:bodyPr/>
        <a:lstStyle/>
        <a:p>
          <a:r>
            <a:rPr lang="en-US" sz="2000" dirty="0" smtClean="0"/>
            <a:t>Consistent campus placements &amp; higher studies</a:t>
          </a:r>
        </a:p>
      </dgm:t>
    </dgm:pt>
    <dgm:pt modelId="{B5DE0C6A-0501-4C24-A749-7861E3020685}" type="parTrans" cxnId="{A24FD415-49B3-4409-BAC9-A77AD924C3E2}">
      <dgm:prSet/>
      <dgm:spPr/>
      <dgm:t>
        <a:bodyPr/>
        <a:lstStyle/>
        <a:p>
          <a:endParaRPr lang="en-US" sz="3600"/>
        </a:p>
      </dgm:t>
    </dgm:pt>
    <dgm:pt modelId="{6F4551F5-A074-4A55-AE60-7466A367F729}" type="sibTrans" cxnId="{A24FD415-49B3-4409-BAC9-A77AD924C3E2}">
      <dgm:prSet/>
      <dgm:spPr/>
      <dgm:t>
        <a:bodyPr/>
        <a:lstStyle/>
        <a:p>
          <a:endParaRPr lang="en-US" sz="3600"/>
        </a:p>
      </dgm:t>
    </dgm:pt>
    <dgm:pt modelId="{FFDB74DA-2F9E-4C32-8B08-06A9F9D029AF}">
      <dgm:prSet custT="1"/>
      <dgm:spPr>
        <a:solidFill>
          <a:srgbClr val="00B0F0"/>
        </a:solidFill>
      </dgm:spPr>
      <dgm:t>
        <a:bodyPr/>
        <a:lstStyle/>
        <a:p>
          <a:r>
            <a:rPr lang="en-US" sz="2000" dirty="0" smtClean="0"/>
            <a:t>Qualified Faculty &amp; well Equipped labs</a:t>
          </a:r>
        </a:p>
      </dgm:t>
    </dgm:pt>
    <dgm:pt modelId="{A3222EC8-F385-452B-8957-FFB012848868}" type="parTrans" cxnId="{1DD7F7D8-0963-4447-B882-6727DA6E0354}">
      <dgm:prSet/>
      <dgm:spPr/>
      <dgm:t>
        <a:bodyPr/>
        <a:lstStyle/>
        <a:p>
          <a:endParaRPr lang="en-US" sz="3600"/>
        </a:p>
      </dgm:t>
    </dgm:pt>
    <dgm:pt modelId="{8833B0E6-1719-4252-87C5-5FC2718C2702}" type="sibTrans" cxnId="{1DD7F7D8-0963-4447-B882-6727DA6E0354}">
      <dgm:prSet/>
      <dgm:spPr/>
      <dgm:t>
        <a:bodyPr/>
        <a:lstStyle/>
        <a:p>
          <a:endParaRPr lang="en-US" sz="3600"/>
        </a:p>
      </dgm:t>
    </dgm:pt>
    <dgm:pt modelId="{A7C7691D-6A20-42DB-8AE0-197C519D3F6F}" type="pres">
      <dgm:prSet presAssocID="{357ABFF4-4AC2-4AAE-9A8B-F059841335DD}" presName="Name0" presStyleCnt="0">
        <dgm:presLayoutVars>
          <dgm:chMax val="1"/>
          <dgm:chPref val="1"/>
          <dgm:dir/>
          <dgm:animOne val="branch"/>
          <dgm:animLvl val="lvl"/>
        </dgm:presLayoutVars>
      </dgm:prSet>
      <dgm:spPr/>
      <dgm:t>
        <a:bodyPr/>
        <a:lstStyle/>
        <a:p>
          <a:endParaRPr lang="en-US"/>
        </a:p>
      </dgm:t>
    </dgm:pt>
    <dgm:pt modelId="{BCBC1B88-9E52-47B7-B618-E72A0BDA6F55}" type="pres">
      <dgm:prSet presAssocID="{16740B06-32DC-4A7F-B022-60A6F82013C3}" presName="Parent" presStyleLbl="node0" presStyleIdx="0" presStyleCnt="1">
        <dgm:presLayoutVars>
          <dgm:chMax val="6"/>
          <dgm:chPref val="6"/>
        </dgm:presLayoutVars>
      </dgm:prSet>
      <dgm:spPr/>
      <dgm:t>
        <a:bodyPr/>
        <a:lstStyle/>
        <a:p>
          <a:endParaRPr lang="en-US"/>
        </a:p>
      </dgm:t>
    </dgm:pt>
    <dgm:pt modelId="{1A8CD522-2AAD-47E4-840F-E87991815403}" type="pres">
      <dgm:prSet presAssocID="{2D3D82BC-C9CB-483B-94DD-3DC138D9F89B}" presName="Accent1" presStyleCnt="0"/>
      <dgm:spPr/>
    </dgm:pt>
    <dgm:pt modelId="{81CF79E7-2011-48AC-8A50-A1A787B08850}" type="pres">
      <dgm:prSet presAssocID="{2D3D82BC-C9CB-483B-94DD-3DC138D9F89B}" presName="Accent" presStyleLbl="bgShp" presStyleIdx="0" presStyleCnt="6"/>
      <dgm:spPr/>
    </dgm:pt>
    <dgm:pt modelId="{5CB29A28-346D-433B-B011-955DB0EC16EA}" type="pres">
      <dgm:prSet presAssocID="{2D3D82BC-C9CB-483B-94DD-3DC138D9F89B}" presName="Child1" presStyleLbl="node1" presStyleIdx="0" presStyleCnt="6">
        <dgm:presLayoutVars>
          <dgm:chMax val="0"/>
          <dgm:chPref val="0"/>
          <dgm:bulletEnabled val="1"/>
        </dgm:presLayoutVars>
      </dgm:prSet>
      <dgm:spPr/>
      <dgm:t>
        <a:bodyPr/>
        <a:lstStyle/>
        <a:p>
          <a:endParaRPr lang="en-US"/>
        </a:p>
      </dgm:t>
    </dgm:pt>
    <dgm:pt modelId="{EA8F2A87-EEB6-4346-A2E4-BABD718B870A}" type="pres">
      <dgm:prSet presAssocID="{A6917FA8-64A6-42E4-8B4C-0568B86292AD}" presName="Accent2" presStyleCnt="0"/>
      <dgm:spPr/>
    </dgm:pt>
    <dgm:pt modelId="{11CE06DC-B453-468B-B3E0-B0F0F916F8E3}" type="pres">
      <dgm:prSet presAssocID="{A6917FA8-64A6-42E4-8B4C-0568B86292AD}" presName="Accent" presStyleLbl="bgShp" presStyleIdx="1" presStyleCnt="6"/>
      <dgm:spPr/>
    </dgm:pt>
    <dgm:pt modelId="{07662ADD-2F9E-4107-887F-1493C3217A34}" type="pres">
      <dgm:prSet presAssocID="{A6917FA8-64A6-42E4-8B4C-0568B86292AD}" presName="Child2" presStyleLbl="node1" presStyleIdx="1" presStyleCnt="6">
        <dgm:presLayoutVars>
          <dgm:chMax val="0"/>
          <dgm:chPref val="0"/>
          <dgm:bulletEnabled val="1"/>
        </dgm:presLayoutVars>
      </dgm:prSet>
      <dgm:spPr/>
      <dgm:t>
        <a:bodyPr/>
        <a:lstStyle/>
        <a:p>
          <a:endParaRPr lang="en-US"/>
        </a:p>
      </dgm:t>
    </dgm:pt>
    <dgm:pt modelId="{556306C5-A93C-4133-82D7-9F2BD0E42ED1}" type="pres">
      <dgm:prSet presAssocID="{8619818E-5524-4DCD-A866-053EBAFCB569}" presName="Accent3" presStyleCnt="0"/>
      <dgm:spPr/>
    </dgm:pt>
    <dgm:pt modelId="{32D140C9-E131-4DBD-BF94-8F20E59D8C11}" type="pres">
      <dgm:prSet presAssocID="{8619818E-5524-4DCD-A866-053EBAFCB569}" presName="Accent" presStyleLbl="bgShp" presStyleIdx="2" presStyleCnt="6"/>
      <dgm:spPr/>
    </dgm:pt>
    <dgm:pt modelId="{BCC1BD6A-EE79-4567-B466-078E4C6B022C}" type="pres">
      <dgm:prSet presAssocID="{8619818E-5524-4DCD-A866-053EBAFCB569}" presName="Child3" presStyleLbl="node1" presStyleIdx="2" presStyleCnt="6">
        <dgm:presLayoutVars>
          <dgm:chMax val="0"/>
          <dgm:chPref val="0"/>
          <dgm:bulletEnabled val="1"/>
        </dgm:presLayoutVars>
      </dgm:prSet>
      <dgm:spPr/>
      <dgm:t>
        <a:bodyPr/>
        <a:lstStyle/>
        <a:p>
          <a:endParaRPr lang="en-US"/>
        </a:p>
      </dgm:t>
    </dgm:pt>
    <dgm:pt modelId="{A5367931-737F-40A5-B45F-3BF7D1AEEE7E}" type="pres">
      <dgm:prSet presAssocID="{BB541491-B784-4645-80BA-BE83451ABA1C}" presName="Accent4" presStyleCnt="0"/>
      <dgm:spPr/>
    </dgm:pt>
    <dgm:pt modelId="{300558FD-779F-427B-93D0-4AE6DE18E56D}" type="pres">
      <dgm:prSet presAssocID="{BB541491-B784-4645-80BA-BE83451ABA1C}" presName="Accent" presStyleLbl="bgShp" presStyleIdx="3" presStyleCnt="6"/>
      <dgm:spPr/>
    </dgm:pt>
    <dgm:pt modelId="{A5A2C2AB-6CF7-4F8B-9165-33C06C82E4DB}" type="pres">
      <dgm:prSet presAssocID="{BB541491-B784-4645-80BA-BE83451ABA1C}" presName="Child4" presStyleLbl="node1" presStyleIdx="3" presStyleCnt="6">
        <dgm:presLayoutVars>
          <dgm:chMax val="0"/>
          <dgm:chPref val="0"/>
          <dgm:bulletEnabled val="1"/>
        </dgm:presLayoutVars>
      </dgm:prSet>
      <dgm:spPr/>
      <dgm:t>
        <a:bodyPr/>
        <a:lstStyle/>
        <a:p>
          <a:endParaRPr lang="en-US"/>
        </a:p>
      </dgm:t>
    </dgm:pt>
    <dgm:pt modelId="{D63CD4CE-0BF5-442E-AF97-AE58B86EB847}" type="pres">
      <dgm:prSet presAssocID="{BFC3982F-73D7-410E-94A8-1F49B11E0404}" presName="Accent5" presStyleCnt="0"/>
      <dgm:spPr/>
    </dgm:pt>
    <dgm:pt modelId="{847BC097-1E87-4EFB-BDD3-1DEABB66AE39}" type="pres">
      <dgm:prSet presAssocID="{BFC3982F-73D7-410E-94A8-1F49B11E0404}" presName="Accent" presStyleLbl="bgShp" presStyleIdx="4" presStyleCnt="6"/>
      <dgm:spPr/>
    </dgm:pt>
    <dgm:pt modelId="{580ADD51-F08B-4710-9B1A-4F21C0A8851C}" type="pres">
      <dgm:prSet presAssocID="{BFC3982F-73D7-410E-94A8-1F49B11E0404}" presName="Child5" presStyleLbl="node1" presStyleIdx="4" presStyleCnt="6">
        <dgm:presLayoutVars>
          <dgm:chMax val="0"/>
          <dgm:chPref val="0"/>
          <dgm:bulletEnabled val="1"/>
        </dgm:presLayoutVars>
      </dgm:prSet>
      <dgm:spPr/>
      <dgm:t>
        <a:bodyPr/>
        <a:lstStyle/>
        <a:p>
          <a:endParaRPr lang="en-US"/>
        </a:p>
      </dgm:t>
    </dgm:pt>
    <dgm:pt modelId="{FD7EAFE5-93DA-4251-8A8B-A5D231515FE7}" type="pres">
      <dgm:prSet presAssocID="{FFDB74DA-2F9E-4C32-8B08-06A9F9D029AF}" presName="Accent6" presStyleCnt="0"/>
      <dgm:spPr/>
    </dgm:pt>
    <dgm:pt modelId="{EBE60422-8E2D-4F83-BFD8-F727ECB84F54}" type="pres">
      <dgm:prSet presAssocID="{FFDB74DA-2F9E-4C32-8B08-06A9F9D029AF}" presName="Accent" presStyleLbl="bgShp" presStyleIdx="5" presStyleCnt="6"/>
      <dgm:spPr/>
    </dgm:pt>
    <dgm:pt modelId="{D2E62E00-3D15-4E14-AAB9-EFBE136C1C5E}" type="pres">
      <dgm:prSet presAssocID="{FFDB74DA-2F9E-4C32-8B08-06A9F9D029AF}" presName="Child6" presStyleLbl="node1" presStyleIdx="5" presStyleCnt="6">
        <dgm:presLayoutVars>
          <dgm:chMax val="0"/>
          <dgm:chPref val="0"/>
          <dgm:bulletEnabled val="1"/>
        </dgm:presLayoutVars>
      </dgm:prSet>
      <dgm:spPr/>
      <dgm:t>
        <a:bodyPr/>
        <a:lstStyle/>
        <a:p>
          <a:endParaRPr lang="en-US"/>
        </a:p>
      </dgm:t>
    </dgm:pt>
  </dgm:ptLst>
  <dgm:cxnLst>
    <dgm:cxn modelId="{FD3A6EA3-0DA0-4C2A-8BD7-7A7CF848423E}" type="presOf" srcId="{BB541491-B784-4645-80BA-BE83451ABA1C}" destId="{A5A2C2AB-6CF7-4F8B-9165-33C06C82E4DB}" srcOrd="0" destOrd="0" presId="urn:microsoft.com/office/officeart/2011/layout/HexagonRadial"/>
    <dgm:cxn modelId="{AB9E6BB1-A08E-453A-892D-3C7691109378}" type="presOf" srcId="{BFC3982F-73D7-410E-94A8-1F49B11E0404}" destId="{580ADD51-F08B-4710-9B1A-4F21C0A8851C}" srcOrd="0" destOrd="0" presId="urn:microsoft.com/office/officeart/2011/layout/HexagonRadial"/>
    <dgm:cxn modelId="{1DD7F7D8-0963-4447-B882-6727DA6E0354}" srcId="{16740B06-32DC-4A7F-B022-60A6F82013C3}" destId="{FFDB74DA-2F9E-4C32-8B08-06A9F9D029AF}" srcOrd="5" destOrd="0" parTransId="{A3222EC8-F385-452B-8957-FFB012848868}" sibTransId="{8833B0E6-1719-4252-87C5-5FC2718C2702}"/>
    <dgm:cxn modelId="{35991118-1F6E-42E4-99DE-C2809098A63C}" srcId="{16740B06-32DC-4A7F-B022-60A6F82013C3}" destId="{888BF223-DA89-4D6A-9797-C3F61B91498A}" srcOrd="6" destOrd="0" parTransId="{34BF7981-70EC-4587-BF8B-94E69369F8A7}" sibTransId="{E09E7C83-AC43-415B-9B10-C98452BA1F0E}"/>
    <dgm:cxn modelId="{8830493C-016D-4857-84D1-CBEF460AD534}" type="presOf" srcId="{2D3D82BC-C9CB-483B-94DD-3DC138D9F89B}" destId="{5CB29A28-346D-433B-B011-955DB0EC16EA}" srcOrd="0" destOrd="0" presId="urn:microsoft.com/office/officeart/2011/layout/HexagonRadial"/>
    <dgm:cxn modelId="{5A310C80-D5CF-4731-B6C8-FED8C3F1EC4E}" type="presOf" srcId="{8619818E-5524-4DCD-A866-053EBAFCB569}" destId="{BCC1BD6A-EE79-4567-B466-078E4C6B022C}" srcOrd="0" destOrd="0" presId="urn:microsoft.com/office/officeart/2011/layout/HexagonRadial"/>
    <dgm:cxn modelId="{1B188EF4-31D5-4B79-BC36-5DAE1D0BAC81}" srcId="{16740B06-32DC-4A7F-B022-60A6F82013C3}" destId="{BB541491-B784-4645-80BA-BE83451ABA1C}" srcOrd="3" destOrd="0" parTransId="{2BA8514B-7D06-4C0E-B804-26E5CD093237}" sibTransId="{BE54AC5E-D84E-4DBA-B9ED-F0515CBCDDBE}"/>
    <dgm:cxn modelId="{5DA9FDF5-F5BF-46DD-8A72-0BAA5AC1E30D}" srcId="{16740B06-32DC-4A7F-B022-60A6F82013C3}" destId="{2D3D82BC-C9CB-483B-94DD-3DC138D9F89B}" srcOrd="0" destOrd="0" parTransId="{84A91AB3-E34C-4F14-B8F4-7C17125E2AF5}" sibTransId="{82611FF6-1D25-4077-8F11-D6EBF8993512}"/>
    <dgm:cxn modelId="{DE13B60F-60FC-4D2F-88A2-3399AC4EAD52}" srcId="{16740B06-32DC-4A7F-B022-60A6F82013C3}" destId="{96717575-FF26-4ED2-94DD-0C4E3C04B9D9}" srcOrd="9" destOrd="0" parTransId="{F9597694-3AA7-4BA1-9995-EA9A6BD6A764}" sibTransId="{493FC983-F0BD-4E3A-AC74-43B2E2C1F80E}"/>
    <dgm:cxn modelId="{0211EA07-B624-4EE3-808D-71BF7710FA2B}" type="presOf" srcId="{16740B06-32DC-4A7F-B022-60A6F82013C3}" destId="{BCBC1B88-9E52-47B7-B618-E72A0BDA6F55}" srcOrd="0" destOrd="0" presId="urn:microsoft.com/office/officeart/2011/layout/HexagonRadial"/>
    <dgm:cxn modelId="{8023D3FD-D77A-4FDE-8E17-A9A77AA9B682}" type="presOf" srcId="{A6917FA8-64A6-42E4-8B4C-0568B86292AD}" destId="{07662ADD-2F9E-4107-887F-1493C3217A34}" srcOrd="0" destOrd="0" presId="urn:microsoft.com/office/officeart/2011/layout/HexagonRadial"/>
    <dgm:cxn modelId="{4D1D1969-8361-443E-8990-07C2405BC625}" srcId="{16740B06-32DC-4A7F-B022-60A6F82013C3}" destId="{8619818E-5524-4DCD-A866-053EBAFCB569}" srcOrd="2" destOrd="0" parTransId="{6ABCE574-7B6D-4710-9A60-2EABAC2F0242}" sibTransId="{1F572A84-B15F-4C92-BEAB-9DFAA9052A76}"/>
    <dgm:cxn modelId="{222CD31F-26A7-46D3-B71B-8F895C3ED446}" srcId="{16740B06-32DC-4A7F-B022-60A6F82013C3}" destId="{2586DE59-E3D9-4A9D-9D8E-8EDD6BC60C74}" srcOrd="7" destOrd="0" parTransId="{7E6938A1-C946-4CD4-A68E-54915831DFF8}" sibTransId="{D225ABEE-369A-456B-8717-B29870B52155}"/>
    <dgm:cxn modelId="{60BFE364-D1DB-4EBA-AE4E-3D188DFDA9E7}" srcId="{16740B06-32DC-4A7F-B022-60A6F82013C3}" destId="{1AB02EBB-F41F-47D7-AB10-AF6ED9003770}" srcOrd="10" destOrd="0" parTransId="{DCE4F968-8125-4E71-9CE9-D284D2C49C86}" sibTransId="{4FDDE4B2-A6A4-480D-A884-3864A191BE01}"/>
    <dgm:cxn modelId="{060EB7AD-CF13-4BBC-A278-BADD9F256125}" srcId="{16740B06-32DC-4A7F-B022-60A6F82013C3}" destId="{053D883A-68E6-41C5-B2F1-A946637B94EA}" srcOrd="8" destOrd="0" parTransId="{6EDC85DB-8AB4-457E-A87F-9AA0A2D107FC}" sibTransId="{6B21D978-D4C8-4E4C-A61E-8EC4F04CAEFA}"/>
    <dgm:cxn modelId="{6814818A-AC02-482A-8252-D5DFE375552A}" type="presOf" srcId="{FFDB74DA-2F9E-4C32-8B08-06A9F9D029AF}" destId="{D2E62E00-3D15-4E14-AAB9-EFBE136C1C5E}" srcOrd="0" destOrd="0" presId="urn:microsoft.com/office/officeart/2011/layout/HexagonRadial"/>
    <dgm:cxn modelId="{1B3EA620-8001-4629-810E-06C5084E0562}" type="presOf" srcId="{357ABFF4-4AC2-4AAE-9A8B-F059841335DD}" destId="{A7C7691D-6A20-42DB-8AE0-197C519D3F6F}" srcOrd="0" destOrd="0" presId="urn:microsoft.com/office/officeart/2011/layout/HexagonRadial"/>
    <dgm:cxn modelId="{A24FD415-49B3-4409-BAC9-A77AD924C3E2}" srcId="{16740B06-32DC-4A7F-B022-60A6F82013C3}" destId="{BFC3982F-73D7-410E-94A8-1F49B11E0404}" srcOrd="4" destOrd="0" parTransId="{B5DE0C6A-0501-4C24-A749-7861E3020685}" sibTransId="{6F4551F5-A074-4A55-AE60-7466A367F729}"/>
    <dgm:cxn modelId="{6E19CC15-6109-4E2D-999F-376B466453FA}" srcId="{16740B06-32DC-4A7F-B022-60A6F82013C3}" destId="{A6917FA8-64A6-42E4-8B4C-0568B86292AD}" srcOrd="1" destOrd="0" parTransId="{4E1681E7-ACD3-4899-B393-E8DE26F3A317}" sibTransId="{EF9871CA-3D4F-494F-AC09-4D78F9C2E4CA}"/>
    <dgm:cxn modelId="{8F7ACFD0-426E-4C5D-B68F-F146FA5ACAAE}" srcId="{357ABFF4-4AC2-4AAE-9A8B-F059841335DD}" destId="{16740B06-32DC-4A7F-B022-60A6F82013C3}" srcOrd="0" destOrd="0" parTransId="{2048558B-D380-4D68-9D6F-482D3813418F}" sibTransId="{826FC83B-2316-4F70-8DAB-EA9002DF4F91}"/>
    <dgm:cxn modelId="{4A285E0B-79D8-4868-A377-B2122EFD3666}" type="presParOf" srcId="{A7C7691D-6A20-42DB-8AE0-197C519D3F6F}" destId="{BCBC1B88-9E52-47B7-B618-E72A0BDA6F55}" srcOrd="0" destOrd="0" presId="urn:microsoft.com/office/officeart/2011/layout/HexagonRadial"/>
    <dgm:cxn modelId="{08BC01C1-E226-469B-BB8D-5D788913A3F8}" type="presParOf" srcId="{A7C7691D-6A20-42DB-8AE0-197C519D3F6F}" destId="{1A8CD522-2AAD-47E4-840F-E87991815403}" srcOrd="1" destOrd="0" presId="urn:microsoft.com/office/officeart/2011/layout/HexagonRadial"/>
    <dgm:cxn modelId="{0E0D119E-52FC-4665-B9E8-1FD34F2F60C8}" type="presParOf" srcId="{1A8CD522-2AAD-47E4-840F-E87991815403}" destId="{81CF79E7-2011-48AC-8A50-A1A787B08850}" srcOrd="0" destOrd="0" presId="urn:microsoft.com/office/officeart/2011/layout/HexagonRadial"/>
    <dgm:cxn modelId="{01C27B79-41F5-4B41-9E85-9B93488E7137}" type="presParOf" srcId="{A7C7691D-6A20-42DB-8AE0-197C519D3F6F}" destId="{5CB29A28-346D-433B-B011-955DB0EC16EA}" srcOrd="2" destOrd="0" presId="urn:microsoft.com/office/officeart/2011/layout/HexagonRadial"/>
    <dgm:cxn modelId="{7980690F-BB55-46C6-B96A-76C8B4BB3ACD}" type="presParOf" srcId="{A7C7691D-6A20-42DB-8AE0-197C519D3F6F}" destId="{EA8F2A87-EEB6-4346-A2E4-BABD718B870A}" srcOrd="3" destOrd="0" presId="urn:microsoft.com/office/officeart/2011/layout/HexagonRadial"/>
    <dgm:cxn modelId="{7D669811-CE42-42FC-9EA7-05F020A745AB}" type="presParOf" srcId="{EA8F2A87-EEB6-4346-A2E4-BABD718B870A}" destId="{11CE06DC-B453-468B-B3E0-B0F0F916F8E3}" srcOrd="0" destOrd="0" presId="urn:microsoft.com/office/officeart/2011/layout/HexagonRadial"/>
    <dgm:cxn modelId="{607E732C-B5DA-4289-AFA7-D53EF2F1E0D2}" type="presParOf" srcId="{A7C7691D-6A20-42DB-8AE0-197C519D3F6F}" destId="{07662ADD-2F9E-4107-887F-1493C3217A34}" srcOrd="4" destOrd="0" presId="urn:microsoft.com/office/officeart/2011/layout/HexagonRadial"/>
    <dgm:cxn modelId="{36268D2E-0804-4C7E-8A95-CF56946CFC4E}" type="presParOf" srcId="{A7C7691D-6A20-42DB-8AE0-197C519D3F6F}" destId="{556306C5-A93C-4133-82D7-9F2BD0E42ED1}" srcOrd="5" destOrd="0" presId="urn:microsoft.com/office/officeart/2011/layout/HexagonRadial"/>
    <dgm:cxn modelId="{9C6BA29C-C899-4442-8C61-C3BA10914F44}" type="presParOf" srcId="{556306C5-A93C-4133-82D7-9F2BD0E42ED1}" destId="{32D140C9-E131-4DBD-BF94-8F20E59D8C11}" srcOrd="0" destOrd="0" presId="urn:microsoft.com/office/officeart/2011/layout/HexagonRadial"/>
    <dgm:cxn modelId="{D5805410-5891-406E-BD9A-B0298FF241A0}" type="presParOf" srcId="{A7C7691D-6A20-42DB-8AE0-197C519D3F6F}" destId="{BCC1BD6A-EE79-4567-B466-078E4C6B022C}" srcOrd="6" destOrd="0" presId="urn:microsoft.com/office/officeart/2011/layout/HexagonRadial"/>
    <dgm:cxn modelId="{7BCB1122-ED06-46AB-A568-37A140C0728A}" type="presParOf" srcId="{A7C7691D-6A20-42DB-8AE0-197C519D3F6F}" destId="{A5367931-737F-40A5-B45F-3BF7D1AEEE7E}" srcOrd="7" destOrd="0" presId="urn:microsoft.com/office/officeart/2011/layout/HexagonRadial"/>
    <dgm:cxn modelId="{CF7BEC25-A19E-4371-8394-032F6C693FF9}" type="presParOf" srcId="{A5367931-737F-40A5-B45F-3BF7D1AEEE7E}" destId="{300558FD-779F-427B-93D0-4AE6DE18E56D}" srcOrd="0" destOrd="0" presId="urn:microsoft.com/office/officeart/2011/layout/HexagonRadial"/>
    <dgm:cxn modelId="{A1ABA0C0-524C-43E7-ACD3-ACCF8DB92101}" type="presParOf" srcId="{A7C7691D-6A20-42DB-8AE0-197C519D3F6F}" destId="{A5A2C2AB-6CF7-4F8B-9165-33C06C82E4DB}" srcOrd="8" destOrd="0" presId="urn:microsoft.com/office/officeart/2011/layout/HexagonRadial"/>
    <dgm:cxn modelId="{9FD5BCA5-0506-4180-AD6A-C0719C8F7838}" type="presParOf" srcId="{A7C7691D-6A20-42DB-8AE0-197C519D3F6F}" destId="{D63CD4CE-0BF5-442E-AF97-AE58B86EB847}" srcOrd="9" destOrd="0" presId="urn:microsoft.com/office/officeart/2011/layout/HexagonRadial"/>
    <dgm:cxn modelId="{819A75C4-9BFD-4321-BAC4-ACC5B9B8310A}" type="presParOf" srcId="{D63CD4CE-0BF5-442E-AF97-AE58B86EB847}" destId="{847BC097-1E87-4EFB-BDD3-1DEABB66AE39}" srcOrd="0" destOrd="0" presId="urn:microsoft.com/office/officeart/2011/layout/HexagonRadial"/>
    <dgm:cxn modelId="{847F4BA2-FF53-4E67-9DDE-23C648CC6C4A}" type="presParOf" srcId="{A7C7691D-6A20-42DB-8AE0-197C519D3F6F}" destId="{580ADD51-F08B-4710-9B1A-4F21C0A8851C}" srcOrd="10" destOrd="0" presId="urn:microsoft.com/office/officeart/2011/layout/HexagonRadial"/>
    <dgm:cxn modelId="{A878FC07-55A0-419E-92DF-60F1F169E68E}" type="presParOf" srcId="{A7C7691D-6A20-42DB-8AE0-197C519D3F6F}" destId="{FD7EAFE5-93DA-4251-8A8B-A5D231515FE7}" srcOrd="11" destOrd="0" presId="urn:microsoft.com/office/officeart/2011/layout/HexagonRadial"/>
    <dgm:cxn modelId="{E585B878-711D-4F23-AAB5-1FBC8672A66E}" type="presParOf" srcId="{FD7EAFE5-93DA-4251-8A8B-A5D231515FE7}" destId="{EBE60422-8E2D-4F83-BFD8-F727ECB84F54}" srcOrd="0" destOrd="0" presId="urn:microsoft.com/office/officeart/2011/layout/HexagonRadial"/>
    <dgm:cxn modelId="{C690C1F7-FC7B-463D-962C-02D70CC30B72}" type="presParOf" srcId="{A7C7691D-6A20-42DB-8AE0-197C519D3F6F}" destId="{D2E62E00-3D15-4E14-AAB9-EFBE136C1C5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22334D4-A77F-43D3-AEAC-C71F79BDDCAD}" type="doc">
      <dgm:prSet loTypeId="urn:microsoft.com/office/officeart/2005/8/layout/list1" loCatId="list" qsTypeId="urn:microsoft.com/office/officeart/2005/8/quickstyle/simple1" qsCatId="simple" csTypeId="urn:microsoft.com/office/officeart/2005/8/colors/colorful1#9" csCatId="colorful" phldr="1"/>
      <dgm:spPr/>
      <dgm:t>
        <a:bodyPr/>
        <a:lstStyle/>
        <a:p>
          <a:endParaRPr lang="en-US"/>
        </a:p>
      </dgm:t>
    </dgm:pt>
    <dgm:pt modelId="{2548568F-8377-4AD3-B59D-AB59E9A02196}">
      <dgm:prSet phldrT="[Text]" custT="1"/>
      <dgm:spPr/>
      <dgm:t>
        <a:bodyPr/>
        <a:lstStyle/>
        <a:p>
          <a:r>
            <a:rPr lang="en-US" sz="1400" dirty="0" smtClean="0"/>
            <a:t>Floor space: 87.36 Sq.mt. (Room 202). </a:t>
          </a:r>
          <a:endParaRPr lang="en-US" sz="1400" dirty="0"/>
        </a:p>
      </dgm:t>
    </dgm:pt>
    <dgm:pt modelId="{D866CF18-B576-437A-B5D1-B0BFF0B9D90B}" type="parTrans" cxnId="{518BEDFB-C8D6-4F04-B110-AA62AE918E2F}">
      <dgm:prSet/>
      <dgm:spPr/>
      <dgm:t>
        <a:bodyPr/>
        <a:lstStyle/>
        <a:p>
          <a:endParaRPr lang="en-US" sz="2400"/>
        </a:p>
      </dgm:t>
    </dgm:pt>
    <dgm:pt modelId="{21CDDCB1-26CB-4943-A8FA-C5EC2F793B25}" type="sibTrans" cxnId="{518BEDFB-C8D6-4F04-B110-AA62AE918E2F}">
      <dgm:prSet/>
      <dgm:spPr/>
      <dgm:t>
        <a:bodyPr/>
        <a:lstStyle/>
        <a:p>
          <a:endParaRPr lang="en-US" sz="2400"/>
        </a:p>
      </dgm:t>
    </dgm:pt>
    <dgm:pt modelId="{0EBB9FDE-B525-4FC2-AB38-D1758C679FC0}">
      <dgm:prSet custT="1"/>
      <dgm:spPr/>
      <dgm:t>
        <a:bodyPr/>
        <a:lstStyle/>
        <a:p>
          <a:r>
            <a:rPr lang="en-US" sz="1400" dirty="0" smtClean="0"/>
            <a:t>Number of books: 500+</a:t>
          </a:r>
          <a:endParaRPr lang="en-US" sz="1400" dirty="0"/>
        </a:p>
      </dgm:t>
    </dgm:pt>
    <dgm:pt modelId="{C9F6C2EB-8B52-4E01-9DFF-FF8D6171B379}" type="parTrans" cxnId="{F54A0523-60EA-41DC-800A-60140BD3DB4F}">
      <dgm:prSet/>
      <dgm:spPr/>
      <dgm:t>
        <a:bodyPr/>
        <a:lstStyle/>
        <a:p>
          <a:endParaRPr lang="en-US" sz="2400"/>
        </a:p>
      </dgm:t>
    </dgm:pt>
    <dgm:pt modelId="{9A479B71-BE50-41AD-8BCC-76DBB18075C2}" type="sibTrans" cxnId="{F54A0523-60EA-41DC-800A-60140BD3DB4F}">
      <dgm:prSet/>
      <dgm:spPr/>
      <dgm:t>
        <a:bodyPr/>
        <a:lstStyle/>
        <a:p>
          <a:endParaRPr lang="en-US" sz="2400"/>
        </a:p>
      </dgm:t>
    </dgm:pt>
    <dgm:pt modelId="{FC51F0E4-C0F3-42CD-BE8D-9BD776C23116}">
      <dgm:prSet custT="1"/>
      <dgm:spPr/>
      <dgm:t>
        <a:bodyPr/>
        <a:lstStyle/>
        <a:p>
          <a:r>
            <a:rPr lang="en-US" sz="1400" dirty="0" smtClean="0"/>
            <a:t>Number of Project (UG/PG) reports of students who have graduated: 200+</a:t>
          </a:r>
          <a:endParaRPr lang="en-US" sz="1400" dirty="0"/>
        </a:p>
      </dgm:t>
    </dgm:pt>
    <dgm:pt modelId="{26D89243-73BB-4AD2-9FAF-C64EAF8A3B27}" type="parTrans" cxnId="{A459E0B6-02BF-4686-8B61-764461EAE4B6}">
      <dgm:prSet/>
      <dgm:spPr/>
      <dgm:t>
        <a:bodyPr/>
        <a:lstStyle/>
        <a:p>
          <a:endParaRPr lang="en-US" sz="2400"/>
        </a:p>
      </dgm:t>
    </dgm:pt>
    <dgm:pt modelId="{67A0FE80-81E9-4E9F-B946-B8AA93EF564B}" type="sibTrans" cxnId="{A459E0B6-02BF-4686-8B61-764461EAE4B6}">
      <dgm:prSet/>
      <dgm:spPr/>
      <dgm:t>
        <a:bodyPr/>
        <a:lstStyle/>
        <a:p>
          <a:endParaRPr lang="en-US" sz="2400"/>
        </a:p>
      </dgm:t>
    </dgm:pt>
    <dgm:pt modelId="{BC279868-33D8-4AAD-BFB2-AA4F184A3588}">
      <dgm:prSet custT="1"/>
      <dgm:spPr/>
      <dgm:t>
        <a:bodyPr/>
        <a:lstStyle/>
        <a:p>
          <a:r>
            <a:rPr lang="en-US" sz="1400" dirty="0" smtClean="0"/>
            <a:t>Budget of Current Financial Year for department library(CFY) 15-16  20000/-</a:t>
          </a:r>
        </a:p>
      </dgm:t>
    </dgm:pt>
    <dgm:pt modelId="{F5AE64B0-734E-45E7-9E0F-212902310ECF}" type="parTrans" cxnId="{C967E452-9428-417D-B609-8DDA8994E41B}">
      <dgm:prSet/>
      <dgm:spPr/>
      <dgm:t>
        <a:bodyPr/>
        <a:lstStyle/>
        <a:p>
          <a:endParaRPr lang="en-US" sz="2400"/>
        </a:p>
      </dgm:t>
    </dgm:pt>
    <dgm:pt modelId="{F90A35F7-2562-45F9-BF7E-79844340FF88}" type="sibTrans" cxnId="{C967E452-9428-417D-B609-8DDA8994E41B}">
      <dgm:prSet/>
      <dgm:spPr/>
      <dgm:t>
        <a:bodyPr/>
        <a:lstStyle/>
        <a:p>
          <a:endParaRPr lang="en-US" sz="2400"/>
        </a:p>
      </dgm:t>
    </dgm:pt>
    <dgm:pt modelId="{7A6500F4-6493-4080-99EA-A30CCDA78BA4}">
      <dgm:prSet custT="1"/>
      <dgm:spPr/>
      <dgm:t>
        <a:bodyPr/>
        <a:lstStyle/>
        <a:p>
          <a:r>
            <a:rPr lang="en-US" sz="1200" dirty="0" smtClean="0"/>
            <a:t>Total </a:t>
          </a:r>
          <a:r>
            <a:rPr lang="en-US" sz="1200" b="1" dirty="0" smtClean="0"/>
            <a:t>35  books </a:t>
          </a:r>
          <a:r>
            <a:rPr lang="en-US" sz="1200" dirty="0" smtClean="0"/>
            <a:t>are procured from Department Library for Academic Year 2015-2016</a:t>
          </a:r>
          <a:endParaRPr lang="en-US" sz="1200" b="1" dirty="0" smtClean="0"/>
        </a:p>
      </dgm:t>
    </dgm:pt>
    <dgm:pt modelId="{526FD43F-9F40-4691-9730-ADD4A8101CB5}" type="parTrans" cxnId="{B92EA5A0-9069-436B-9BA2-16B4CC30C786}">
      <dgm:prSet/>
      <dgm:spPr/>
      <dgm:t>
        <a:bodyPr/>
        <a:lstStyle/>
        <a:p>
          <a:endParaRPr lang="en-US" sz="1600"/>
        </a:p>
      </dgm:t>
    </dgm:pt>
    <dgm:pt modelId="{3B8562F8-957E-469D-8F48-F84018BC08E5}" type="sibTrans" cxnId="{B92EA5A0-9069-436B-9BA2-16B4CC30C786}">
      <dgm:prSet/>
      <dgm:spPr/>
      <dgm:t>
        <a:bodyPr/>
        <a:lstStyle/>
        <a:p>
          <a:endParaRPr lang="en-US" sz="1600"/>
        </a:p>
      </dgm:t>
    </dgm:pt>
    <dgm:pt modelId="{4D5BB003-8C8D-4D29-9C93-9DF86A22FD39}" type="pres">
      <dgm:prSet presAssocID="{D22334D4-A77F-43D3-AEAC-C71F79BDDCAD}" presName="linear" presStyleCnt="0">
        <dgm:presLayoutVars>
          <dgm:dir/>
          <dgm:animLvl val="lvl"/>
          <dgm:resizeHandles val="exact"/>
        </dgm:presLayoutVars>
      </dgm:prSet>
      <dgm:spPr/>
      <dgm:t>
        <a:bodyPr/>
        <a:lstStyle/>
        <a:p>
          <a:endParaRPr lang="en-US"/>
        </a:p>
      </dgm:t>
    </dgm:pt>
    <dgm:pt modelId="{EE275278-82F0-4461-BFDA-00858B7C76F7}" type="pres">
      <dgm:prSet presAssocID="{2548568F-8377-4AD3-B59D-AB59E9A02196}" presName="parentLin" presStyleCnt="0"/>
      <dgm:spPr/>
    </dgm:pt>
    <dgm:pt modelId="{A1DF870E-CCDF-493A-A07B-1BDC2E5600FD}" type="pres">
      <dgm:prSet presAssocID="{2548568F-8377-4AD3-B59D-AB59E9A02196}" presName="parentLeftMargin" presStyleLbl="node1" presStyleIdx="0" presStyleCnt="5"/>
      <dgm:spPr/>
      <dgm:t>
        <a:bodyPr/>
        <a:lstStyle/>
        <a:p>
          <a:endParaRPr lang="en-US"/>
        </a:p>
      </dgm:t>
    </dgm:pt>
    <dgm:pt modelId="{ADA11332-4EFC-4931-8512-91F9E61DD9C1}" type="pres">
      <dgm:prSet presAssocID="{2548568F-8377-4AD3-B59D-AB59E9A02196}" presName="parentText" presStyleLbl="node1" presStyleIdx="0" presStyleCnt="5">
        <dgm:presLayoutVars>
          <dgm:chMax val="0"/>
          <dgm:bulletEnabled val="1"/>
        </dgm:presLayoutVars>
      </dgm:prSet>
      <dgm:spPr/>
      <dgm:t>
        <a:bodyPr/>
        <a:lstStyle/>
        <a:p>
          <a:endParaRPr lang="en-US"/>
        </a:p>
      </dgm:t>
    </dgm:pt>
    <dgm:pt modelId="{03532E54-03C7-41D0-A16F-315D59E59CC7}" type="pres">
      <dgm:prSet presAssocID="{2548568F-8377-4AD3-B59D-AB59E9A02196}" presName="negativeSpace" presStyleCnt="0"/>
      <dgm:spPr/>
    </dgm:pt>
    <dgm:pt modelId="{BE9A40A4-98F8-43F8-8937-9203A4864DA4}" type="pres">
      <dgm:prSet presAssocID="{2548568F-8377-4AD3-B59D-AB59E9A02196}" presName="childText" presStyleLbl="conFgAcc1" presStyleIdx="0" presStyleCnt="5">
        <dgm:presLayoutVars>
          <dgm:bulletEnabled val="1"/>
        </dgm:presLayoutVars>
      </dgm:prSet>
      <dgm:spPr/>
    </dgm:pt>
    <dgm:pt modelId="{AAA68A5F-082F-42E8-B11A-9829511200AF}" type="pres">
      <dgm:prSet presAssocID="{21CDDCB1-26CB-4943-A8FA-C5EC2F793B25}" presName="spaceBetweenRectangles" presStyleCnt="0"/>
      <dgm:spPr/>
    </dgm:pt>
    <dgm:pt modelId="{5B3BEEB1-5F57-4802-A00A-08F89B2268D1}" type="pres">
      <dgm:prSet presAssocID="{0EBB9FDE-B525-4FC2-AB38-D1758C679FC0}" presName="parentLin" presStyleCnt="0"/>
      <dgm:spPr/>
    </dgm:pt>
    <dgm:pt modelId="{DE3874BD-ACD5-49B1-BA99-4F0B4D220D2F}" type="pres">
      <dgm:prSet presAssocID="{0EBB9FDE-B525-4FC2-AB38-D1758C679FC0}" presName="parentLeftMargin" presStyleLbl="node1" presStyleIdx="0" presStyleCnt="5"/>
      <dgm:spPr/>
      <dgm:t>
        <a:bodyPr/>
        <a:lstStyle/>
        <a:p>
          <a:endParaRPr lang="en-US"/>
        </a:p>
      </dgm:t>
    </dgm:pt>
    <dgm:pt modelId="{3B72C669-7EB9-4195-997B-E4E7944996AD}" type="pres">
      <dgm:prSet presAssocID="{0EBB9FDE-B525-4FC2-AB38-D1758C679FC0}" presName="parentText" presStyleLbl="node1" presStyleIdx="1" presStyleCnt="5">
        <dgm:presLayoutVars>
          <dgm:chMax val="0"/>
          <dgm:bulletEnabled val="1"/>
        </dgm:presLayoutVars>
      </dgm:prSet>
      <dgm:spPr/>
      <dgm:t>
        <a:bodyPr/>
        <a:lstStyle/>
        <a:p>
          <a:endParaRPr lang="en-US"/>
        </a:p>
      </dgm:t>
    </dgm:pt>
    <dgm:pt modelId="{9B55C5D8-D87C-4C3A-9D12-AFC8EDE3EDCD}" type="pres">
      <dgm:prSet presAssocID="{0EBB9FDE-B525-4FC2-AB38-D1758C679FC0}" presName="negativeSpace" presStyleCnt="0"/>
      <dgm:spPr/>
    </dgm:pt>
    <dgm:pt modelId="{17DDF140-8B46-4769-97FD-351228A4373D}" type="pres">
      <dgm:prSet presAssocID="{0EBB9FDE-B525-4FC2-AB38-D1758C679FC0}" presName="childText" presStyleLbl="conFgAcc1" presStyleIdx="1" presStyleCnt="5">
        <dgm:presLayoutVars>
          <dgm:bulletEnabled val="1"/>
        </dgm:presLayoutVars>
      </dgm:prSet>
      <dgm:spPr/>
    </dgm:pt>
    <dgm:pt modelId="{7B42AF8C-4CF4-4257-9F7D-AEF38017D2A8}" type="pres">
      <dgm:prSet presAssocID="{9A479B71-BE50-41AD-8BCC-76DBB18075C2}" presName="spaceBetweenRectangles" presStyleCnt="0"/>
      <dgm:spPr/>
    </dgm:pt>
    <dgm:pt modelId="{C82F4BBC-5801-4EDA-86B1-5708EBFBC894}" type="pres">
      <dgm:prSet presAssocID="{FC51F0E4-C0F3-42CD-BE8D-9BD776C23116}" presName="parentLin" presStyleCnt="0"/>
      <dgm:spPr/>
    </dgm:pt>
    <dgm:pt modelId="{CAE41EDB-D6F1-4D0B-86D0-41B03B54D527}" type="pres">
      <dgm:prSet presAssocID="{FC51F0E4-C0F3-42CD-BE8D-9BD776C23116}" presName="parentLeftMargin" presStyleLbl="node1" presStyleIdx="1" presStyleCnt="5"/>
      <dgm:spPr/>
      <dgm:t>
        <a:bodyPr/>
        <a:lstStyle/>
        <a:p>
          <a:endParaRPr lang="en-US"/>
        </a:p>
      </dgm:t>
    </dgm:pt>
    <dgm:pt modelId="{2F22A3B4-E760-4BB7-AA1C-933CE3AD6B3C}" type="pres">
      <dgm:prSet presAssocID="{FC51F0E4-C0F3-42CD-BE8D-9BD776C23116}" presName="parentText" presStyleLbl="node1" presStyleIdx="2" presStyleCnt="5">
        <dgm:presLayoutVars>
          <dgm:chMax val="0"/>
          <dgm:bulletEnabled val="1"/>
        </dgm:presLayoutVars>
      </dgm:prSet>
      <dgm:spPr/>
      <dgm:t>
        <a:bodyPr/>
        <a:lstStyle/>
        <a:p>
          <a:endParaRPr lang="en-US"/>
        </a:p>
      </dgm:t>
    </dgm:pt>
    <dgm:pt modelId="{414FD772-2F08-4AF6-A9ED-B0CEA9E8DCA9}" type="pres">
      <dgm:prSet presAssocID="{FC51F0E4-C0F3-42CD-BE8D-9BD776C23116}" presName="negativeSpace" presStyleCnt="0"/>
      <dgm:spPr/>
    </dgm:pt>
    <dgm:pt modelId="{AA496961-E92A-43C5-BC51-3B0FAB7EA511}" type="pres">
      <dgm:prSet presAssocID="{FC51F0E4-C0F3-42CD-BE8D-9BD776C23116}" presName="childText" presStyleLbl="conFgAcc1" presStyleIdx="2" presStyleCnt="5">
        <dgm:presLayoutVars>
          <dgm:bulletEnabled val="1"/>
        </dgm:presLayoutVars>
      </dgm:prSet>
      <dgm:spPr/>
    </dgm:pt>
    <dgm:pt modelId="{3B5B4F56-A408-4D69-B407-4F187AB690C6}" type="pres">
      <dgm:prSet presAssocID="{67A0FE80-81E9-4E9F-B946-B8AA93EF564B}" presName="spaceBetweenRectangles" presStyleCnt="0"/>
      <dgm:spPr/>
    </dgm:pt>
    <dgm:pt modelId="{5B716071-5433-402A-8636-2B8C7C443194}" type="pres">
      <dgm:prSet presAssocID="{BC279868-33D8-4AAD-BFB2-AA4F184A3588}" presName="parentLin" presStyleCnt="0"/>
      <dgm:spPr/>
    </dgm:pt>
    <dgm:pt modelId="{C418E2E6-52CA-434D-9CC5-FBA772A4B647}" type="pres">
      <dgm:prSet presAssocID="{BC279868-33D8-4AAD-BFB2-AA4F184A3588}" presName="parentLeftMargin" presStyleLbl="node1" presStyleIdx="2" presStyleCnt="5"/>
      <dgm:spPr/>
      <dgm:t>
        <a:bodyPr/>
        <a:lstStyle/>
        <a:p>
          <a:endParaRPr lang="en-US"/>
        </a:p>
      </dgm:t>
    </dgm:pt>
    <dgm:pt modelId="{BFB0EB8F-97EC-426E-B972-28849C2E32B0}" type="pres">
      <dgm:prSet presAssocID="{BC279868-33D8-4AAD-BFB2-AA4F184A3588}" presName="parentText" presStyleLbl="node1" presStyleIdx="3" presStyleCnt="5">
        <dgm:presLayoutVars>
          <dgm:chMax val="0"/>
          <dgm:bulletEnabled val="1"/>
        </dgm:presLayoutVars>
      </dgm:prSet>
      <dgm:spPr/>
      <dgm:t>
        <a:bodyPr/>
        <a:lstStyle/>
        <a:p>
          <a:endParaRPr lang="en-US"/>
        </a:p>
      </dgm:t>
    </dgm:pt>
    <dgm:pt modelId="{AAC60CDF-04DC-41ED-BE81-6B2552035888}" type="pres">
      <dgm:prSet presAssocID="{BC279868-33D8-4AAD-BFB2-AA4F184A3588}" presName="negativeSpace" presStyleCnt="0"/>
      <dgm:spPr/>
    </dgm:pt>
    <dgm:pt modelId="{0544137C-774A-4BC9-8466-2B238D4BFD19}" type="pres">
      <dgm:prSet presAssocID="{BC279868-33D8-4AAD-BFB2-AA4F184A3588}" presName="childText" presStyleLbl="conFgAcc1" presStyleIdx="3" presStyleCnt="5">
        <dgm:presLayoutVars>
          <dgm:bulletEnabled val="1"/>
        </dgm:presLayoutVars>
      </dgm:prSet>
      <dgm:spPr/>
    </dgm:pt>
    <dgm:pt modelId="{66AA6EF2-606D-451B-984B-A96E910BF497}" type="pres">
      <dgm:prSet presAssocID="{F90A35F7-2562-45F9-BF7E-79844340FF88}" presName="spaceBetweenRectangles" presStyleCnt="0"/>
      <dgm:spPr/>
    </dgm:pt>
    <dgm:pt modelId="{6D74AC78-EDB6-444B-A50F-21F700CD0F14}" type="pres">
      <dgm:prSet presAssocID="{7A6500F4-6493-4080-99EA-A30CCDA78BA4}" presName="parentLin" presStyleCnt="0"/>
      <dgm:spPr/>
    </dgm:pt>
    <dgm:pt modelId="{C4E6A8C3-A1BE-4A82-9DC4-356B2B624759}" type="pres">
      <dgm:prSet presAssocID="{7A6500F4-6493-4080-99EA-A30CCDA78BA4}" presName="parentLeftMargin" presStyleLbl="node1" presStyleIdx="3" presStyleCnt="5"/>
      <dgm:spPr/>
      <dgm:t>
        <a:bodyPr/>
        <a:lstStyle/>
        <a:p>
          <a:endParaRPr lang="en-US"/>
        </a:p>
      </dgm:t>
    </dgm:pt>
    <dgm:pt modelId="{ACB780D7-E35D-4294-9986-B74207094C7E}" type="pres">
      <dgm:prSet presAssocID="{7A6500F4-6493-4080-99EA-A30CCDA78BA4}" presName="parentText" presStyleLbl="node1" presStyleIdx="4" presStyleCnt="5">
        <dgm:presLayoutVars>
          <dgm:chMax val="0"/>
          <dgm:bulletEnabled val="1"/>
        </dgm:presLayoutVars>
      </dgm:prSet>
      <dgm:spPr/>
      <dgm:t>
        <a:bodyPr/>
        <a:lstStyle/>
        <a:p>
          <a:endParaRPr lang="en-US"/>
        </a:p>
      </dgm:t>
    </dgm:pt>
    <dgm:pt modelId="{7D942ACE-A719-41A8-9923-115361D0E889}" type="pres">
      <dgm:prSet presAssocID="{7A6500F4-6493-4080-99EA-A30CCDA78BA4}" presName="negativeSpace" presStyleCnt="0"/>
      <dgm:spPr/>
    </dgm:pt>
    <dgm:pt modelId="{7D608E11-DF21-4F13-8D14-710F55E41363}" type="pres">
      <dgm:prSet presAssocID="{7A6500F4-6493-4080-99EA-A30CCDA78BA4}" presName="childText" presStyleLbl="conFgAcc1" presStyleIdx="4" presStyleCnt="5">
        <dgm:presLayoutVars>
          <dgm:bulletEnabled val="1"/>
        </dgm:presLayoutVars>
      </dgm:prSet>
      <dgm:spPr/>
    </dgm:pt>
  </dgm:ptLst>
  <dgm:cxnLst>
    <dgm:cxn modelId="{518BEDFB-C8D6-4F04-B110-AA62AE918E2F}" srcId="{D22334D4-A77F-43D3-AEAC-C71F79BDDCAD}" destId="{2548568F-8377-4AD3-B59D-AB59E9A02196}" srcOrd="0" destOrd="0" parTransId="{D866CF18-B576-437A-B5D1-B0BFF0B9D90B}" sibTransId="{21CDDCB1-26CB-4943-A8FA-C5EC2F793B25}"/>
    <dgm:cxn modelId="{007DEE32-373E-4660-B92F-CE167A621DD2}" type="presOf" srcId="{2548568F-8377-4AD3-B59D-AB59E9A02196}" destId="{A1DF870E-CCDF-493A-A07B-1BDC2E5600FD}" srcOrd="0" destOrd="0" presId="urn:microsoft.com/office/officeart/2005/8/layout/list1"/>
    <dgm:cxn modelId="{ABC2BAAA-8A22-4121-8339-1358FE70E97F}" type="presOf" srcId="{7A6500F4-6493-4080-99EA-A30CCDA78BA4}" destId="{ACB780D7-E35D-4294-9986-B74207094C7E}" srcOrd="1" destOrd="0" presId="urn:microsoft.com/office/officeart/2005/8/layout/list1"/>
    <dgm:cxn modelId="{B92EA5A0-9069-436B-9BA2-16B4CC30C786}" srcId="{D22334D4-A77F-43D3-AEAC-C71F79BDDCAD}" destId="{7A6500F4-6493-4080-99EA-A30CCDA78BA4}" srcOrd="4" destOrd="0" parTransId="{526FD43F-9F40-4691-9730-ADD4A8101CB5}" sibTransId="{3B8562F8-957E-469D-8F48-F84018BC08E5}"/>
    <dgm:cxn modelId="{EB6B45B0-270F-4D48-BF5C-1A3D341642D6}" type="presOf" srcId="{FC51F0E4-C0F3-42CD-BE8D-9BD776C23116}" destId="{2F22A3B4-E760-4BB7-AA1C-933CE3AD6B3C}" srcOrd="1" destOrd="0" presId="urn:microsoft.com/office/officeart/2005/8/layout/list1"/>
    <dgm:cxn modelId="{D5CBEC84-B27C-4FA6-A77C-103A12E14230}" type="presOf" srcId="{BC279868-33D8-4AAD-BFB2-AA4F184A3588}" destId="{C418E2E6-52CA-434D-9CC5-FBA772A4B647}" srcOrd="0" destOrd="0" presId="urn:microsoft.com/office/officeart/2005/8/layout/list1"/>
    <dgm:cxn modelId="{9692DA6B-8397-4700-8CE4-68ABB903452F}" type="presOf" srcId="{0EBB9FDE-B525-4FC2-AB38-D1758C679FC0}" destId="{DE3874BD-ACD5-49B1-BA99-4F0B4D220D2F}" srcOrd="0" destOrd="0" presId="urn:microsoft.com/office/officeart/2005/8/layout/list1"/>
    <dgm:cxn modelId="{F54A0523-60EA-41DC-800A-60140BD3DB4F}" srcId="{D22334D4-A77F-43D3-AEAC-C71F79BDDCAD}" destId="{0EBB9FDE-B525-4FC2-AB38-D1758C679FC0}" srcOrd="1" destOrd="0" parTransId="{C9F6C2EB-8B52-4E01-9DFF-FF8D6171B379}" sibTransId="{9A479B71-BE50-41AD-8BCC-76DBB18075C2}"/>
    <dgm:cxn modelId="{A6765E52-E66C-4F5E-9116-2E1A02661277}" type="presOf" srcId="{7A6500F4-6493-4080-99EA-A30CCDA78BA4}" destId="{C4E6A8C3-A1BE-4A82-9DC4-356B2B624759}" srcOrd="0" destOrd="0" presId="urn:microsoft.com/office/officeart/2005/8/layout/list1"/>
    <dgm:cxn modelId="{5B610BD8-6809-429E-92B2-7DC7A3067083}" type="presOf" srcId="{2548568F-8377-4AD3-B59D-AB59E9A02196}" destId="{ADA11332-4EFC-4931-8512-91F9E61DD9C1}" srcOrd="1" destOrd="0" presId="urn:microsoft.com/office/officeart/2005/8/layout/list1"/>
    <dgm:cxn modelId="{57C179E5-DA4B-4E21-8357-86549FA6274F}" type="presOf" srcId="{BC279868-33D8-4AAD-BFB2-AA4F184A3588}" destId="{BFB0EB8F-97EC-426E-B972-28849C2E32B0}" srcOrd="1" destOrd="0" presId="urn:microsoft.com/office/officeart/2005/8/layout/list1"/>
    <dgm:cxn modelId="{F449DCC2-AC60-4AE7-8131-38DE8A0AF0A4}" type="presOf" srcId="{D22334D4-A77F-43D3-AEAC-C71F79BDDCAD}" destId="{4D5BB003-8C8D-4D29-9C93-9DF86A22FD39}" srcOrd="0" destOrd="0" presId="urn:microsoft.com/office/officeart/2005/8/layout/list1"/>
    <dgm:cxn modelId="{A459E0B6-02BF-4686-8B61-764461EAE4B6}" srcId="{D22334D4-A77F-43D3-AEAC-C71F79BDDCAD}" destId="{FC51F0E4-C0F3-42CD-BE8D-9BD776C23116}" srcOrd="2" destOrd="0" parTransId="{26D89243-73BB-4AD2-9FAF-C64EAF8A3B27}" sibTransId="{67A0FE80-81E9-4E9F-B946-B8AA93EF564B}"/>
    <dgm:cxn modelId="{13430A86-2F33-436D-AC24-A7C3B12C4075}" type="presOf" srcId="{FC51F0E4-C0F3-42CD-BE8D-9BD776C23116}" destId="{CAE41EDB-D6F1-4D0B-86D0-41B03B54D527}" srcOrd="0" destOrd="0" presId="urn:microsoft.com/office/officeart/2005/8/layout/list1"/>
    <dgm:cxn modelId="{C967E452-9428-417D-B609-8DDA8994E41B}" srcId="{D22334D4-A77F-43D3-AEAC-C71F79BDDCAD}" destId="{BC279868-33D8-4AAD-BFB2-AA4F184A3588}" srcOrd="3" destOrd="0" parTransId="{F5AE64B0-734E-45E7-9E0F-212902310ECF}" sibTransId="{F90A35F7-2562-45F9-BF7E-79844340FF88}"/>
    <dgm:cxn modelId="{D0ED31F2-DDBE-455E-B403-60DB0ACD6ADF}" type="presOf" srcId="{0EBB9FDE-B525-4FC2-AB38-D1758C679FC0}" destId="{3B72C669-7EB9-4195-997B-E4E7944996AD}" srcOrd="1" destOrd="0" presId="urn:microsoft.com/office/officeart/2005/8/layout/list1"/>
    <dgm:cxn modelId="{BA5AACCC-7E7B-4113-A9F8-1497364521CB}" type="presParOf" srcId="{4D5BB003-8C8D-4D29-9C93-9DF86A22FD39}" destId="{EE275278-82F0-4461-BFDA-00858B7C76F7}" srcOrd="0" destOrd="0" presId="urn:microsoft.com/office/officeart/2005/8/layout/list1"/>
    <dgm:cxn modelId="{BD3F3476-7087-4C1D-93C1-09ED686FFAE4}" type="presParOf" srcId="{EE275278-82F0-4461-BFDA-00858B7C76F7}" destId="{A1DF870E-CCDF-493A-A07B-1BDC2E5600FD}" srcOrd="0" destOrd="0" presId="urn:microsoft.com/office/officeart/2005/8/layout/list1"/>
    <dgm:cxn modelId="{E2126903-D955-474E-A493-62CCB6E0400A}" type="presParOf" srcId="{EE275278-82F0-4461-BFDA-00858B7C76F7}" destId="{ADA11332-4EFC-4931-8512-91F9E61DD9C1}" srcOrd="1" destOrd="0" presId="urn:microsoft.com/office/officeart/2005/8/layout/list1"/>
    <dgm:cxn modelId="{6FC5EC61-B277-4BD0-9911-E025A45D63DC}" type="presParOf" srcId="{4D5BB003-8C8D-4D29-9C93-9DF86A22FD39}" destId="{03532E54-03C7-41D0-A16F-315D59E59CC7}" srcOrd="1" destOrd="0" presId="urn:microsoft.com/office/officeart/2005/8/layout/list1"/>
    <dgm:cxn modelId="{081A2310-685D-4C56-B1AE-A46EB931802B}" type="presParOf" srcId="{4D5BB003-8C8D-4D29-9C93-9DF86A22FD39}" destId="{BE9A40A4-98F8-43F8-8937-9203A4864DA4}" srcOrd="2" destOrd="0" presId="urn:microsoft.com/office/officeart/2005/8/layout/list1"/>
    <dgm:cxn modelId="{333351F6-D635-4E29-AF0F-167769D6756B}" type="presParOf" srcId="{4D5BB003-8C8D-4D29-9C93-9DF86A22FD39}" destId="{AAA68A5F-082F-42E8-B11A-9829511200AF}" srcOrd="3" destOrd="0" presId="urn:microsoft.com/office/officeart/2005/8/layout/list1"/>
    <dgm:cxn modelId="{5009EF01-7E6D-4F55-B86A-28FBCC43567C}" type="presParOf" srcId="{4D5BB003-8C8D-4D29-9C93-9DF86A22FD39}" destId="{5B3BEEB1-5F57-4802-A00A-08F89B2268D1}" srcOrd="4" destOrd="0" presId="urn:microsoft.com/office/officeart/2005/8/layout/list1"/>
    <dgm:cxn modelId="{463FE397-E5DF-4FFD-A9E6-DCD0BFA47BB1}" type="presParOf" srcId="{5B3BEEB1-5F57-4802-A00A-08F89B2268D1}" destId="{DE3874BD-ACD5-49B1-BA99-4F0B4D220D2F}" srcOrd="0" destOrd="0" presId="urn:microsoft.com/office/officeart/2005/8/layout/list1"/>
    <dgm:cxn modelId="{D31054D9-FA8E-4B4B-9D5C-7E161D3B6BFF}" type="presParOf" srcId="{5B3BEEB1-5F57-4802-A00A-08F89B2268D1}" destId="{3B72C669-7EB9-4195-997B-E4E7944996AD}" srcOrd="1" destOrd="0" presId="urn:microsoft.com/office/officeart/2005/8/layout/list1"/>
    <dgm:cxn modelId="{BEEE0DDC-E273-4E13-BC89-39634BF99D38}" type="presParOf" srcId="{4D5BB003-8C8D-4D29-9C93-9DF86A22FD39}" destId="{9B55C5D8-D87C-4C3A-9D12-AFC8EDE3EDCD}" srcOrd="5" destOrd="0" presId="urn:microsoft.com/office/officeart/2005/8/layout/list1"/>
    <dgm:cxn modelId="{C4778F5D-D0D7-491B-96EE-5F045D1B2348}" type="presParOf" srcId="{4D5BB003-8C8D-4D29-9C93-9DF86A22FD39}" destId="{17DDF140-8B46-4769-97FD-351228A4373D}" srcOrd="6" destOrd="0" presId="urn:microsoft.com/office/officeart/2005/8/layout/list1"/>
    <dgm:cxn modelId="{57798668-E79A-4BEE-8AC4-927E7EF2479C}" type="presParOf" srcId="{4D5BB003-8C8D-4D29-9C93-9DF86A22FD39}" destId="{7B42AF8C-4CF4-4257-9F7D-AEF38017D2A8}" srcOrd="7" destOrd="0" presId="urn:microsoft.com/office/officeart/2005/8/layout/list1"/>
    <dgm:cxn modelId="{2E15CE22-E536-4DBB-9602-45569E332CF1}" type="presParOf" srcId="{4D5BB003-8C8D-4D29-9C93-9DF86A22FD39}" destId="{C82F4BBC-5801-4EDA-86B1-5708EBFBC894}" srcOrd="8" destOrd="0" presId="urn:microsoft.com/office/officeart/2005/8/layout/list1"/>
    <dgm:cxn modelId="{BBA78B77-2A00-404C-980B-54842181909E}" type="presParOf" srcId="{C82F4BBC-5801-4EDA-86B1-5708EBFBC894}" destId="{CAE41EDB-D6F1-4D0B-86D0-41B03B54D527}" srcOrd="0" destOrd="0" presId="urn:microsoft.com/office/officeart/2005/8/layout/list1"/>
    <dgm:cxn modelId="{05ADF293-690C-43DF-B925-806CB8F9F14C}" type="presParOf" srcId="{C82F4BBC-5801-4EDA-86B1-5708EBFBC894}" destId="{2F22A3B4-E760-4BB7-AA1C-933CE3AD6B3C}" srcOrd="1" destOrd="0" presId="urn:microsoft.com/office/officeart/2005/8/layout/list1"/>
    <dgm:cxn modelId="{7D2BFD8E-5668-4E27-87E9-7009243C01AE}" type="presParOf" srcId="{4D5BB003-8C8D-4D29-9C93-9DF86A22FD39}" destId="{414FD772-2F08-4AF6-A9ED-B0CEA9E8DCA9}" srcOrd="9" destOrd="0" presId="urn:microsoft.com/office/officeart/2005/8/layout/list1"/>
    <dgm:cxn modelId="{B5A1C25B-F18E-413D-8CC6-77785E5D9F40}" type="presParOf" srcId="{4D5BB003-8C8D-4D29-9C93-9DF86A22FD39}" destId="{AA496961-E92A-43C5-BC51-3B0FAB7EA511}" srcOrd="10" destOrd="0" presId="urn:microsoft.com/office/officeart/2005/8/layout/list1"/>
    <dgm:cxn modelId="{7E40CB8F-B1DA-4129-BA6C-402F49E43E7B}" type="presParOf" srcId="{4D5BB003-8C8D-4D29-9C93-9DF86A22FD39}" destId="{3B5B4F56-A408-4D69-B407-4F187AB690C6}" srcOrd="11" destOrd="0" presId="urn:microsoft.com/office/officeart/2005/8/layout/list1"/>
    <dgm:cxn modelId="{D933EFC7-7493-4F02-B535-C4B717F9D31F}" type="presParOf" srcId="{4D5BB003-8C8D-4D29-9C93-9DF86A22FD39}" destId="{5B716071-5433-402A-8636-2B8C7C443194}" srcOrd="12" destOrd="0" presId="urn:microsoft.com/office/officeart/2005/8/layout/list1"/>
    <dgm:cxn modelId="{6297260F-5A48-474F-8B15-AB646F923A20}" type="presParOf" srcId="{5B716071-5433-402A-8636-2B8C7C443194}" destId="{C418E2E6-52CA-434D-9CC5-FBA772A4B647}" srcOrd="0" destOrd="0" presId="urn:microsoft.com/office/officeart/2005/8/layout/list1"/>
    <dgm:cxn modelId="{0115C649-84E9-4BA6-8880-271DB957C458}" type="presParOf" srcId="{5B716071-5433-402A-8636-2B8C7C443194}" destId="{BFB0EB8F-97EC-426E-B972-28849C2E32B0}" srcOrd="1" destOrd="0" presId="urn:microsoft.com/office/officeart/2005/8/layout/list1"/>
    <dgm:cxn modelId="{E20D94A6-BEFE-4358-ACCA-0CB0562BA2A6}" type="presParOf" srcId="{4D5BB003-8C8D-4D29-9C93-9DF86A22FD39}" destId="{AAC60CDF-04DC-41ED-BE81-6B2552035888}" srcOrd="13" destOrd="0" presId="urn:microsoft.com/office/officeart/2005/8/layout/list1"/>
    <dgm:cxn modelId="{8206AE52-94CC-414D-8053-15B2C3FA8F33}" type="presParOf" srcId="{4D5BB003-8C8D-4D29-9C93-9DF86A22FD39}" destId="{0544137C-774A-4BC9-8466-2B238D4BFD19}" srcOrd="14" destOrd="0" presId="urn:microsoft.com/office/officeart/2005/8/layout/list1"/>
    <dgm:cxn modelId="{65A94D39-BC67-4675-9FEE-BC47A93BB40E}" type="presParOf" srcId="{4D5BB003-8C8D-4D29-9C93-9DF86A22FD39}" destId="{66AA6EF2-606D-451B-984B-A96E910BF497}" srcOrd="15" destOrd="0" presId="urn:microsoft.com/office/officeart/2005/8/layout/list1"/>
    <dgm:cxn modelId="{0D6F2806-93CC-4B45-BBB5-CA3E46B85611}" type="presParOf" srcId="{4D5BB003-8C8D-4D29-9C93-9DF86A22FD39}" destId="{6D74AC78-EDB6-444B-A50F-21F700CD0F14}" srcOrd="16" destOrd="0" presId="urn:microsoft.com/office/officeart/2005/8/layout/list1"/>
    <dgm:cxn modelId="{8AAC47C8-04B0-4598-A54D-FF6E8E5D78ED}" type="presParOf" srcId="{6D74AC78-EDB6-444B-A50F-21F700CD0F14}" destId="{C4E6A8C3-A1BE-4A82-9DC4-356B2B624759}" srcOrd="0" destOrd="0" presId="urn:microsoft.com/office/officeart/2005/8/layout/list1"/>
    <dgm:cxn modelId="{B5088586-3D1B-41B7-9933-456A753DF6E3}" type="presParOf" srcId="{6D74AC78-EDB6-444B-A50F-21F700CD0F14}" destId="{ACB780D7-E35D-4294-9986-B74207094C7E}" srcOrd="1" destOrd="0" presId="urn:microsoft.com/office/officeart/2005/8/layout/list1"/>
    <dgm:cxn modelId="{8588896C-039B-41CB-BA73-9FD129E10E09}" type="presParOf" srcId="{4D5BB003-8C8D-4D29-9C93-9DF86A22FD39}" destId="{7D942ACE-A719-41A8-9923-115361D0E889}" srcOrd="17" destOrd="0" presId="urn:microsoft.com/office/officeart/2005/8/layout/list1"/>
    <dgm:cxn modelId="{AC4FDB22-BE49-4CB1-9435-DD4B431956E8}" type="presParOf" srcId="{4D5BB003-8C8D-4D29-9C93-9DF86A22FD39}" destId="{7D608E11-DF21-4F13-8D14-710F55E4136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5098613-4468-405D-B57D-65B44C2A51A6}" type="doc">
      <dgm:prSet loTypeId="urn:microsoft.com/office/officeart/2005/8/layout/list1" loCatId="list" qsTypeId="urn:microsoft.com/office/officeart/2005/8/quickstyle/simple1" qsCatId="simple" csTypeId="urn:microsoft.com/office/officeart/2005/8/colors/colorful1#1" csCatId="colorful" phldr="1"/>
      <dgm:spPr/>
      <dgm:t>
        <a:bodyPr/>
        <a:lstStyle/>
        <a:p>
          <a:endParaRPr lang="en-US"/>
        </a:p>
      </dgm:t>
    </dgm:pt>
    <dgm:pt modelId="{620948C2-E547-4418-8280-3DA946B5FF04}">
      <dgm:prSet phldrT="[Text]" custT="1"/>
      <dgm:spPr/>
      <dgm:t>
        <a:bodyPr/>
        <a:lstStyle/>
        <a:p>
          <a:r>
            <a:rPr lang="en-US" sz="1800" dirty="0" smtClean="0"/>
            <a:t>Infosys : CC, Industry Electives, FEP, Conference Sponsorship .</a:t>
          </a:r>
          <a:endParaRPr lang="en-US" sz="1800" dirty="0"/>
        </a:p>
      </dgm:t>
    </dgm:pt>
    <dgm:pt modelId="{C5193C0D-5B7C-4C2A-B8A4-3B8E3F5BEEC8}" type="parTrans" cxnId="{C15C491F-DFB5-41C3-A996-C3DC8CECD14F}">
      <dgm:prSet/>
      <dgm:spPr/>
      <dgm:t>
        <a:bodyPr/>
        <a:lstStyle/>
        <a:p>
          <a:endParaRPr lang="en-US" sz="4800"/>
        </a:p>
      </dgm:t>
    </dgm:pt>
    <dgm:pt modelId="{444486A1-0C96-4BB4-8E66-DB565AD02C91}" type="sibTrans" cxnId="{C15C491F-DFB5-41C3-A996-C3DC8CECD14F}">
      <dgm:prSet/>
      <dgm:spPr/>
      <dgm:t>
        <a:bodyPr/>
        <a:lstStyle/>
        <a:p>
          <a:endParaRPr lang="en-US" sz="4800"/>
        </a:p>
      </dgm:t>
    </dgm:pt>
    <dgm:pt modelId="{24FA41A5-094B-4FE0-8423-24DA2CC5515A}">
      <dgm:prSet custT="1"/>
      <dgm:spPr/>
      <dgm:t>
        <a:bodyPr/>
        <a:lstStyle/>
        <a:p>
          <a:r>
            <a:rPr lang="en-US" sz="1800" smtClean="0"/>
            <a:t>Accenture: HSFP, Radio Jockey, Innovation Center, Conference Sponsorship .</a:t>
          </a:r>
          <a:endParaRPr lang="en-US" sz="1800" dirty="0" smtClean="0"/>
        </a:p>
      </dgm:t>
    </dgm:pt>
    <dgm:pt modelId="{F4B60EF3-5432-48F1-A226-19900FC8CEA2}" type="parTrans" cxnId="{637CCB3C-DAD1-4E8C-908B-794FBE3435DA}">
      <dgm:prSet/>
      <dgm:spPr/>
      <dgm:t>
        <a:bodyPr/>
        <a:lstStyle/>
        <a:p>
          <a:endParaRPr lang="en-US" sz="4800"/>
        </a:p>
      </dgm:t>
    </dgm:pt>
    <dgm:pt modelId="{A912A1F5-FC40-4B86-A655-87FE2510ADBD}" type="sibTrans" cxnId="{637CCB3C-DAD1-4E8C-908B-794FBE3435DA}">
      <dgm:prSet/>
      <dgm:spPr/>
      <dgm:t>
        <a:bodyPr/>
        <a:lstStyle/>
        <a:p>
          <a:endParaRPr lang="en-US" sz="4800"/>
        </a:p>
      </dgm:t>
    </dgm:pt>
    <dgm:pt modelId="{07EB8441-BD7D-4745-A15B-3219394D4687}">
      <dgm:prSet custT="1"/>
      <dgm:spPr/>
      <dgm:t>
        <a:bodyPr/>
        <a:lstStyle/>
        <a:p>
          <a:r>
            <a:rPr lang="en-US" sz="1800" smtClean="0"/>
            <a:t>Persistent: Symposium, Persistent TPO meet, Student BE Project, Local IV by invitation, Conference Sponsorship &amp; invited talk, Resource person for IOW etc.</a:t>
          </a:r>
          <a:endParaRPr lang="en-US" sz="1800" dirty="0" smtClean="0"/>
        </a:p>
      </dgm:t>
    </dgm:pt>
    <dgm:pt modelId="{DC50F5E2-2512-4CCE-9E4A-B214E899B001}" type="parTrans" cxnId="{7AACE291-90AA-49AF-A277-34081F512659}">
      <dgm:prSet/>
      <dgm:spPr/>
      <dgm:t>
        <a:bodyPr/>
        <a:lstStyle/>
        <a:p>
          <a:endParaRPr lang="en-US" sz="4800"/>
        </a:p>
      </dgm:t>
    </dgm:pt>
    <dgm:pt modelId="{4F19B5A6-A2A1-4357-9D30-FD899E47AE9C}" type="sibTrans" cxnId="{7AACE291-90AA-49AF-A277-34081F512659}">
      <dgm:prSet/>
      <dgm:spPr/>
      <dgm:t>
        <a:bodyPr/>
        <a:lstStyle/>
        <a:p>
          <a:endParaRPr lang="en-US" sz="4800"/>
        </a:p>
      </dgm:t>
    </dgm:pt>
    <dgm:pt modelId="{3B8FBF06-2691-4AC1-BD5C-59EE7A586183}">
      <dgm:prSet custT="1"/>
      <dgm:spPr/>
      <dgm:t>
        <a:bodyPr/>
        <a:lstStyle/>
        <a:p>
          <a:r>
            <a:rPr lang="en-US" sz="1800" smtClean="0"/>
            <a:t>Microsoft : Microsoft Student Associate Program, MSN Academic Alliance</a:t>
          </a:r>
          <a:endParaRPr lang="en-US" sz="1800" dirty="0" smtClean="0"/>
        </a:p>
      </dgm:t>
    </dgm:pt>
    <dgm:pt modelId="{B8BA5DFB-28A8-4D94-B5FC-FBB8A779DF95}" type="parTrans" cxnId="{D308D700-C597-499C-B9E9-FD0A7A280EBA}">
      <dgm:prSet/>
      <dgm:spPr/>
      <dgm:t>
        <a:bodyPr/>
        <a:lstStyle/>
        <a:p>
          <a:endParaRPr lang="en-US" sz="4800"/>
        </a:p>
      </dgm:t>
    </dgm:pt>
    <dgm:pt modelId="{738283D8-1453-41F8-A168-1BDDF24CF2C0}" type="sibTrans" cxnId="{D308D700-C597-499C-B9E9-FD0A7A280EBA}">
      <dgm:prSet/>
      <dgm:spPr/>
      <dgm:t>
        <a:bodyPr/>
        <a:lstStyle/>
        <a:p>
          <a:endParaRPr lang="en-US" sz="4800"/>
        </a:p>
      </dgm:t>
    </dgm:pt>
    <dgm:pt modelId="{439215C6-EC3B-4E06-95D9-D085E509FB1D}">
      <dgm:prSet custT="1"/>
      <dgm:spPr/>
      <dgm:t>
        <a:bodyPr/>
        <a:lstStyle/>
        <a:p>
          <a:r>
            <a:rPr lang="en-US" sz="1800" smtClean="0"/>
            <a:t>TCS : Resource person in SDP, Conference, IOW.</a:t>
          </a:r>
          <a:endParaRPr lang="en-US" sz="1800" dirty="0" smtClean="0"/>
        </a:p>
      </dgm:t>
    </dgm:pt>
    <dgm:pt modelId="{ADB053FD-2E64-4F34-984D-D46AE05DCFBD}" type="parTrans" cxnId="{8C0AA79C-811E-4A3E-A894-FA3EA1577789}">
      <dgm:prSet/>
      <dgm:spPr/>
      <dgm:t>
        <a:bodyPr/>
        <a:lstStyle/>
        <a:p>
          <a:endParaRPr lang="en-US" sz="4800"/>
        </a:p>
      </dgm:t>
    </dgm:pt>
    <dgm:pt modelId="{9BC41CD9-6392-40ED-AC8B-EBB46E6A9B72}" type="sibTrans" cxnId="{8C0AA79C-811E-4A3E-A894-FA3EA1577789}">
      <dgm:prSet/>
      <dgm:spPr/>
      <dgm:t>
        <a:bodyPr/>
        <a:lstStyle/>
        <a:p>
          <a:endParaRPr lang="en-US" sz="4800"/>
        </a:p>
      </dgm:t>
    </dgm:pt>
    <dgm:pt modelId="{C3704B5B-5DF0-4322-BDC0-26BAE83A964A}">
      <dgm:prSet custT="1"/>
      <dgm:spPr/>
      <dgm:t>
        <a:bodyPr/>
        <a:lstStyle/>
        <a:p>
          <a:r>
            <a:rPr lang="en-US" sz="1800" dirty="0" err="1" smtClean="0"/>
            <a:t>Zensar</a:t>
          </a:r>
          <a:r>
            <a:rPr lang="en-US" sz="1800" dirty="0" smtClean="0"/>
            <a:t> Tech Training Programs .  And many more..</a:t>
          </a:r>
        </a:p>
      </dgm:t>
    </dgm:pt>
    <dgm:pt modelId="{1AF54EC6-6862-4886-B5FE-C1AA8C5C76FF}" type="parTrans" cxnId="{D04F69B5-F7A7-4401-996B-62111F44AD1D}">
      <dgm:prSet/>
      <dgm:spPr/>
      <dgm:t>
        <a:bodyPr/>
        <a:lstStyle/>
        <a:p>
          <a:endParaRPr lang="en-US" sz="4800"/>
        </a:p>
      </dgm:t>
    </dgm:pt>
    <dgm:pt modelId="{B0694E4A-745A-4228-B633-B84AF658F6E4}" type="sibTrans" cxnId="{D04F69B5-F7A7-4401-996B-62111F44AD1D}">
      <dgm:prSet/>
      <dgm:spPr/>
      <dgm:t>
        <a:bodyPr/>
        <a:lstStyle/>
        <a:p>
          <a:endParaRPr lang="en-US" sz="4800"/>
        </a:p>
      </dgm:t>
    </dgm:pt>
    <dgm:pt modelId="{1CE628FC-8530-4919-B6BA-8D5BCCB9DAF7}" type="pres">
      <dgm:prSet presAssocID="{25098613-4468-405D-B57D-65B44C2A51A6}" presName="linear" presStyleCnt="0">
        <dgm:presLayoutVars>
          <dgm:dir/>
          <dgm:animLvl val="lvl"/>
          <dgm:resizeHandles val="exact"/>
        </dgm:presLayoutVars>
      </dgm:prSet>
      <dgm:spPr/>
      <dgm:t>
        <a:bodyPr/>
        <a:lstStyle/>
        <a:p>
          <a:endParaRPr lang="en-US"/>
        </a:p>
      </dgm:t>
    </dgm:pt>
    <dgm:pt modelId="{37D10768-F792-46F5-970B-BCF4F5C9EFDB}" type="pres">
      <dgm:prSet presAssocID="{620948C2-E547-4418-8280-3DA946B5FF04}" presName="parentLin" presStyleCnt="0"/>
      <dgm:spPr/>
    </dgm:pt>
    <dgm:pt modelId="{8693263E-B125-4F7B-ABE6-EDE6D290153F}" type="pres">
      <dgm:prSet presAssocID="{620948C2-E547-4418-8280-3DA946B5FF04}" presName="parentLeftMargin" presStyleLbl="node1" presStyleIdx="0" presStyleCnt="6"/>
      <dgm:spPr/>
      <dgm:t>
        <a:bodyPr/>
        <a:lstStyle/>
        <a:p>
          <a:endParaRPr lang="en-US"/>
        </a:p>
      </dgm:t>
    </dgm:pt>
    <dgm:pt modelId="{030CD115-C318-4629-A5E2-1E202E0FAA5A}" type="pres">
      <dgm:prSet presAssocID="{620948C2-E547-4418-8280-3DA946B5FF04}" presName="parentText" presStyleLbl="node1" presStyleIdx="0" presStyleCnt="6" custScaleX="121683">
        <dgm:presLayoutVars>
          <dgm:chMax val="0"/>
          <dgm:bulletEnabled val="1"/>
        </dgm:presLayoutVars>
      </dgm:prSet>
      <dgm:spPr/>
      <dgm:t>
        <a:bodyPr/>
        <a:lstStyle/>
        <a:p>
          <a:endParaRPr lang="en-US"/>
        </a:p>
      </dgm:t>
    </dgm:pt>
    <dgm:pt modelId="{FAECB641-A2A4-44A0-B6F3-0ECD576A377D}" type="pres">
      <dgm:prSet presAssocID="{620948C2-E547-4418-8280-3DA946B5FF04}" presName="negativeSpace" presStyleCnt="0"/>
      <dgm:spPr/>
    </dgm:pt>
    <dgm:pt modelId="{651D6D7D-CE67-4E19-8F5D-24F9F6709774}" type="pres">
      <dgm:prSet presAssocID="{620948C2-E547-4418-8280-3DA946B5FF04}" presName="childText" presStyleLbl="conFgAcc1" presStyleIdx="0" presStyleCnt="6">
        <dgm:presLayoutVars>
          <dgm:bulletEnabled val="1"/>
        </dgm:presLayoutVars>
      </dgm:prSet>
      <dgm:spPr/>
    </dgm:pt>
    <dgm:pt modelId="{EC1742F0-6BB5-4193-89CC-593520740FD5}" type="pres">
      <dgm:prSet presAssocID="{444486A1-0C96-4BB4-8E66-DB565AD02C91}" presName="spaceBetweenRectangles" presStyleCnt="0"/>
      <dgm:spPr/>
    </dgm:pt>
    <dgm:pt modelId="{B857B564-4E98-43AD-986B-8F32B4113505}" type="pres">
      <dgm:prSet presAssocID="{24FA41A5-094B-4FE0-8423-24DA2CC5515A}" presName="parentLin" presStyleCnt="0"/>
      <dgm:spPr/>
    </dgm:pt>
    <dgm:pt modelId="{48ED65B7-C714-4822-9E54-FA5259D88A52}" type="pres">
      <dgm:prSet presAssocID="{24FA41A5-094B-4FE0-8423-24DA2CC5515A}" presName="parentLeftMargin" presStyleLbl="node1" presStyleIdx="0" presStyleCnt="6"/>
      <dgm:spPr/>
      <dgm:t>
        <a:bodyPr/>
        <a:lstStyle/>
        <a:p>
          <a:endParaRPr lang="en-US"/>
        </a:p>
      </dgm:t>
    </dgm:pt>
    <dgm:pt modelId="{E3BA7F7B-1EDD-4C8A-B732-BA1D62934F34}" type="pres">
      <dgm:prSet presAssocID="{24FA41A5-094B-4FE0-8423-24DA2CC5515A}" presName="parentText" presStyleLbl="node1" presStyleIdx="1" presStyleCnt="6" custScaleX="121921">
        <dgm:presLayoutVars>
          <dgm:chMax val="0"/>
          <dgm:bulletEnabled val="1"/>
        </dgm:presLayoutVars>
      </dgm:prSet>
      <dgm:spPr/>
      <dgm:t>
        <a:bodyPr/>
        <a:lstStyle/>
        <a:p>
          <a:endParaRPr lang="en-US"/>
        </a:p>
      </dgm:t>
    </dgm:pt>
    <dgm:pt modelId="{213579E2-C7ED-45D5-B5BA-F9553B4D72A3}" type="pres">
      <dgm:prSet presAssocID="{24FA41A5-094B-4FE0-8423-24DA2CC5515A}" presName="negativeSpace" presStyleCnt="0"/>
      <dgm:spPr/>
    </dgm:pt>
    <dgm:pt modelId="{938123CD-B136-4176-9398-A88F4D6CF783}" type="pres">
      <dgm:prSet presAssocID="{24FA41A5-094B-4FE0-8423-24DA2CC5515A}" presName="childText" presStyleLbl="conFgAcc1" presStyleIdx="1" presStyleCnt="6">
        <dgm:presLayoutVars>
          <dgm:bulletEnabled val="1"/>
        </dgm:presLayoutVars>
      </dgm:prSet>
      <dgm:spPr/>
    </dgm:pt>
    <dgm:pt modelId="{782BD252-14C3-43DE-9E92-D064E8AB39A4}" type="pres">
      <dgm:prSet presAssocID="{A912A1F5-FC40-4B86-A655-87FE2510ADBD}" presName="spaceBetweenRectangles" presStyleCnt="0"/>
      <dgm:spPr/>
    </dgm:pt>
    <dgm:pt modelId="{0CB5FCCA-86D0-4575-A146-25EA2516EB3C}" type="pres">
      <dgm:prSet presAssocID="{07EB8441-BD7D-4745-A15B-3219394D4687}" presName="parentLin" presStyleCnt="0"/>
      <dgm:spPr/>
    </dgm:pt>
    <dgm:pt modelId="{8AD3DE9B-4497-4C82-8805-354525DF9F78}" type="pres">
      <dgm:prSet presAssocID="{07EB8441-BD7D-4745-A15B-3219394D4687}" presName="parentLeftMargin" presStyleLbl="node1" presStyleIdx="1" presStyleCnt="6"/>
      <dgm:spPr/>
      <dgm:t>
        <a:bodyPr/>
        <a:lstStyle/>
        <a:p>
          <a:endParaRPr lang="en-US"/>
        </a:p>
      </dgm:t>
    </dgm:pt>
    <dgm:pt modelId="{D50C7218-FA6E-4851-8DC4-8C4935C1CC33}" type="pres">
      <dgm:prSet presAssocID="{07EB8441-BD7D-4745-A15B-3219394D4687}" presName="parentText" presStyleLbl="node1" presStyleIdx="2" presStyleCnt="6" custScaleX="121756">
        <dgm:presLayoutVars>
          <dgm:chMax val="0"/>
          <dgm:bulletEnabled val="1"/>
        </dgm:presLayoutVars>
      </dgm:prSet>
      <dgm:spPr/>
      <dgm:t>
        <a:bodyPr/>
        <a:lstStyle/>
        <a:p>
          <a:endParaRPr lang="en-US"/>
        </a:p>
      </dgm:t>
    </dgm:pt>
    <dgm:pt modelId="{08068119-7F22-4124-8991-F494FFBEE4C3}" type="pres">
      <dgm:prSet presAssocID="{07EB8441-BD7D-4745-A15B-3219394D4687}" presName="negativeSpace" presStyleCnt="0"/>
      <dgm:spPr/>
    </dgm:pt>
    <dgm:pt modelId="{6B665B33-D8E3-4E17-8C20-988B83770157}" type="pres">
      <dgm:prSet presAssocID="{07EB8441-BD7D-4745-A15B-3219394D4687}" presName="childText" presStyleLbl="conFgAcc1" presStyleIdx="2" presStyleCnt="6">
        <dgm:presLayoutVars>
          <dgm:bulletEnabled val="1"/>
        </dgm:presLayoutVars>
      </dgm:prSet>
      <dgm:spPr/>
    </dgm:pt>
    <dgm:pt modelId="{9E0A5D33-F6E9-4D9C-ABA9-1FC7D5C25400}" type="pres">
      <dgm:prSet presAssocID="{4F19B5A6-A2A1-4357-9D30-FD899E47AE9C}" presName="spaceBetweenRectangles" presStyleCnt="0"/>
      <dgm:spPr/>
    </dgm:pt>
    <dgm:pt modelId="{291E339C-06B8-4B30-9CA5-3E593FE42A09}" type="pres">
      <dgm:prSet presAssocID="{3B8FBF06-2691-4AC1-BD5C-59EE7A586183}" presName="parentLin" presStyleCnt="0"/>
      <dgm:spPr/>
    </dgm:pt>
    <dgm:pt modelId="{E6CF9BA0-5F63-4C24-AB52-CF90260700B6}" type="pres">
      <dgm:prSet presAssocID="{3B8FBF06-2691-4AC1-BD5C-59EE7A586183}" presName="parentLeftMargin" presStyleLbl="node1" presStyleIdx="2" presStyleCnt="6"/>
      <dgm:spPr/>
      <dgm:t>
        <a:bodyPr/>
        <a:lstStyle/>
        <a:p>
          <a:endParaRPr lang="en-US"/>
        </a:p>
      </dgm:t>
    </dgm:pt>
    <dgm:pt modelId="{07F56473-8F06-4DC3-8E9D-C01679968FE5}" type="pres">
      <dgm:prSet presAssocID="{3B8FBF06-2691-4AC1-BD5C-59EE7A586183}" presName="parentText" presStyleLbl="node1" presStyleIdx="3" presStyleCnt="6" custScaleX="121755">
        <dgm:presLayoutVars>
          <dgm:chMax val="0"/>
          <dgm:bulletEnabled val="1"/>
        </dgm:presLayoutVars>
      </dgm:prSet>
      <dgm:spPr/>
      <dgm:t>
        <a:bodyPr/>
        <a:lstStyle/>
        <a:p>
          <a:endParaRPr lang="en-US"/>
        </a:p>
      </dgm:t>
    </dgm:pt>
    <dgm:pt modelId="{3EBDBD79-E79D-40C9-BEF3-1A06E06170B1}" type="pres">
      <dgm:prSet presAssocID="{3B8FBF06-2691-4AC1-BD5C-59EE7A586183}" presName="negativeSpace" presStyleCnt="0"/>
      <dgm:spPr/>
    </dgm:pt>
    <dgm:pt modelId="{9244A7A3-3F47-4526-B860-A2C3F8AFED3A}" type="pres">
      <dgm:prSet presAssocID="{3B8FBF06-2691-4AC1-BD5C-59EE7A586183}" presName="childText" presStyleLbl="conFgAcc1" presStyleIdx="3" presStyleCnt="6">
        <dgm:presLayoutVars>
          <dgm:bulletEnabled val="1"/>
        </dgm:presLayoutVars>
      </dgm:prSet>
      <dgm:spPr/>
    </dgm:pt>
    <dgm:pt modelId="{3CF376C7-7C04-459B-AC1F-2A5A51A0C53C}" type="pres">
      <dgm:prSet presAssocID="{738283D8-1453-41F8-A168-1BDDF24CF2C0}" presName="spaceBetweenRectangles" presStyleCnt="0"/>
      <dgm:spPr/>
    </dgm:pt>
    <dgm:pt modelId="{1C1BABDA-A9A9-40B3-9B74-2C73DCE2D38F}" type="pres">
      <dgm:prSet presAssocID="{439215C6-EC3B-4E06-95D9-D085E509FB1D}" presName="parentLin" presStyleCnt="0"/>
      <dgm:spPr/>
    </dgm:pt>
    <dgm:pt modelId="{9A550905-CD36-44F1-884F-437B560E7890}" type="pres">
      <dgm:prSet presAssocID="{439215C6-EC3B-4E06-95D9-D085E509FB1D}" presName="parentLeftMargin" presStyleLbl="node1" presStyleIdx="3" presStyleCnt="6"/>
      <dgm:spPr/>
      <dgm:t>
        <a:bodyPr/>
        <a:lstStyle/>
        <a:p>
          <a:endParaRPr lang="en-US"/>
        </a:p>
      </dgm:t>
    </dgm:pt>
    <dgm:pt modelId="{BB23F9C0-1CD4-4A68-8938-0B2DC7E23155}" type="pres">
      <dgm:prSet presAssocID="{439215C6-EC3B-4E06-95D9-D085E509FB1D}" presName="parentText" presStyleLbl="node1" presStyleIdx="4" presStyleCnt="6" custScaleX="121358">
        <dgm:presLayoutVars>
          <dgm:chMax val="0"/>
          <dgm:bulletEnabled val="1"/>
        </dgm:presLayoutVars>
      </dgm:prSet>
      <dgm:spPr/>
      <dgm:t>
        <a:bodyPr/>
        <a:lstStyle/>
        <a:p>
          <a:endParaRPr lang="en-US"/>
        </a:p>
      </dgm:t>
    </dgm:pt>
    <dgm:pt modelId="{28D1B62A-B887-433C-9B22-02DAC1AF5A68}" type="pres">
      <dgm:prSet presAssocID="{439215C6-EC3B-4E06-95D9-D085E509FB1D}" presName="negativeSpace" presStyleCnt="0"/>
      <dgm:spPr/>
    </dgm:pt>
    <dgm:pt modelId="{9E89E662-2E1C-4D45-BAE2-E6B2A4FDA8A0}" type="pres">
      <dgm:prSet presAssocID="{439215C6-EC3B-4E06-95D9-D085E509FB1D}" presName="childText" presStyleLbl="conFgAcc1" presStyleIdx="4" presStyleCnt="6">
        <dgm:presLayoutVars>
          <dgm:bulletEnabled val="1"/>
        </dgm:presLayoutVars>
      </dgm:prSet>
      <dgm:spPr/>
    </dgm:pt>
    <dgm:pt modelId="{6E0C0C55-C329-4AF3-9976-22025CD4CA6F}" type="pres">
      <dgm:prSet presAssocID="{9BC41CD9-6392-40ED-AC8B-EBB46E6A9B72}" presName="spaceBetweenRectangles" presStyleCnt="0"/>
      <dgm:spPr/>
    </dgm:pt>
    <dgm:pt modelId="{506612EE-A86B-4E83-8F5F-A5FABB91BEFD}" type="pres">
      <dgm:prSet presAssocID="{C3704B5B-5DF0-4322-BDC0-26BAE83A964A}" presName="parentLin" presStyleCnt="0"/>
      <dgm:spPr/>
    </dgm:pt>
    <dgm:pt modelId="{A31C94D6-282A-4D3F-80E2-728C33C17F74}" type="pres">
      <dgm:prSet presAssocID="{C3704B5B-5DF0-4322-BDC0-26BAE83A964A}" presName="parentLeftMargin" presStyleLbl="node1" presStyleIdx="4" presStyleCnt="6"/>
      <dgm:spPr/>
      <dgm:t>
        <a:bodyPr/>
        <a:lstStyle/>
        <a:p>
          <a:endParaRPr lang="en-US"/>
        </a:p>
      </dgm:t>
    </dgm:pt>
    <dgm:pt modelId="{CE9C0CEC-06BE-4A8E-A76C-A2D71F933203}" type="pres">
      <dgm:prSet presAssocID="{C3704B5B-5DF0-4322-BDC0-26BAE83A964A}" presName="parentText" presStyleLbl="node1" presStyleIdx="5" presStyleCnt="6" custScaleX="121740">
        <dgm:presLayoutVars>
          <dgm:chMax val="0"/>
          <dgm:bulletEnabled val="1"/>
        </dgm:presLayoutVars>
      </dgm:prSet>
      <dgm:spPr/>
      <dgm:t>
        <a:bodyPr/>
        <a:lstStyle/>
        <a:p>
          <a:endParaRPr lang="en-US"/>
        </a:p>
      </dgm:t>
    </dgm:pt>
    <dgm:pt modelId="{C82B3B61-A311-4416-9777-493603111F1F}" type="pres">
      <dgm:prSet presAssocID="{C3704B5B-5DF0-4322-BDC0-26BAE83A964A}" presName="negativeSpace" presStyleCnt="0"/>
      <dgm:spPr/>
    </dgm:pt>
    <dgm:pt modelId="{493B3A6F-C43E-48DD-ABC2-68174D79CFB4}" type="pres">
      <dgm:prSet presAssocID="{C3704B5B-5DF0-4322-BDC0-26BAE83A964A}" presName="childText" presStyleLbl="conFgAcc1" presStyleIdx="5" presStyleCnt="6">
        <dgm:presLayoutVars>
          <dgm:bulletEnabled val="1"/>
        </dgm:presLayoutVars>
      </dgm:prSet>
      <dgm:spPr/>
    </dgm:pt>
  </dgm:ptLst>
  <dgm:cxnLst>
    <dgm:cxn modelId="{75DEA8EA-50CA-4E40-B565-99C371B03D13}" type="presOf" srcId="{3B8FBF06-2691-4AC1-BD5C-59EE7A586183}" destId="{E6CF9BA0-5F63-4C24-AB52-CF90260700B6}" srcOrd="0" destOrd="0" presId="urn:microsoft.com/office/officeart/2005/8/layout/list1"/>
    <dgm:cxn modelId="{E719C0D7-43B0-44F2-9902-F2A9C4E570B1}" type="presOf" srcId="{439215C6-EC3B-4E06-95D9-D085E509FB1D}" destId="{BB23F9C0-1CD4-4A68-8938-0B2DC7E23155}" srcOrd="1" destOrd="0" presId="urn:microsoft.com/office/officeart/2005/8/layout/list1"/>
    <dgm:cxn modelId="{894CBA18-8B60-49F4-8FB5-3230B17369D1}" type="presOf" srcId="{620948C2-E547-4418-8280-3DA946B5FF04}" destId="{030CD115-C318-4629-A5E2-1E202E0FAA5A}" srcOrd="1" destOrd="0" presId="urn:microsoft.com/office/officeart/2005/8/layout/list1"/>
    <dgm:cxn modelId="{100DE9F1-D678-449A-BF6A-F6B9C5E9E726}" type="presOf" srcId="{C3704B5B-5DF0-4322-BDC0-26BAE83A964A}" destId="{CE9C0CEC-06BE-4A8E-A76C-A2D71F933203}" srcOrd="1" destOrd="0" presId="urn:microsoft.com/office/officeart/2005/8/layout/list1"/>
    <dgm:cxn modelId="{8C0AA79C-811E-4A3E-A894-FA3EA1577789}" srcId="{25098613-4468-405D-B57D-65B44C2A51A6}" destId="{439215C6-EC3B-4E06-95D9-D085E509FB1D}" srcOrd="4" destOrd="0" parTransId="{ADB053FD-2E64-4F34-984D-D46AE05DCFBD}" sibTransId="{9BC41CD9-6392-40ED-AC8B-EBB46E6A9B72}"/>
    <dgm:cxn modelId="{9C331A81-FBFF-4925-A90E-F56F01CCE053}" type="presOf" srcId="{620948C2-E547-4418-8280-3DA946B5FF04}" destId="{8693263E-B125-4F7B-ABE6-EDE6D290153F}" srcOrd="0" destOrd="0" presId="urn:microsoft.com/office/officeart/2005/8/layout/list1"/>
    <dgm:cxn modelId="{C15C491F-DFB5-41C3-A996-C3DC8CECD14F}" srcId="{25098613-4468-405D-B57D-65B44C2A51A6}" destId="{620948C2-E547-4418-8280-3DA946B5FF04}" srcOrd="0" destOrd="0" parTransId="{C5193C0D-5B7C-4C2A-B8A4-3B8E3F5BEEC8}" sibTransId="{444486A1-0C96-4BB4-8E66-DB565AD02C91}"/>
    <dgm:cxn modelId="{397FFA42-DB6B-40E1-99FF-B3F3A7085199}" type="presOf" srcId="{25098613-4468-405D-B57D-65B44C2A51A6}" destId="{1CE628FC-8530-4919-B6BA-8D5BCCB9DAF7}" srcOrd="0" destOrd="0" presId="urn:microsoft.com/office/officeart/2005/8/layout/list1"/>
    <dgm:cxn modelId="{2F250017-00E8-42A6-B266-BA22432124CA}" type="presOf" srcId="{07EB8441-BD7D-4745-A15B-3219394D4687}" destId="{D50C7218-FA6E-4851-8DC4-8C4935C1CC33}" srcOrd="1" destOrd="0" presId="urn:microsoft.com/office/officeart/2005/8/layout/list1"/>
    <dgm:cxn modelId="{733E2139-5F53-4FFF-927D-281CF01398ED}" type="presOf" srcId="{24FA41A5-094B-4FE0-8423-24DA2CC5515A}" destId="{48ED65B7-C714-4822-9E54-FA5259D88A52}" srcOrd="0" destOrd="0" presId="urn:microsoft.com/office/officeart/2005/8/layout/list1"/>
    <dgm:cxn modelId="{C96584D1-778A-4532-A1D3-3B5E5FAC4774}" type="presOf" srcId="{07EB8441-BD7D-4745-A15B-3219394D4687}" destId="{8AD3DE9B-4497-4C82-8805-354525DF9F78}" srcOrd="0" destOrd="0" presId="urn:microsoft.com/office/officeart/2005/8/layout/list1"/>
    <dgm:cxn modelId="{3D75D454-6A64-4E0C-A057-F1DA9605DB62}" type="presOf" srcId="{439215C6-EC3B-4E06-95D9-D085E509FB1D}" destId="{9A550905-CD36-44F1-884F-437B560E7890}" srcOrd="0" destOrd="0" presId="urn:microsoft.com/office/officeart/2005/8/layout/list1"/>
    <dgm:cxn modelId="{D04F69B5-F7A7-4401-996B-62111F44AD1D}" srcId="{25098613-4468-405D-B57D-65B44C2A51A6}" destId="{C3704B5B-5DF0-4322-BDC0-26BAE83A964A}" srcOrd="5" destOrd="0" parTransId="{1AF54EC6-6862-4886-B5FE-C1AA8C5C76FF}" sibTransId="{B0694E4A-745A-4228-B633-B84AF658F6E4}"/>
    <dgm:cxn modelId="{E401F9FE-E76F-4896-94DD-8EFA18AA26F9}" type="presOf" srcId="{C3704B5B-5DF0-4322-BDC0-26BAE83A964A}" destId="{A31C94D6-282A-4D3F-80E2-728C33C17F74}" srcOrd="0" destOrd="0" presId="urn:microsoft.com/office/officeart/2005/8/layout/list1"/>
    <dgm:cxn modelId="{7AACE291-90AA-49AF-A277-34081F512659}" srcId="{25098613-4468-405D-B57D-65B44C2A51A6}" destId="{07EB8441-BD7D-4745-A15B-3219394D4687}" srcOrd="2" destOrd="0" parTransId="{DC50F5E2-2512-4CCE-9E4A-B214E899B001}" sibTransId="{4F19B5A6-A2A1-4357-9D30-FD899E47AE9C}"/>
    <dgm:cxn modelId="{637CCB3C-DAD1-4E8C-908B-794FBE3435DA}" srcId="{25098613-4468-405D-B57D-65B44C2A51A6}" destId="{24FA41A5-094B-4FE0-8423-24DA2CC5515A}" srcOrd="1" destOrd="0" parTransId="{F4B60EF3-5432-48F1-A226-19900FC8CEA2}" sibTransId="{A912A1F5-FC40-4B86-A655-87FE2510ADBD}"/>
    <dgm:cxn modelId="{0A39215F-FD51-4B42-A13D-6332EDFE80A8}" type="presOf" srcId="{24FA41A5-094B-4FE0-8423-24DA2CC5515A}" destId="{E3BA7F7B-1EDD-4C8A-B732-BA1D62934F34}" srcOrd="1" destOrd="0" presId="urn:microsoft.com/office/officeart/2005/8/layout/list1"/>
    <dgm:cxn modelId="{D308D700-C597-499C-B9E9-FD0A7A280EBA}" srcId="{25098613-4468-405D-B57D-65B44C2A51A6}" destId="{3B8FBF06-2691-4AC1-BD5C-59EE7A586183}" srcOrd="3" destOrd="0" parTransId="{B8BA5DFB-28A8-4D94-B5FC-FBB8A779DF95}" sibTransId="{738283D8-1453-41F8-A168-1BDDF24CF2C0}"/>
    <dgm:cxn modelId="{21457E38-D2B1-4C80-B0EF-21DC24E7AEA3}" type="presOf" srcId="{3B8FBF06-2691-4AC1-BD5C-59EE7A586183}" destId="{07F56473-8F06-4DC3-8E9D-C01679968FE5}" srcOrd="1" destOrd="0" presId="urn:microsoft.com/office/officeart/2005/8/layout/list1"/>
    <dgm:cxn modelId="{4853363F-9EE2-4E2F-9C49-7EBF5140F4CF}" type="presParOf" srcId="{1CE628FC-8530-4919-B6BA-8D5BCCB9DAF7}" destId="{37D10768-F792-46F5-970B-BCF4F5C9EFDB}" srcOrd="0" destOrd="0" presId="urn:microsoft.com/office/officeart/2005/8/layout/list1"/>
    <dgm:cxn modelId="{51CA2F1F-77E5-4426-A16D-13AE6046ACEA}" type="presParOf" srcId="{37D10768-F792-46F5-970B-BCF4F5C9EFDB}" destId="{8693263E-B125-4F7B-ABE6-EDE6D290153F}" srcOrd="0" destOrd="0" presId="urn:microsoft.com/office/officeart/2005/8/layout/list1"/>
    <dgm:cxn modelId="{0FE6ADD3-AE67-4ADA-A30D-C9EDEDEEC967}" type="presParOf" srcId="{37D10768-F792-46F5-970B-BCF4F5C9EFDB}" destId="{030CD115-C318-4629-A5E2-1E202E0FAA5A}" srcOrd="1" destOrd="0" presId="urn:microsoft.com/office/officeart/2005/8/layout/list1"/>
    <dgm:cxn modelId="{686386AD-43A2-4257-85A6-6E5FC65F6BBA}" type="presParOf" srcId="{1CE628FC-8530-4919-B6BA-8D5BCCB9DAF7}" destId="{FAECB641-A2A4-44A0-B6F3-0ECD576A377D}" srcOrd="1" destOrd="0" presId="urn:microsoft.com/office/officeart/2005/8/layout/list1"/>
    <dgm:cxn modelId="{CB48F471-33B9-41D1-9995-46085924418B}" type="presParOf" srcId="{1CE628FC-8530-4919-B6BA-8D5BCCB9DAF7}" destId="{651D6D7D-CE67-4E19-8F5D-24F9F6709774}" srcOrd="2" destOrd="0" presId="urn:microsoft.com/office/officeart/2005/8/layout/list1"/>
    <dgm:cxn modelId="{8F9B5DFA-EBC4-4C58-8A12-2D980BF69C3D}" type="presParOf" srcId="{1CE628FC-8530-4919-B6BA-8D5BCCB9DAF7}" destId="{EC1742F0-6BB5-4193-89CC-593520740FD5}" srcOrd="3" destOrd="0" presId="urn:microsoft.com/office/officeart/2005/8/layout/list1"/>
    <dgm:cxn modelId="{C32C6797-FB7A-45A8-99C7-84BA5CA9C1BF}" type="presParOf" srcId="{1CE628FC-8530-4919-B6BA-8D5BCCB9DAF7}" destId="{B857B564-4E98-43AD-986B-8F32B4113505}" srcOrd="4" destOrd="0" presId="urn:microsoft.com/office/officeart/2005/8/layout/list1"/>
    <dgm:cxn modelId="{4924718B-0177-4826-BD40-956BE7310FAA}" type="presParOf" srcId="{B857B564-4E98-43AD-986B-8F32B4113505}" destId="{48ED65B7-C714-4822-9E54-FA5259D88A52}" srcOrd="0" destOrd="0" presId="urn:microsoft.com/office/officeart/2005/8/layout/list1"/>
    <dgm:cxn modelId="{39D19202-046F-474B-83D7-43D9FA4978F9}" type="presParOf" srcId="{B857B564-4E98-43AD-986B-8F32B4113505}" destId="{E3BA7F7B-1EDD-4C8A-B732-BA1D62934F34}" srcOrd="1" destOrd="0" presId="urn:microsoft.com/office/officeart/2005/8/layout/list1"/>
    <dgm:cxn modelId="{CB5EE78C-49B4-4C03-B84F-7663742CCCB4}" type="presParOf" srcId="{1CE628FC-8530-4919-B6BA-8D5BCCB9DAF7}" destId="{213579E2-C7ED-45D5-B5BA-F9553B4D72A3}" srcOrd="5" destOrd="0" presId="urn:microsoft.com/office/officeart/2005/8/layout/list1"/>
    <dgm:cxn modelId="{67EE2658-2183-415B-AC8E-F93D094560EC}" type="presParOf" srcId="{1CE628FC-8530-4919-B6BA-8D5BCCB9DAF7}" destId="{938123CD-B136-4176-9398-A88F4D6CF783}" srcOrd="6" destOrd="0" presId="urn:microsoft.com/office/officeart/2005/8/layout/list1"/>
    <dgm:cxn modelId="{0F8018E8-462A-4903-95C9-6B0D066DAF29}" type="presParOf" srcId="{1CE628FC-8530-4919-B6BA-8D5BCCB9DAF7}" destId="{782BD252-14C3-43DE-9E92-D064E8AB39A4}" srcOrd="7" destOrd="0" presId="urn:microsoft.com/office/officeart/2005/8/layout/list1"/>
    <dgm:cxn modelId="{F7826DD5-2969-40F5-AE5E-BF2B6EC1A386}" type="presParOf" srcId="{1CE628FC-8530-4919-B6BA-8D5BCCB9DAF7}" destId="{0CB5FCCA-86D0-4575-A146-25EA2516EB3C}" srcOrd="8" destOrd="0" presId="urn:microsoft.com/office/officeart/2005/8/layout/list1"/>
    <dgm:cxn modelId="{AE0A3BE0-6DE0-4291-A0FF-19E4B821D48A}" type="presParOf" srcId="{0CB5FCCA-86D0-4575-A146-25EA2516EB3C}" destId="{8AD3DE9B-4497-4C82-8805-354525DF9F78}" srcOrd="0" destOrd="0" presId="urn:microsoft.com/office/officeart/2005/8/layout/list1"/>
    <dgm:cxn modelId="{95A8599B-B23D-4EBA-BCF7-18371AB18EC6}" type="presParOf" srcId="{0CB5FCCA-86D0-4575-A146-25EA2516EB3C}" destId="{D50C7218-FA6E-4851-8DC4-8C4935C1CC33}" srcOrd="1" destOrd="0" presId="urn:microsoft.com/office/officeart/2005/8/layout/list1"/>
    <dgm:cxn modelId="{EEDA76C6-4DC8-4C61-BAAF-4EEC9F943BEF}" type="presParOf" srcId="{1CE628FC-8530-4919-B6BA-8D5BCCB9DAF7}" destId="{08068119-7F22-4124-8991-F494FFBEE4C3}" srcOrd="9" destOrd="0" presId="urn:microsoft.com/office/officeart/2005/8/layout/list1"/>
    <dgm:cxn modelId="{7DD0818D-336C-4084-A7B5-5B8F3DC20909}" type="presParOf" srcId="{1CE628FC-8530-4919-B6BA-8D5BCCB9DAF7}" destId="{6B665B33-D8E3-4E17-8C20-988B83770157}" srcOrd="10" destOrd="0" presId="urn:microsoft.com/office/officeart/2005/8/layout/list1"/>
    <dgm:cxn modelId="{85D23745-9583-497A-A11D-462175DBE9C3}" type="presParOf" srcId="{1CE628FC-8530-4919-B6BA-8D5BCCB9DAF7}" destId="{9E0A5D33-F6E9-4D9C-ABA9-1FC7D5C25400}" srcOrd="11" destOrd="0" presId="urn:microsoft.com/office/officeart/2005/8/layout/list1"/>
    <dgm:cxn modelId="{EF66B539-7982-4075-9A60-ADD62A784A75}" type="presParOf" srcId="{1CE628FC-8530-4919-B6BA-8D5BCCB9DAF7}" destId="{291E339C-06B8-4B30-9CA5-3E593FE42A09}" srcOrd="12" destOrd="0" presId="urn:microsoft.com/office/officeart/2005/8/layout/list1"/>
    <dgm:cxn modelId="{CFCA599D-F4FA-4280-871F-5339E5556745}" type="presParOf" srcId="{291E339C-06B8-4B30-9CA5-3E593FE42A09}" destId="{E6CF9BA0-5F63-4C24-AB52-CF90260700B6}" srcOrd="0" destOrd="0" presId="urn:microsoft.com/office/officeart/2005/8/layout/list1"/>
    <dgm:cxn modelId="{9FC728F0-25B4-4546-876C-ECEE1279F02B}" type="presParOf" srcId="{291E339C-06B8-4B30-9CA5-3E593FE42A09}" destId="{07F56473-8F06-4DC3-8E9D-C01679968FE5}" srcOrd="1" destOrd="0" presId="urn:microsoft.com/office/officeart/2005/8/layout/list1"/>
    <dgm:cxn modelId="{D01312D0-DE95-4320-A68C-1E7D459F8A1C}" type="presParOf" srcId="{1CE628FC-8530-4919-B6BA-8D5BCCB9DAF7}" destId="{3EBDBD79-E79D-40C9-BEF3-1A06E06170B1}" srcOrd="13" destOrd="0" presId="urn:microsoft.com/office/officeart/2005/8/layout/list1"/>
    <dgm:cxn modelId="{5FBAB248-8374-4827-9767-D62DDD8DC330}" type="presParOf" srcId="{1CE628FC-8530-4919-B6BA-8D5BCCB9DAF7}" destId="{9244A7A3-3F47-4526-B860-A2C3F8AFED3A}" srcOrd="14" destOrd="0" presId="urn:microsoft.com/office/officeart/2005/8/layout/list1"/>
    <dgm:cxn modelId="{BD78449B-0B67-46C3-A7BC-203E26016660}" type="presParOf" srcId="{1CE628FC-8530-4919-B6BA-8D5BCCB9DAF7}" destId="{3CF376C7-7C04-459B-AC1F-2A5A51A0C53C}" srcOrd="15" destOrd="0" presId="urn:microsoft.com/office/officeart/2005/8/layout/list1"/>
    <dgm:cxn modelId="{897FCCB6-C62A-48DC-9346-BBE5EB60AD0A}" type="presParOf" srcId="{1CE628FC-8530-4919-B6BA-8D5BCCB9DAF7}" destId="{1C1BABDA-A9A9-40B3-9B74-2C73DCE2D38F}" srcOrd="16" destOrd="0" presId="urn:microsoft.com/office/officeart/2005/8/layout/list1"/>
    <dgm:cxn modelId="{0B1131AF-C441-4944-BF1D-C2089A5E134A}" type="presParOf" srcId="{1C1BABDA-A9A9-40B3-9B74-2C73DCE2D38F}" destId="{9A550905-CD36-44F1-884F-437B560E7890}" srcOrd="0" destOrd="0" presId="urn:microsoft.com/office/officeart/2005/8/layout/list1"/>
    <dgm:cxn modelId="{06496F7F-6C12-48C7-B93A-CD331D0438CF}" type="presParOf" srcId="{1C1BABDA-A9A9-40B3-9B74-2C73DCE2D38F}" destId="{BB23F9C0-1CD4-4A68-8938-0B2DC7E23155}" srcOrd="1" destOrd="0" presId="urn:microsoft.com/office/officeart/2005/8/layout/list1"/>
    <dgm:cxn modelId="{A7FCE218-6258-4AF2-9ADF-5F707C85F920}" type="presParOf" srcId="{1CE628FC-8530-4919-B6BA-8D5BCCB9DAF7}" destId="{28D1B62A-B887-433C-9B22-02DAC1AF5A68}" srcOrd="17" destOrd="0" presId="urn:microsoft.com/office/officeart/2005/8/layout/list1"/>
    <dgm:cxn modelId="{5FC7DFEB-2DDC-40DB-97A9-BB2F1F0B5A81}" type="presParOf" srcId="{1CE628FC-8530-4919-B6BA-8D5BCCB9DAF7}" destId="{9E89E662-2E1C-4D45-BAE2-E6B2A4FDA8A0}" srcOrd="18" destOrd="0" presId="urn:microsoft.com/office/officeart/2005/8/layout/list1"/>
    <dgm:cxn modelId="{0930C357-3398-4837-B9F7-7630485DCEDC}" type="presParOf" srcId="{1CE628FC-8530-4919-B6BA-8D5BCCB9DAF7}" destId="{6E0C0C55-C329-4AF3-9976-22025CD4CA6F}" srcOrd="19" destOrd="0" presId="urn:microsoft.com/office/officeart/2005/8/layout/list1"/>
    <dgm:cxn modelId="{1C9EE668-B810-44B3-8FBD-B55F44D4D6B5}" type="presParOf" srcId="{1CE628FC-8530-4919-B6BA-8D5BCCB9DAF7}" destId="{506612EE-A86B-4E83-8F5F-A5FABB91BEFD}" srcOrd="20" destOrd="0" presId="urn:microsoft.com/office/officeart/2005/8/layout/list1"/>
    <dgm:cxn modelId="{B8CC18BA-C3A4-4254-843E-065EF44C6E9F}" type="presParOf" srcId="{506612EE-A86B-4E83-8F5F-A5FABB91BEFD}" destId="{A31C94D6-282A-4D3F-80E2-728C33C17F74}" srcOrd="0" destOrd="0" presId="urn:microsoft.com/office/officeart/2005/8/layout/list1"/>
    <dgm:cxn modelId="{0981D9F9-8A63-46DB-A5A6-F10D396A666E}" type="presParOf" srcId="{506612EE-A86B-4E83-8F5F-A5FABB91BEFD}" destId="{CE9C0CEC-06BE-4A8E-A76C-A2D71F933203}" srcOrd="1" destOrd="0" presId="urn:microsoft.com/office/officeart/2005/8/layout/list1"/>
    <dgm:cxn modelId="{8728AE32-3487-4E21-9A77-770786365AA5}" type="presParOf" srcId="{1CE628FC-8530-4919-B6BA-8D5BCCB9DAF7}" destId="{C82B3B61-A311-4416-9777-493603111F1F}" srcOrd="21" destOrd="0" presId="urn:microsoft.com/office/officeart/2005/8/layout/list1"/>
    <dgm:cxn modelId="{17D3B496-B836-41DB-A983-A105D25FD28E}" type="presParOf" srcId="{1CE628FC-8530-4919-B6BA-8D5BCCB9DAF7}" destId="{493B3A6F-C43E-48DD-ABC2-68174D79CFB4}"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7CBEF7D-85E5-429E-AE2C-DA164E16685B}" type="doc">
      <dgm:prSet loTypeId="urn:microsoft.com/office/officeart/2005/8/layout/vList5" loCatId="list" qsTypeId="urn:microsoft.com/office/officeart/2005/8/quickstyle/simple1" qsCatId="simple" csTypeId="urn:microsoft.com/office/officeart/2005/8/colors/colorful1#8" csCatId="colorful" phldr="1"/>
      <dgm:spPr/>
      <dgm:t>
        <a:bodyPr/>
        <a:lstStyle/>
        <a:p>
          <a:endParaRPr lang="en-US"/>
        </a:p>
      </dgm:t>
    </dgm:pt>
    <dgm:pt modelId="{AB4504FE-B19C-4458-94DF-4F5B9E97D77B}">
      <dgm:prSet phldrT="[Text]" custT="1"/>
      <dgm:spPr/>
      <dgm:t>
        <a:bodyPr/>
        <a:lstStyle/>
        <a:p>
          <a:r>
            <a:rPr lang="en-US" sz="2800" b="1" dirty="0" smtClean="0">
              <a:effectLst/>
            </a:rPr>
            <a:t>Collaboration</a:t>
          </a:r>
          <a:endParaRPr lang="en-US" sz="2800" dirty="0"/>
        </a:p>
      </dgm:t>
    </dgm:pt>
    <dgm:pt modelId="{A085A953-4114-41C1-B0B9-006CA4E3CA71}" type="parTrans" cxnId="{2FAFEDDC-EE08-487A-B224-7F5873FE69FE}">
      <dgm:prSet/>
      <dgm:spPr/>
      <dgm:t>
        <a:bodyPr/>
        <a:lstStyle/>
        <a:p>
          <a:endParaRPr lang="en-US"/>
        </a:p>
      </dgm:t>
    </dgm:pt>
    <dgm:pt modelId="{70DCA449-DF95-4537-B3A6-F4FC7338986F}" type="sibTrans" cxnId="{2FAFEDDC-EE08-487A-B224-7F5873FE69FE}">
      <dgm:prSet/>
      <dgm:spPr/>
      <dgm:t>
        <a:bodyPr/>
        <a:lstStyle/>
        <a:p>
          <a:endParaRPr lang="en-US"/>
        </a:p>
      </dgm:t>
    </dgm:pt>
    <dgm:pt modelId="{72C0C7B8-0891-404B-81F4-A074568BEF1D}">
      <dgm:prSet phldrT="[Text]"/>
      <dgm:spPr/>
      <dgm:t>
        <a:bodyPr/>
        <a:lstStyle/>
        <a:p>
          <a:r>
            <a:rPr lang="en-US" dirty="0" smtClean="0">
              <a:solidFill>
                <a:srgbClr val="FF0000"/>
              </a:solidFill>
              <a:effectLst/>
            </a:rPr>
            <a:t>Professional body – ACM -SIGITE, </a:t>
          </a:r>
          <a:endParaRPr lang="en-US" dirty="0">
            <a:solidFill>
              <a:srgbClr val="FF0000"/>
            </a:solidFill>
          </a:endParaRPr>
        </a:p>
      </dgm:t>
    </dgm:pt>
    <dgm:pt modelId="{1C919264-5395-4E4E-8FF8-FE4B9FDB0E2E}" type="parTrans" cxnId="{AD0623FB-B736-4D9B-9085-7CF843CF7330}">
      <dgm:prSet/>
      <dgm:spPr/>
      <dgm:t>
        <a:bodyPr/>
        <a:lstStyle/>
        <a:p>
          <a:endParaRPr lang="en-US"/>
        </a:p>
      </dgm:t>
    </dgm:pt>
    <dgm:pt modelId="{BF9DC679-AF9D-4151-BD2D-30D8FA0E1347}" type="sibTrans" cxnId="{AD0623FB-B736-4D9B-9085-7CF843CF7330}">
      <dgm:prSet/>
      <dgm:spPr/>
      <dgm:t>
        <a:bodyPr/>
        <a:lstStyle/>
        <a:p>
          <a:endParaRPr lang="en-US"/>
        </a:p>
      </dgm:t>
    </dgm:pt>
    <dgm:pt modelId="{9CBF256F-2766-474B-BCF8-186E0B1F739C}">
      <dgm:prSet phldrT="[Text]"/>
      <dgm:spPr/>
      <dgm:t>
        <a:bodyPr/>
        <a:lstStyle/>
        <a:p>
          <a:r>
            <a:rPr lang="en-US" dirty="0" smtClean="0">
              <a:effectLst/>
            </a:rPr>
            <a:t>ISTE</a:t>
          </a:r>
          <a:endParaRPr lang="en-US" dirty="0"/>
        </a:p>
      </dgm:t>
    </dgm:pt>
    <dgm:pt modelId="{A76349DF-25DA-4B1E-89FD-641D3DF14389}" type="parTrans" cxnId="{D9CF7A4F-A6D6-4EFA-B8AC-EAD8420255E1}">
      <dgm:prSet/>
      <dgm:spPr/>
      <dgm:t>
        <a:bodyPr/>
        <a:lstStyle/>
        <a:p>
          <a:endParaRPr lang="en-US"/>
        </a:p>
      </dgm:t>
    </dgm:pt>
    <dgm:pt modelId="{C6D00810-4612-4DFB-B2B9-924234F78BB3}" type="sibTrans" cxnId="{D9CF7A4F-A6D6-4EFA-B8AC-EAD8420255E1}">
      <dgm:prSet/>
      <dgm:spPr/>
      <dgm:t>
        <a:bodyPr/>
        <a:lstStyle/>
        <a:p>
          <a:endParaRPr lang="en-US"/>
        </a:p>
      </dgm:t>
    </dgm:pt>
    <dgm:pt modelId="{6AD990A2-77CC-43CE-A899-FAACA85F6DF2}">
      <dgm:prSet phldrT="[Text]" custT="1"/>
      <dgm:spPr/>
      <dgm:t>
        <a:bodyPr/>
        <a:lstStyle/>
        <a:p>
          <a:r>
            <a:rPr lang="en-US" sz="2800" b="1" dirty="0" smtClean="0">
              <a:effectLst/>
            </a:rPr>
            <a:t>Industry</a:t>
          </a:r>
          <a:r>
            <a:rPr lang="en-US" sz="3600" b="1" dirty="0" smtClean="0">
              <a:effectLst/>
            </a:rPr>
            <a:t> </a:t>
          </a:r>
          <a:r>
            <a:rPr lang="en-US" sz="2800" b="1" dirty="0" smtClean="0">
              <a:effectLst/>
            </a:rPr>
            <a:t>Campus Connect</a:t>
          </a:r>
          <a:endParaRPr lang="en-US" sz="3600" dirty="0"/>
        </a:p>
      </dgm:t>
    </dgm:pt>
    <dgm:pt modelId="{8446E3CD-BA95-43F4-AF49-CE520CB4CA15}" type="parTrans" cxnId="{EBBCD8E6-03D1-4EEF-9272-048891AA54C3}">
      <dgm:prSet/>
      <dgm:spPr/>
      <dgm:t>
        <a:bodyPr/>
        <a:lstStyle/>
        <a:p>
          <a:endParaRPr lang="en-US"/>
        </a:p>
      </dgm:t>
    </dgm:pt>
    <dgm:pt modelId="{EEE9A7A6-11FE-4FCF-978F-5616208258E6}" type="sibTrans" cxnId="{EBBCD8E6-03D1-4EEF-9272-048891AA54C3}">
      <dgm:prSet/>
      <dgm:spPr/>
      <dgm:t>
        <a:bodyPr/>
        <a:lstStyle/>
        <a:p>
          <a:endParaRPr lang="en-US"/>
        </a:p>
      </dgm:t>
    </dgm:pt>
    <dgm:pt modelId="{F85E6D76-9945-4A9D-B71E-CBBC8EBC3E16}">
      <dgm:prSet phldrT="[Text]"/>
      <dgm:spPr/>
      <dgm:t>
        <a:bodyPr/>
        <a:lstStyle/>
        <a:p>
          <a:r>
            <a:rPr lang="en-US" dirty="0" smtClean="0">
              <a:effectLst/>
            </a:rPr>
            <a:t>Infosys, Microsoft, Oracle Inc. , Accenture, Persistent, </a:t>
          </a:r>
          <a:r>
            <a:rPr lang="en-US" dirty="0" err="1" smtClean="0">
              <a:effectLst/>
            </a:rPr>
            <a:t>Zensar</a:t>
          </a:r>
          <a:r>
            <a:rPr lang="en-US" dirty="0" smtClean="0">
              <a:effectLst/>
            </a:rPr>
            <a:t> Tech. etc.</a:t>
          </a:r>
          <a:endParaRPr lang="en-US" dirty="0"/>
        </a:p>
      </dgm:t>
    </dgm:pt>
    <dgm:pt modelId="{14CAFAD4-BAAB-4E3E-BA5F-E2C636484680}" type="parTrans" cxnId="{9B24DD56-4477-4D79-B21A-9ED126472014}">
      <dgm:prSet/>
      <dgm:spPr/>
      <dgm:t>
        <a:bodyPr/>
        <a:lstStyle/>
        <a:p>
          <a:endParaRPr lang="en-US"/>
        </a:p>
      </dgm:t>
    </dgm:pt>
    <dgm:pt modelId="{D5546028-F4DD-4EEC-A29C-2FFBC9B82C57}" type="sibTrans" cxnId="{9B24DD56-4477-4D79-B21A-9ED126472014}">
      <dgm:prSet/>
      <dgm:spPr/>
      <dgm:t>
        <a:bodyPr/>
        <a:lstStyle/>
        <a:p>
          <a:endParaRPr lang="en-US"/>
        </a:p>
      </dgm:t>
    </dgm:pt>
    <dgm:pt modelId="{EF748B80-42C8-4384-99FA-D5238A6F898B}">
      <dgm:prSet phldrT="[Text]" custT="1"/>
      <dgm:spPr/>
      <dgm:t>
        <a:bodyPr/>
        <a:lstStyle/>
        <a:p>
          <a:r>
            <a:rPr lang="en-US" sz="2800" b="1" dirty="0" smtClean="0">
              <a:effectLst/>
            </a:rPr>
            <a:t>Institute Connect </a:t>
          </a:r>
          <a:endParaRPr lang="en-US" sz="2800" b="1" dirty="0"/>
        </a:p>
      </dgm:t>
    </dgm:pt>
    <dgm:pt modelId="{474DDBC7-EE5A-4953-A72B-FF61EE52C757}" type="parTrans" cxnId="{A1F1B0C4-94B3-45CD-8C9F-B12AD1577A59}">
      <dgm:prSet/>
      <dgm:spPr/>
      <dgm:t>
        <a:bodyPr/>
        <a:lstStyle/>
        <a:p>
          <a:endParaRPr lang="en-US"/>
        </a:p>
      </dgm:t>
    </dgm:pt>
    <dgm:pt modelId="{5C95EFE7-8259-4ACF-8952-63AD9F746F27}" type="sibTrans" cxnId="{A1F1B0C4-94B3-45CD-8C9F-B12AD1577A59}">
      <dgm:prSet/>
      <dgm:spPr/>
      <dgm:t>
        <a:bodyPr/>
        <a:lstStyle/>
        <a:p>
          <a:endParaRPr lang="en-US"/>
        </a:p>
      </dgm:t>
    </dgm:pt>
    <dgm:pt modelId="{032A4340-56C8-4DB2-A5BD-61215207C916}">
      <dgm:prSet phldrT="[Text]" custT="1"/>
      <dgm:spPr/>
      <dgm:t>
        <a:bodyPr/>
        <a:lstStyle/>
        <a:p>
          <a:r>
            <a:rPr lang="en-US" sz="2400" dirty="0" smtClean="0">
              <a:effectLst/>
            </a:rPr>
            <a:t>IIT Bombay, IIT </a:t>
          </a:r>
          <a:r>
            <a:rPr lang="en-US" sz="2400" dirty="0" err="1" smtClean="0">
              <a:effectLst/>
            </a:rPr>
            <a:t>Kharagpur</a:t>
          </a:r>
          <a:r>
            <a:rPr lang="en-US" sz="2400" dirty="0" smtClean="0">
              <a:effectLst/>
            </a:rPr>
            <a:t> &amp; University of Mumbai for faculty &amp; student development program for FDP, SDP. Sessions through Remote Center (RC)</a:t>
          </a:r>
          <a:endParaRPr lang="en-US" sz="2400" dirty="0"/>
        </a:p>
      </dgm:t>
    </dgm:pt>
    <dgm:pt modelId="{393ADBB1-7E2A-48DB-8256-4001F825EDF4}" type="parTrans" cxnId="{C00C666E-C276-47F1-8ADB-8875F7D8137F}">
      <dgm:prSet/>
      <dgm:spPr/>
      <dgm:t>
        <a:bodyPr/>
        <a:lstStyle/>
        <a:p>
          <a:endParaRPr lang="en-US"/>
        </a:p>
      </dgm:t>
    </dgm:pt>
    <dgm:pt modelId="{2F487890-85C3-4ED2-9DE9-8F186DB5A92B}" type="sibTrans" cxnId="{C00C666E-C276-47F1-8ADB-8875F7D8137F}">
      <dgm:prSet/>
      <dgm:spPr/>
      <dgm:t>
        <a:bodyPr/>
        <a:lstStyle/>
        <a:p>
          <a:endParaRPr lang="en-US"/>
        </a:p>
      </dgm:t>
    </dgm:pt>
    <dgm:pt modelId="{1C7C620C-4D8F-40F5-9543-DA6A6EB07B28}">
      <dgm:prSet phldrT="[Text]"/>
      <dgm:spPr/>
      <dgm:t>
        <a:bodyPr/>
        <a:lstStyle/>
        <a:p>
          <a:r>
            <a:rPr lang="en-US" dirty="0" smtClean="0"/>
            <a:t>Elsevier, ACM, IJCA, IJAIS</a:t>
          </a:r>
          <a:endParaRPr lang="en-US" dirty="0"/>
        </a:p>
      </dgm:t>
    </dgm:pt>
    <dgm:pt modelId="{28A01B51-9007-46DC-AC97-215CC3470FFE}" type="parTrans" cxnId="{54E3818D-707F-44AF-9FD7-F4F33B537822}">
      <dgm:prSet/>
      <dgm:spPr/>
      <dgm:t>
        <a:bodyPr/>
        <a:lstStyle/>
        <a:p>
          <a:endParaRPr lang="en-US"/>
        </a:p>
      </dgm:t>
    </dgm:pt>
    <dgm:pt modelId="{890238A8-625D-4B83-9599-4CDB646B1CAF}" type="sibTrans" cxnId="{54E3818D-707F-44AF-9FD7-F4F33B537822}">
      <dgm:prSet/>
      <dgm:spPr/>
      <dgm:t>
        <a:bodyPr/>
        <a:lstStyle/>
        <a:p>
          <a:endParaRPr lang="en-US"/>
        </a:p>
      </dgm:t>
    </dgm:pt>
    <dgm:pt modelId="{03919D60-EE23-452C-8AC2-0FE742F7CBFB}" type="pres">
      <dgm:prSet presAssocID="{47CBEF7D-85E5-429E-AE2C-DA164E16685B}" presName="Name0" presStyleCnt="0">
        <dgm:presLayoutVars>
          <dgm:dir/>
          <dgm:animLvl val="lvl"/>
          <dgm:resizeHandles val="exact"/>
        </dgm:presLayoutVars>
      </dgm:prSet>
      <dgm:spPr/>
      <dgm:t>
        <a:bodyPr/>
        <a:lstStyle/>
        <a:p>
          <a:endParaRPr lang="en-US"/>
        </a:p>
      </dgm:t>
    </dgm:pt>
    <dgm:pt modelId="{7D7B2E9B-21CA-4A43-B50C-7EBB48BC35E9}" type="pres">
      <dgm:prSet presAssocID="{AB4504FE-B19C-4458-94DF-4F5B9E97D77B}" presName="linNode" presStyleCnt="0"/>
      <dgm:spPr/>
      <dgm:t>
        <a:bodyPr/>
        <a:lstStyle/>
        <a:p>
          <a:endParaRPr lang="en-US"/>
        </a:p>
      </dgm:t>
    </dgm:pt>
    <dgm:pt modelId="{E06C8CD6-16E5-4D9F-AD64-B6159CFD279F}" type="pres">
      <dgm:prSet presAssocID="{AB4504FE-B19C-4458-94DF-4F5B9E97D77B}" presName="parentText" presStyleLbl="node1" presStyleIdx="0" presStyleCnt="3">
        <dgm:presLayoutVars>
          <dgm:chMax val="1"/>
          <dgm:bulletEnabled val="1"/>
        </dgm:presLayoutVars>
      </dgm:prSet>
      <dgm:spPr/>
      <dgm:t>
        <a:bodyPr/>
        <a:lstStyle/>
        <a:p>
          <a:endParaRPr lang="en-US"/>
        </a:p>
      </dgm:t>
    </dgm:pt>
    <dgm:pt modelId="{F37FCECC-6133-4DA0-9088-118391CDE694}" type="pres">
      <dgm:prSet presAssocID="{AB4504FE-B19C-4458-94DF-4F5B9E97D77B}" presName="descendantText" presStyleLbl="alignAccFollowNode1" presStyleIdx="0" presStyleCnt="3">
        <dgm:presLayoutVars>
          <dgm:bulletEnabled val="1"/>
        </dgm:presLayoutVars>
      </dgm:prSet>
      <dgm:spPr/>
      <dgm:t>
        <a:bodyPr/>
        <a:lstStyle/>
        <a:p>
          <a:endParaRPr lang="en-US"/>
        </a:p>
      </dgm:t>
    </dgm:pt>
    <dgm:pt modelId="{E45A4E3C-6F91-4384-A126-0A4DCA9B45DC}" type="pres">
      <dgm:prSet presAssocID="{70DCA449-DF95-4537-B3A6-F4FC7338986F}" presName="sp" presStyleCnt="0"/>
      <dgm:spPr/>
      <dgm:t>
        <a:bodyPr/>
        <a:lstStyle/>
        <a:p>
          <a:endParaRPr lang="en-US"/>
        </a:p>
      </dgm:t>
    </dgm:pt>
    <dgm:pt modelId="{6ECA77EB-3D52-449F-AFDC-E9EBF2739D6D}" type="pres">
      <dgm:prSet presAssocID="{6AD990A2-77CC-43CE-A899-FAACA85F6DF2}" presName="linNode" presStyleCnt="0"/>
      <dgm:spPr/>
      <dgm:t>
        <a:bodyPr/>
        <a:lstStyle/>
        <a:p>
          <a:endParaRPr lang="en-US"/>
        </a:p>
      </dgm:t>
    </dgm:pt>
    <dgm:pt modelId="{34972217-B9E8-4827-ABF8-0E6CCB80716C}" type="pres">
      <dgm:prSet presAssocID="{6AD990A2-77CC-43CE-A899-FAACA85F6DF2}" presName="parentText" presStyleLbl="node1" presStyleIdx="1" presStyleCnt="3">
        <dgm:presLayoutVars>
          <dgm:chMax val="1"/>
          <dgm:bulletEnabled val="1"/>
        </dgm:presLayoutVars>
      </dgm:prSet>
      <dgm:spPr/>
      <dgm:t>
        <a:bodyPr/>
        <a:lstStyle/>
        <a:p>
          <a:endParaRPr lang="en-US"/>
        </a:p>
      </dgm:t>
    </dgm:pt>
    <dgm:pt modelId="{09C2C414-B8B7-4793-B224-AE9002C415A5}" type="pres">
      <dgm:prSet presAssocID="{6AD990A2-77CC-43CE-A899-FAACA85F6DF2}" presName="descendantText" presStyleLbl="alignAccFollowNode1" presStyleIdx="1" presStyleCnt="3">
        <dgm:presLayoutVars>
          <dgm:bulletEnabled val="1"/>
        </dgm:presLayoutVars>
      </dgm:prSet>
      <dgm:spPr/>
      <dgm:t>
        <a:bodyPr/>
        <a:lstStyle/>
        <a:p>
          <a:endParaRPr lang="en-US"/>
        </a:p>
      </dgm:t>
    </dgm:pt>
    <dgm:pt modelId="{F830CF10-AE67-49D1-A78C-2BA0391400BD}" type="pres">
      <dgm:prSet presAssocID="{EEE9A7A6-11FE-4FCF-978F-5616208258E6}" presName="sp" presStyleCnt="0"/>
      <dgm:spPr/>
      <dgm:t>
        <a:bodyPr/>
        <a:lstStyle/>
        <a:p>
          <a:endParaRPr lang="en-US"/>
        </a:p>
      </dgm:t>
    </dgm:pt>
    <dgm:pt modelId="{991D1B01-F38C-4E4D-B9DB-D2AC6B92A751}" type="pres">
      <dgm:prSet presAssocID="{EF748B80-42C8-4384-99FA-D5238A6F898B}" presName="linNode" presStyleCnt="0"/>
      <dgm:spPr/>
      <dgm:t>
        <a:bodyPr/>
        <a:lstStyle/>
        <a:p>
          <a:endParaRPr lang="en-US"/>
        </a:p>
      </dgm:t>
    </dgm:pt>
    <dgm:pt modelId="{FB87D88B-30CD-4D54-9725-ADB96978278A}" type="pres">
      <dgm:prSet presAssocID="{EF748B80-42C8-4384-99FA-D5238A6F898B}" presName="parentText" presStyleLbl="node1" presStyleIdx="2" presStyleCnt="3">
        <dgm:presLayoutVars>
          <dgm:chMax val="1"/>
          <dgm:bulletEnabled val="1"/>
        </dgm:presLayoutVars>
      </dgm:prSet>
      <dgm:spPr/>
      <dgm:t>
        <a:bodyPr/>
        <a:lstStyle/>
        <a:p>
          <a:endParaRPr lang="en-US"/>
        </a:p>
      </dgm:t>
    </dgm:pt>
    <dgm:pt modelId="{53E8C2BD-A77D-4368-8D09-C2E160B5167D}" type="pres">
      <dgm:prSet presAssocID="{EF748B80-42C8-4384-99FA-D5238A6F898B}" presName="descendantText" presStyleLbl="alignAccFollowNode1" presStyleIdx="2" presStyleCnt="3">
        <dgm:presLayoutVars>
          <dgm:bulletEnabled val="1"/>
        </dgm:presLayoutVars>
      </dgm:prSet>
      <dgm:spPr/>
      <dgm:t>
        <a:bodyPr/>
        <a:lstStyle/>
        <a:p>
          <a:endParaRPr lang="en-US"/>
        </a:p>
      </dgm:t>
    </dgm:pt>
  </dgm:ptLst>
  <dgm:cxnLst>
    <dgm:cxn modelId="{D8794D41-586E-467D-A8AC-1D87F952D4FC}" type="presOf" srcId="{9CBF256F-2766-474B-BCF8-186E0B1F739C}" destId="{F37FCECC-6133-4DA0-9088-118391CDE694}" srcOrd="0" destOrd="1" presId="urn:microsoft.com/office/officeart/2005/8/layout/vList5"/>
    <dgm:cxn modelId="{9B24DD56-4477-4D79-B21A-9ED126472014}" srcId="{6AD990A2-77CC-43CE-A899-FAACA85F6DF2}" destId="{F85E6D76-9945-4A9D-B71E-CBBC8EBC3E16}" srcOrd="0" destOrd="0" parTransId="{14CAFAD4-BAAB-4E3E-BA5F-E2C636484680}" sibTransId="{D5546028-F4DD-4EEC-A29C-2FFBC9B82C57}"/>
    <dgm:cxn modelId="{C00C666E-C276-47F1-8ADB-8875F7D8137F}" srcId="{EF748B80-42C8-4384-99FA-D5238A6F898B}" destId="{032A4340-56C8-4DB2-A5BD-61215207C916}" srcOrd="0" destOrd="0" parTransId="{393ADBB1-7E2A-48DB-8256-4001F825EDF4}" sibTransId="{2F487890-85C3-4ED2-9DE9-8F186DB5A92B}"/>
    <dgm:cxn modelId="{54E3818D-707F-44AF-9FD7-F4F33B537822}" srcId="{AB4504FE-B19C-4458-94DF-4F5B9E97D77B}" destId="{1C7C620C-4D8F-40F5-9543-DA6A6EB07B28}" srcOrd="2" destOrd="0" parTransId="{28A01B51-9007-46DC-AC97-215CC3470FFE}" sibTransId="{890238A8-625D-4B83-9599-4CDB646B1CAF}"/>
    <dgm:cxn modelId="{461E3755-4FDD-46E9-99F5-428961451988}" type="presOf" srcId="{AB4504FE-B19C-4458-94DF-4F5B9E97D77B}" destId="{E06C8CD6-16E5-4D9F-AD64-B6159CFD279F}" srcOrd="0" destOrd="0" presId="urn:microsoft.com/office/officeart/2005/8/layout/vList5"/>
    <dgm:cxn modelId="{631AF24C-FCAC-46DA-A1B2-8907702F80D1}" type="presOf" srcId="{1C7C620C-4D8F-40F5-9543-DA6A6EB07B28}" destId="{F37FCECC-6133-4DA0-9088-118391CDE694}" srcOrd="0" destOrd="2" presId="urn:microsoft.com/office/officeart/2005/8/layout/vList5"/>
    <dgm:cxn modelId="{D9CF7A4F-A6D6-4EFA-B8AC-EAD8420255E1}" srcId="{AB4504FE-B19C-4458-94DF-4F5B9E97D77B}" destId="{9CBF256F-2766-474B-BCF8-186E0B1F739C}" srcOrd="1" destOrd="0" parTransId="{A76349DF-25DA-4B1E-89FD-641D3DF14389}" sibTransId="{C6D00810-4612-4DFB-B2B9-924234F78BB3}"/>
    <dgm:cxn modelId="{AD0623FB-B736-4D9B-9085-7CF843CF7330}" srcId="{AB4504FE-B19C-4458-94DF-4F5B9E97D77B}" destId="{72C0C7B8-0891-404B-81F4-A074568BEF1D}" srcOrd="0" destOrd="0" parTransId="{1C919264-5395-4E4E-8FF8-FE4B9FDB0E2E}" sibTransId="{BF9DC679-AF9D-4151-BD2D-30D8FA0E1347}"/>
    <dgm:cxn modelId="{99910E5A-DF6C-4CC9-B48B-771FB352463D}" type="presOf" srcId="{EF748B80-42C8-4384-99FA-D5238A6F898B}" destId="{FB87D88B-30CD-4D54-9725-ADB96978278A}" srcOrd="0" destOrd="0" presId="urn:microsoft.com/office/officeart/2005/8/layout/vList5"/>
    <dgm:cxn modelId="{8C841494-436A-4BF5-B8F4-0631FFB490E6}" type="presOf" srcId="{6AD990A2-77CC-43CE-A899-FAACA85F6DF2}" destId="{34972217-B9E8-4827-ABF8-0E6CCB80716C}" srcOrd="0" destOrd="0" presId="urn:microsoft.com/office/officeart/2005/8/layout/vList5"/>
    <dgm:cxn modelId="{BED1909E-A8E6-4670-8376-F6895786D785}" type="presOf" srcId="{032A4340-56C8-4DB2-A5BD-61215207C916}" destId="{53E8C2BD-A77D-4368-8D09-C2E160B5167D}" srcOrd="0" destOrd="0" presId="urn:microsoft.com/office/officeart/2005/8/layout/vList5"/>
    <dgm:cxn modelId="{B81050F2-20A3-4F04-B438-85D9D004956D}" type="presOf" srcId="{47CBEF7D-85E5-429E-AE2C-DA164E16685B}" destId="{03919D60-EE23-452C-8AC2-0FE742F7CBFB}" srcOrd="0" destOrd="0" presId="urn:microsoft.com/office/officeart/2005/8/layout/vList5"/>
    <dgm:cxn modelId="{A1F1B0C4-94B3-45CD-8C9F-B12AD1577A59}" srcId="{47CBEF7D-85E5-429E-AE2C-DA164E16685B}" destId="{EF748B80-42C8-4384-99FA-D5238A6F898B}" srcOrd="2" destOrd="0" parTransId="{474DDBC7-EE5A-4953-A72B-FF61EE52C757}" sibTransId="{5C95EFE7-8259-4ACF-8952-63AD9F746F27}"/>
    <dgm:cxn modelId="{EBBCD8E6-03D1-4EEF-9272-048891AA54C3}" srcId="{47CBEF7D-85E5-429E-AE2C-DA164E16685B}" destId="{6AD990A2-77CC-43CE-A899-FAACA85F6DF2}" srcOrd="1" destOrd="0" parTransId="{8446E3CD-BA95-43F4-AF49-CE520CB4CA15}" sibTransId="{EEE9A7A6-11FE-4FCF-978F-5616208258E6}"/>
    <dgm:cxn modelId="{F2B27C16-8D3E-4571-9C5B-76885B4BDEF0}" type="presOf" srcId="{F85E6D76-9945-4A9D-B71E-CBBC8EBC3E16}" destId="{09C2C414-B8B7-4793-B224-AE9002C415A5}" srcOrd="0" destOrd="0" presId="urn:microsoft.com/office/officeart/2005/8/layout/vList5"/>
    <dgm:cxn modelId="{0A841B41-9F15-44E2-A242-F1EFA748611E}" type="presOf" srcId="{72C0C7B8-0891-404B-81F4-A074568BEF1D}" destId="{F37FCECC-6133-4DA0-9088-118391CDE694}" srcOrd="0" destOrd="0" presId="urn:microsoft.com/office/officeart/2005/8/layout/vList5"/>
    <dgm:cxn modelId="{2FAFEDDC-EE08-487A-B224-7F5873FE69FE}" srcId="{47CBEF7D-85E5-429E-AE2C-DA164E16685B}" destId="{AB4504FE-B19C-4458-94DF-4F5B9E97D77B}" srcOrd="0" destOrd="0" parTransId="{A085A953-4114-41C1-B0B9-006CA4E3CA71}" sibTransId="{70DCA449-DF95-4537-B3A6-F4FC7338986F}"/>
    <dgm:cxn modelId="{1B48F64E-D490-43C7-A3FC-F7E15F8368F7}" type="presParOf" srcId="{03919D60-EE23-452C-8AC2-0FE742F7CBFB}" destId="{7D7B2E9B-21CA-4A43-B50C-7EBB48BC35E9}" srcOrd="0" destOrd="0" presId="urn:microsoft.com/office/officeart/2005/8/layout/vList5"/>
    <dgm:cxn modelId="{F81E9AEE-DE26-4395-AC0A-335ADE35A7CF}" type="presParOf" srcId="{7D7B2E9B-21CA-4A43-B50C-7EBB48BC35E9}" destId="{E06C8CD6-16E5-4D9F-AD64-B6159CFD279F}" srcOrd="0" destOrd="0" presId="urn:microsoft.com/office/officeart/2005/8/layout/vList5"/>
    <dgm:cxn modelId="{D79D5A92-C337-4E0C-B822-BFF8118B08B0}" type="presParOf" srcId="{7D7B2E9B-21CA-4A43-B50C-7EBB48BC35E9}" destId="{F37FCECC-6133-4DA0-9088-118391CDE694}" srcOrd="1" destOrd="0" presId="urn:microsoft.com/office/officeart/2005/8/layout/vList5"/>
    <dgm:cxn modelId="{B49234F4-7DF0-47B7-B129-9760B4A92BCA}" type="presParOf" srcId="{03919D60-EE23-452C-8AC2-0FE742F7CBFB}" destId="{E45A4E3C-6F91-4384-A126-0A4DCA9B45DC}" srcOrd="1" destOrd="0" presId="urn:microsoft.com/office/officeart/2005/8/layout/vList5"/>
    <dgm:cxn modelId="{C5924EE0-3598-4CB9-80A8-2D682818AEC5}" type="presParOf" srcId="{03919D60-EE23-452C-8AC2-0FE742F7CBFB}" destId="{6ECA77EB-3D52-449F-AFDC-E9EBF2739D6D}" srcOrd="2" destOrd="0" presId="urn:microsoft.com/office/officeart/2005/8/layout/vList5"/>
    <dgm:cxn modelId="{F9CE44DC-F9ED-47CD-BB10-9039916CA84C}" type="presParOf" srcId="{6ECA77EB-3D52-449F-AFDC-E9EBF2739D6D}" destId="{34972217-B9E8-4827-ABF8-0E6CCB80716C}" srcOrd="0" destOrd="0" presId="urn:microsoft.com/office/officeart/2005/8/layout/vList5"/>
    <dgm:cxn modelId="{D53EA7BA-D5EB-47BB-8CDB-C6CC9C82C144}" type="presParOf" srcId="{6ECA77EB-3D52-449F-AFDC-E9EBF2739D6D}" destId="{09C2C414-B8B7-4793-B224-AE9002C415A5}" srcOrd="1" destOrd="0" presId="urn:microsoft.com/office/officeart/2005/8/layout/vList5"/>
    <dgm:cxn modelId="{95D13432-1EDD-4512-BFF1-551517954C90}" type="presParOf" srcId="{03919D60-EE23-452C-8AC2-0FE742F7CBFB}" destId="{F830CF10-AE67-49D1-A78C-2BA0391400BD}" srcOrd="3" destOrd="0" presId="urn:microsoft.com/office/officeart/2005/8/layout/vList5"/>
    <dgm:cxn modelId="{FAD6A4AD-AC81-4812-8411-8D6E06BD8BF4}" type="presParOf" srcId="{03919D60-EE23-452C-8AC2-0FE742F7CBFB}" destId="{991D1B01-F38C-4E4D-B9DB-D2AC6B92A751}" srcOrd="4" destOrd="0" presId="urn:microsoft.com/office/officeart/2005/8/layout/vList5"/>
    <dgm:cxn modelId="{998E0CF7-B536-454C-A4A2-E06AA092908D}" type="presParOf" srcId="{991D1B01-F38C-4E4D-B9DB-D2AC6B92A751}" destId="{FB87D88B-30CD-4D54-9725-ADB96978278A}" srcOrd="0" destOrd="0" presId="urn:microsoft.com/office/officeart/2005/8/layout/vList5"/>
    <dgm:cxn modelId="{E2270D7E-CE49-407D-BFC6-3E55EB497A0E}" type="presParOf" srcId="{991D1B01-F38C-4E4D-B9DB-D2AC6B92A751}" destId="{53E8C2BD-A77D-4368-8D09-C2E160B5167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D31E215-3131-479A-86D5-BD4559EFE836}" type="doc">
      <dgm:prSet loTypeId="urn:microsoft.com/office/officeart/2005/8/layout/radial5" loCatId="cycle" qsTypeId="urn:microsoft.com/office/officeart/2005/8/quickstyle/3d1" qsCatId="3D" csTypeId="urn:microsoft.com/office/officeart/2005/8/colors/colorful1#2" csCatId="colorful" phldr="1"/>
      <dgm:spPr/>
      <dgm:t>
        <a:bodyPr/>
        <a:lstStyle/>
        <a:p>
          <a:endParaRPr lang="en-US"/>
        </a:p>
      </dgm:t>
    </dgm:pt>
    <dgm:pt modelId="{6D5379E8-7AB3-43BB-9ED7-C950006586CA}">
      <dgm:prSet phldrT="[Text]"/>
      <dgm:spPr/>
      <dgm:t>
        <a:bodyPr/>
        <a:lstStyle/>
        <a:p>
          <a:r>
            <a:rPr lang="en-US" dirty="0" smtClean="0"/>
            <a:t>teg</a:t>
          </a:r>
          <a:endParaRPr lang="en-US" dirty="0"/>
        </a:p>
      </dgm:t>
    </dgm:pt>
    <dgm:pt modelId="{AD48CB0A-518D-46BA-906D-F7D9D258BD33}" type="parTrans" cxnId="{19F715E0-AD11-47F8-81C6-D88FB08D537B}">
      <dgm:prSet/>
      <dgm:spPr/>
      <dgm:t>
        <a:bodyPr/>
        <a:lstStyle/>
        <a:p>
          <a:endParaRPr lang="en-US"/>
        </a:p>
      </dgm:t>
    </dgm:pt>
    <dgm:pt modelId="{7D7D6D73-8744-4809-A6D4-84D1373C39E8}" type="sibTrans" cxnId="{19F715E0-AD11-47F8-81C6-D88FB08D537B}">
      <dgm:prSet/>
      <dgm:spPr/>
      <dgm:t>
        <a:bodyPr/>
        <a:lstStyle/>
        <a:p>
          <a:endParaRPr lang="en-US"/>
        </a:p>
      </dgm:t>
    </dgm:pt>
    <dgm:pt modelId="{3F94179E-B86F-4733-AFA5-1D86603503A3}">
      <dgm:prSet phldrT="[Text]" custT="1"/>
      <dgm:spPr/>
      <dgm:t>
        <a:bodyPr/>
        <a:lstStyle/>
        <a:p>
          <a:r>
            <a:rPr lang="en-US" sz="3200" b="1" dirty="0" smtClean="0"/>
            <a:t>6</a:t>
          </a:r>
          <a:r>
            <a:rPr lang="en-US" sz="2000" b="1" dirty="0" smtClean="0"/>
            <a:t> Campuses</a:t>
          </a:r>
          <a:endParaRPr lang="en-US" sz="2000" b="1" dirty="0"/>
        </a:p>
      </dgm:t>
    </dgm:pt>
    <dgm:pt modelId="{32F37628-F6B4-4371-8D9D-8CFBA5741204}" type="parTrans" cxnId="{3F9068BE-1330-4C96-9182-A47D4257EF46}">
      <dgm:prSet/>
      <dgm:spPr/>
      <dgm:t>
        <a:bodyPr/>
        <a:lstStyle/>
        <a:p>
          <a:endParaRPr lang="en-US"/>
        </a:p>
      </dgm:t>
    </dgm:pt>
    <dgm:pt modelId="{DED37261-C6B8-48A2-A501-F988FBE14698}" type="sibTrans" cxnId="{3F9068BE-1330-4C96-9182-A47D4257EF46}">
      <dgm:prSet/>
      <dgm:spPr/>
      <dgm:t>
        <a:bodyPr/>
        <a:lstStyle/>
        <a:p>
          <a:endParaRPr lang="en-US"/>
        </a:p>
      </dgm:t>
    </dgm:pt>
    <dgm:pt modelId="{B9A46346-4D57-4140-AE25-371953A9E566}">
      <dgm:prSet phldrT="[Text]" custT="1"/>
      <dgm:spPr/>
      <dgm:t>
        <a:bodyPr/>
        <a:lstStyle/>
        <a:p>
          <a:r>
            <a:rPr lang="en-US" sz="2000" b="1" dirty="0" smtClean="0"/>
            <a:t>16 </a:t>
          </a:r>
          <a:r>
            <a:rPr lang="en-US" sz="2400" b="1" dirty="0" smtClean="0"/>
            <a:t>Institutes</a:t>
          </a:r>
          <a:endParaRPr lang="en-US" sz="2000" b="1" dirty="0"/>
        </a:p>
      </dgm:t>
    </dgm:pt>
    <dgm:pt modelId="{8DCC766D-0DC9-4CE1-9D06-0FAE5D38C142}" type="parTrans" cxnId="{C3054A78-7EF1-457D-824D-71E07B5B0972}">
      <dgm:prSet/>
      <dgm:spPr/>
      <dgm:t>
        <a:bodyPr/>
        <a:lstStyle/>
        <a:p>
          <a:endParaRPr lang="en-US"/>
        </a:p>
      </dgm:t>
    </dgm:pt>
    <dgm:pt modelId="{A43591B5-CE9D-438C-8EF4-86057390E2ED}" type="sibTrans" cxnId="{C3054A78-7EF1-457D-824D-71E07B5B0972}">
      <dgm:prSet/>
      <dgm:spPr/>
      <dgm:t>
        <a:bodyPr/>
        <a:lstStyle/>
        <a:p>
          <a:endParaRPr lang="en-US"/>
        </a:p>
      </dgm:t>
    </dgm:pt>
    <dgm:pt modelId="{585C9E64-9C2E-4D18-8472-DA62EE3482A2}">
      <dgm:prSet phldrT="[Text]" custT="1"/>
      <dgm:spPr/>
      <dgm:t>
        <a:bodyPr/>
        <a:lstStyle/>
        <a:p>
          <a:r>
            <a:rPr lang="en-US" sz="2000" b="1" dirty="0" smtClean="0"/>
            <a:t>Over </a:t>
          </a:r>
          <a:r>
            <a:rPr lang="en-US" sz="2400" b="1" dirty="0" smtClean="0"/>
            <a:t>2000</a:t>
          </a:r>
          <a:r>
            <a:rPr lang="en-US" sz="2000" b="1" dirty="0" smtClean="0"/>
            <a:t> Employees</a:t>
          </a:r>
          <a:endParaRPr lang="en-US" sz="2000" b="1" dirty="0"/>
        </a:p>
      </dgm:t>
    </dgm:pt>
    <dgm:pt modelId="{04AC3279-182A-4D00-8717-2C4412643C6F}" type="parTrans" cxnId="{753C7EB4-DF31-4925-8845-C8DEF10CBB2C}">
      <dgm:prSet/>
      <dgm:spPr/>
      <dgm:t>
        <a:bodyPr/>
        <a:lstStyle/>
        <a:p>
          <a:endParaRPr lang="en-US"/>
        </a:p>
      </dgm:t>
    </dgm:pt>
    <dgm:pt modelId="{116E9203-5F59-46E0-BB85-02B3CAB9B539}" type="sibTrans" cxnId="{753C7EB4-DF31-4925-8845-C8DEF10CBB2C}">
      <dgm:prSet/>
      <dgm:spPr/>
      <dgm:t>
        <a:bodyPr/>
        <a:lstStyle/>
        <a:p>
          <a:endParaRPr lang="en-US"/>
        </a:p>
      </dgm:t>
    </dgm:pt>
    <dgm:pt modelId="{D1131D99-5ECB-41F6-BA03-967E7C46F607}">
      <dgm:prSet phldrT="[Text]" custT="1"/>
      <dgm:spPr/>
      <dgm:t>
        <a:bodyPr/>
        <a:lstStyle/>
        <a:p>
          <a:r>
            <a:rPr lang="en-US" sz="2000" b="1" dirty="0" smtClean="0"/>
            <a:t>Over 40000 Students</a:t>
          </a:r>
          <a:endParaRPr lang="en-US" sz="2000" b="1" dirty="0"/>
        </a:p>
      </dgm:t>
    </dgm:pt>
    <dgm:pt modelId="{2EA04014-8C55-43BB-8D43-1457E3C8A68F}" type="parTrans" cxnId="{43EAD88D-D857-4068-B8BA-B0DA1DB2A586}">
      <dgm:prSet/>
      <dgm:spPr/>
      <dgm:t>
        <a:bodyPr/>
        <a:lstStyle/>
        <a:p>
          <a:endParaRPr lang="en-US"/>
        </a:p>
      </dgm:t>
    </dgm:pt>
    <dgm:pt modelId="{1EC50B34-D48B-4A2C-828E-DF18D29FE5D6}" type="sibTrans" cxnId="{43EAD88D-D857-4068-B8BA-B0DA1DB2A586}">
      <dgm:prSet/>
      <dgm:spPr/>
      <dgm:t>
        <a:bodyPr/>
        <a:lstStyle/>
        <a:p>
          <a:endParaRPr lang="en-US"/>
        </a:p>
      </dgm:t>
    </dgm:pt>
    <dgm:pt modelId="{0A421D6D-2B62-4682-B5BC-AF9856108F50}" type="pres">
      <dgm:prSet presAssocID="{AD31E215-3131-479A-86D5-BD4559EFE836}" presName="Name0" presStyleCnt="0">
        <dgm:presLayoutVars>
          <dgm:chMax val="1"/>
          <dgm:dir/>
          <dgm:animLvl val="ctr"/>
          <dgm:resizeHandles val="exact"/>
        </dgm:presLayoutVars>
      </dgm:prSet>
      <dgm:spPr/>
      <dgm:t>
        <a:bodyPr/>
        <a:lstStyle/>
        <a:p>
          <a:endParaRPr lang="en-US"/>
        </a:p>
      </dgm:t>
    </dgm:pt>
    <dgm:pt modelId="{62941FE3-5D98-4FE1-AD7E-D4E6D91383BA}" type="pres">
      <dgm:prSet presAssocID="{6D5379E8-7AB3-43BB-9ED7-C950006586CA}" presName="centerShape" presStyleLbl="node0" presStyleIdx="0" presStyleCnt="1"/>
      <dgm:spPr/>
      <dgm:t>
        <a:bodyPr/>
        <a:lstStyle/>
        <a:p>
          <a:endParaRPr lang="en-US"/>
        </a:p>
      </dgm:t>
    </dgm:pt>
    <dgm:pt modelId="{C5AC5046-8DEE-4B69-A7E0-27BDBBFED295}" type="pres">
      <dgm:prSet presAssocID="{32F37628-F6B4-4371-8D9D-8CFBA5741204}" presName="parTrans" presStyleLbl="sibTrans2D1" presStyleIdx="0" presStyleCnt="4"/>
      <dgm:spPr/>
      <dgm:t>
        <a:bodyPr/>
        <a:lstStyle/>
        <a:p>
          <a:endParaRPr lang="en-US"/>
        </a:p>
      </dgm:t>
    </dgm:pt>
    <dgm:pt modelId="{788FC6BF-BACF-409D-9B78-A817E522A13C}" type="pres">
      <dgm:prSet presAssocID="{32F37628-F6B4-4371-8D9D-8CFBA5741204}" presName="connectorText" presStyleLbl="sibTrans2D1" presStyleIdx="0" presStyleCnt="4"/>
      <dgm:spPr/>
      <dgm:t>
        <a:bodyPr/>
        <a:lstStyle/>
        <a:p>
          <a:endParaRPr lang="en-US"/>
        </a:p>
      </dgm:t>
    </dgm:pt>
    <dgm:pt modelId="{3494D58F-7E39-4CCB-8C7E-A2D4F7052EB4}" type="pres">
      <dgm:prSet presAssocID="{3F94179E-B86F-4733-AFA5-1D86603503A3}" presName="node" presStyleLbl="node1" presStyleIdx="0" presStyleCnt="4" custScaleX="133958" custScaleY="119357">
        <dgm:presLayoutVars>
          <dgm:bulletEnabled val="1"/>
        </dgm:presLayoutVars>
      </dgm:prSet>
      <dgm:spPr/>
      <dgm:t>
        <a:bodyPr/>
        <a:lstStyle/>
        <a:p>
          <a:endParaRPr lang="en-US"/>
        </a:p>
      </dgm:t>
    </dgm:pt>
    <dgm:pt modelId="{AE59CB04-57DD-41DC-9B73-2641168DD351}" type="pres">
      <dgm:prSet presAssocID="{8DCC766D-0DC9-4CE1-9D06-0FAE5D38C142}" presName="parTrans" presStyleLbl="sibTrans2D1" presStyleIdx="1" presStyleCnt="4"/>
      <dgm:spPr/>
      <dgm:t>
        <a:bodyPr/>
        <a:lstStyle/>
        <a:p>
          <a:endParaRPr lang="en-US"/>
        </a:p>
      </dgm:t>
    </dgm:pt>
    <dgm:pt modelId="{273306EC-78B6-4452-B7D3-DCE604D031FE}" type="pres">
      <dgm:prSet presAssocID="{8DCC766D-0DC9-4CE1-9D06-0FAE5D38C142}" presName="connectorText" presStyleLbl="sibTrans2D1" presStyleIdx="1" presStyleCnt="4"/>
      <dgm:spPr/>
      <dgm:t>
        <a:bodyPr/>
        <a:lstStyle/>
        <a:p>
          <a:endParaRPr lang="en-US"/>
        </a:p>
      </dgm:t>
    </dgm:pt>
    <dgm:pt modelId="{2BA6926B-EA26-45D8-BA3C-70577184F0FA}" type="pres">
      <dgm:prSet presAssocID="{B9A46346-4D57-4140-AE25-371953A9E566}" presName="node" presStyleLbl="node1" presStyleIdx="1" presStyleCnt="4" custScaleX="140420" custScaleY="123104">
        <dgm:presLayoutVars>
          <dgm:bulletEnabled val="1"/>
        </dgm:presLayoutVars>
      </dgm:prSet>
      <dgm:spPr/>
      <dgm:t>
        <a:bodyPr/>
        <a:lstStyle/>
        <a:p>
          <a:endParaRPr lang="en-US"/>
        </a:p>
      </dgm:t>
    </dgm:pt>
    <dgm:pt modelId="{22A0AB1F-E724-42DB-BBC0-9B3AA68765A4}" type="pres">
      <dgm:prSet presAssocID="{04AC3279-182A-4D00-8717-2C4412643C6F}" presName="parTrans" presStyleLbl="sibTrans2D1" presStyleIdx="2" presStyleCnt="4"/>
      <dgm:spPr/>
      <dgm:t>
        <a:bodyPr/>
        <a:lstStyle/>
        <a:p>
          <a:endParaRPr lang="en-US"/>
        </a:p>
      </dgm:t>
    </dgm:pt>
    <dgm:pt modelId="{6E581C93-0CB5-48F5-BCCD-C4CA52448714}" type="pres">
      <dgm:prSet presAssocID="{04AC3279-182A-4D00-8717-2C4412643C6F}" presName="connectorText" presStyleLbl="sibTrans2D1" presStyleIdx="2" presStyleCnt="4"/>
      <dgm:spPr/>
      <dgm:t>
        <a:bodyPr/>
        <a:lstStyle/>
        <a:p>
          <a:endParaRPr lang="en-US"/>
        </a:p>
      </dgm:t>
    </dgm:pt>
    <dgm:pt modelId="{89027C26-7059-4A15-B3A2-98AB5ED2E57C}" type="pres">
      <dgm:prSet presAssocID="{585C9E64-9C2E-4D18-8472-DA62EE3482A2}" presName="node" presStyleLbl="node1" presStyleIdx="2" presStyleCnt="4" custScaleX="133958" custScaleY="123287">
        <dgm:presLayoutVars>
          <dgm:bulletEnabled val="1"/>
        </dgm:presLayoutVars>
      </dgm:prSet>
      <dgm:spPr/>
      <dgm:t>
        <a:bodyPr/>
        <a:lstStyle/>
        <a:p>
          <a:endParaRPr lang="en-US"/>
        </a:p>
      </dgm:t>
    </dgm:pt>
    <dgm:pt modelId="{B7C145E4-A22B-440A-8FF5-C976C894E18C}" type="pres">
      <dgm:prSet presAssocID="{2EA04014-8C55-43BB-8D43-1457E3C8A68F}" presName="parTrans" presStyleLbl="sibTrans2D1" presStyleIdx="3" presStyleCnt="4"/>
      <dgm:spPr/>
      <dgm:t>
        <a:bodyPr/>
        <a:lstStyle/>
        <a:p>
          <a:endParaRPr lang="en-US"/>
        </a:p>
      </dgm:t>
    </dgm:pt>
    <dgm:pt modelId="{381F8800-7639-4E97-AB4F-F111DBFF8C3A}" type="pres">
      <dgm:prSet presAssocID="{2EA04014-8C55-43BB-8D43-1457E3C8A68F}" presName="connectorText" presStyleLbl="sibTrans2D1" presStyleIdx="3" presStyleCnt="4"/>
      <dgm:spPr/>
      <dgm:t>
        <a:bodyPr/>
        <a:lstStyle/>
        <a:p>
          <a:endParaRPr lang="en-US"/>
        </a:p>
      </dgm:t>
    </dgm:pt>
    <dgm:pt modelId="{58FDAF6B-A9F2-4307-BE19-331C69331C2F}" type="pres">
      <dgm:prSet presAssocID="{D1131D99-5ECB-41F6-BA03-967E7C46F607}" presName="node" presStyleLbl="node1" presStyleIdx="3" presStyleCnt="4" custScaleX="122517" custScaleY="128481">
        <dgm:presLayoutVars>
          <dgm:bulletEnabled val="1"/>
        </dgm:presLayoutVars>
      </dgm:prSet>
      <dgm:spPr/>
      <dgm:t>
        <a:bodyPr/>
        <a:lstStyle/>
        <a:p>
          <a:endParaRPr lang="en-US"/>
        </a:p>
      </dgm:t>
    </dgm:pt>
  </dgm:ptLst>
  <dgm:cxnLst>
    <dgm:cxn modelId="{5B760B3F-2032-4F73-87FD-6CCD09D8FF2B}" type="presOf" srcId="{8DCC766D-0DC9-4CE1-9D06-0FAE5D38C142}" destId="{AE59CB04-57DD-41DC-9B73-2641168DD351}" srcOrd="0" destOrd="0" presId="urn:microsoft.com/office/officeart/2005/8/layout/radial5"/>
    <dgm:cxn modelId="{5B03FA64-DED0-4C5C-B518-2D6410B6FA48}" type="presOf" srcId="{32F37628-F6B4-4371-8D9D-8CFBA5741204}" destId="{788FC6BF-BACF-409D-9B78-A817E522A13C}" srcOrd="1" destOrd="0" presId="urn:microsoft.com/office/officeart/2005/8/layout/radial5"/>
    <dgm:cxn modelId="{3E190090-F093-4E0A-8C6E-90B43D08E211}" type="presOf" srcId="{585C9E64-9C2E-4D18-8472-DA62EE3482A2}" destId="{89027C26-7059-4A15-B3A2-98AB5ED2E57C}" srcOrd="0" destOrd="0" presId="urn:microsoft.com/office/officeart/2005/8/layout/radial5"/>
    <dgm:cxn modelId="{753C7EB4-DF31-4925-8845-C8DEF10CBB2C}" srcId="{6D5379E8-7AB3-43BB-9ED7-C950006586CA}" destId="{585C9E64-9C2E-4D18-8472-DA62EE3482A2}" srcOrd="2" destOrd="0" parTransId="{04AC3279-182A-4D00-8717-2C4412643C6F}" sibTransId="{116E9203-5F59-46E0-BB85-02B3CAB9B539}"/>
    <dgm:cxn modelId="{F048E3C8-2361-4A54-8789-BDCF1D7277A7}" type="presOf" srcId="{2EA04014-8C55-43BB-8D43-1457E3C8A68F}" destId="{B7C145E4-A22B-440A-8FF5-C976C894E18C}" srcOrd="0" destOrd="0" presId="urn:microsoft.com/office/officeart/2005/8/layout/radial5"/>
    <dgm:cxn modelId="{FE4BAA0F-EA95-4D82-90B8-3CBB1CC9F110}" type="presOf" srcId="{3F94179E-B86F-4733-AFA5-1D86603503A3}" destId="{3494D58F-7E39-4CCB-8C7E-A2D4F7052EB4}" srcOrd="0" destOrd="0" presId="urn:microsoft.com/office/officeart/2005/8/layout/radial5"/>
    <dgm:cxn modelId="{3F9068BE-1330-4C96-9182-A47D4257EF46}" srcId="{6D5379E8-7AB3-43BB-9ED7-C950006586CA}" destId="{3F94179E-B86F-4733-AFA5-1D86603503A3}" srcOrd="0" destOrd="0" parTransId="{32F37628-F6B4-4371-8D9D-8CFBA5741204}" sibTransId="{DED37261-C6B8-48A2-A501-F988FBE14698}"/>
    <dgm:cxn modelId="{2EF24670-BEB0-4351-A972-4FEB46F1D630}" type="presOf" srcId="{32F37628-F6B4-4371-8D9D-8CFBA5741204}" destId="{C5AC5046-8DEE-4B69-A7E0-27BDBBFED295}" srcOrd="0" destOrd="0" presId="urn:microsoft.com/office/officeart/2005/8/layout/radial5"/>
    <dgm:cxn modelId="{FBA9160D-4BBD-4848-B2B5-8D3E376C3853}" type="presOf" srcId="{6D5379E8-7AB3-43BB-9ED7-C950006586CA}" destId="{62941FE3-5D98-4FE1-AD7E-D4E6D91383BA}" srcOrd="0" destOrd="0" presId="urn:microsoft.com/office/officeart/2005/8/layout/radial5"/>
    <dgm:cxn modelId="{CE05267F-48FD-4EBB-9EF8-C8933525633B}" type="presOf" srcId="{8DCC766D-0DC9-4CE1-9D06-0FAE5D38C142}" destId="{273306EC-78B6-4452-B7D3-DCE604D031FE}" srcOrd="1" destOrd="0" presId="urn:microsoft.com/office/officeart/2005/8/layout/radial5"/>
    <dgm:cxn modelId="{89D4FF29-D29A-4155-8D10-6EDDFD54534A}" type="presOf" srcId="{04AC3279-182A-4D00-8717-2C4412643C6F}" destId="{22A0AB1F-E724-42DB-BBC0-9B3AA68765A4}" srcOrd="0" destOrd="0" presId="urn:microsoft.com/office/officeart/2005/8/layout/radial5"/>
    <dgm:cxn modelId="{1EDCBA34-8CAA-4DA5-9095-788707AAE9C8}" type="presOf" srcId="{AD31E215-3131-479A-86D5-BD4559EFE836}" destId="{0A421D6D-2B62-4682-B5BC-AF9856108F50}" srcOrd="0" destOrd="0" presId="urn:microsoft.com/office/officeart/2005/8/layout/radial5"/>
    <dgm:cxn modelId="{2B384F55-3C99-4DA1-9F96-C320C78D9BB4}" type="presOf" srcId="{B9A46346-4D57-4140-AE25-371953A9E566}" destId="{2BA6926B-EA26-45D8-BA3C-70577184F0FA}" srcOrd="0" destOrd="0" presId="urn:microsoft.com/office/officeart/2005/8/layout/radial5"/>
    <dgm:cxn modelId="{C3054A78-7EF1-457D-824D-71E07B5B0972}" srcId="{6D5379E8-7AB3-43BB-9ED7-C950006586CA}" destId="{B9A46346-4D57-4140-AE25-371953A9E566}" srcOrd="1" destOrd="0" parTransId="{8DCC766D-0DC9-4CE1-9D06-0FAE5D38C142}" sibTransId="{A43591B5-CE9D-438C-8EF4-86057390E2ED}"/>
    <dgm:cxn modelId="{43EAD88D-D857-4068-B8BA-B0DA1DB2A586}" srcId="{6D5379E8-7AB3-43BB-9ED7-C950006586CA}" destId="{D1131D99-5ECB-41F6-BA03-967E7C46F607}" srcOrd="3" destOrd="0" parTransId="{2EA04014-8C55-43BB-8D43-1457E3C8A68F}" sibTransId="{1EC50B34-D48B-4A2C-828E-DF18D29FE5D6}"/>
    <dgm:cxn modelId="{19F715E0-AD11-47F8-81C6-D88FB08D537B}" srcId="{AD31E215-3131-479A-86D5-BD4559EFE836}" destId="{6D5379E8-7AB3-43BB-9ED7-C950006586CA}" srcOrd="0" destOrd="0" parTransId="{AD48CB0A-518D-46BA-906D-F7D9D258BD33}" sibTransId="{7D7D6D73-8744-4809-A6D4-84D1373C39E8}"/>
    <dgm:cxn modelId="{207B1889-E585-446F-B567-373B53E85EC2}" type="presOf" srcId="{2EA04014-8C55-43BB-8D43-1457E3C8A68F}" destId="{381F8800-7639-4E97-AB4F-F111DBFF8C3A}" srcOrd="1" destOrd="0" presId="urn:microsoft.com/office/officeart/2005/8/layout/radial5"/>
    <dgm:cxn modelId="{5B965213-E341-4A41-AFE5-9DF03100AD9C}" type="presOf" srcId="{04AC3279-182A-4D00-8717-2C4412643C6F}" destId="{6E581C93-0CB5-48F5-BCCD-C4CA52448714}" srcOrd="1" destOrd="0" presId="urn:microsoft.com/office/officeart/2005/8/layout/radial5"/>
    <dgm:cxn modelId="{6662C44C-82A8-4B3E-9C00-CFDA5334B3E7}" type="presOf" srcId="{D1131D99-5ECB-41F6-BA03-967E7C46F607}" destId="{58FDAF6B-A9F2-4307-BE19-331C69331C2F}" srcOrd="0" destOrd="0" presId="urn:microsoft.com/office/officeart/2005/8/layout/radial5"/>
    <dgm:cxn modelId="{F552D737-6B68-432E-89BD-BBFEBC55D6FA}" type="presParOf" srcId="{0A421D6D-2B62-4682-B5BC-AF9856108F50}" destId="{62941FE3-5D98-4FE1-AD7E-D4E6D91383BA}" srcOrd="0" destOrd="0" presId="urn:microsoft.com/office/officeart/2005/8/layout/radial5"/>
    <dgm:cxn modelId="{37C00252-DF34-4E08-B4FD-C56E219D1DED}" type="presParOf" srcId="{0A421D6D-2B62-4682-B5BC-AF9856108F50}" destId="{C5AC5046-8DEE-4B69-A7E0-27BDBBFED295}" srcOrd="1" destOrd="0" presId="urn:microsoft.com/office/officeart/2005/8/layout/radial5"/>
    <dgm:cxn modelId="{9CE5EDC9-62D0-45E4-85D6-EBB30A2A0C8E}" type="presParOf" srcId="{C5AC5046-8DEE-4B69-A7E0-27BDBBFED295}" destId="{788FC6BF-BACF-409D-9B78-A817E522A13C}" srcOrd="0" destOrd="0" presId="urn:microsoft.com/office/officeart/2005/8/layout/radial5"/>
    <dgm:cxn modelId="{F5B9B769-D779-4235-AD78-A6FEFFA60F18}" type="presParOf" srcId="{0A421D6D-2B62-4682-B5BC-AF9856108F50}" destId="{3494D58F-7E39-4CCB-8C7E-A2D4F7052EB4}" srcOrd="2" destOrd="0" presId="urn:microsoft.com/office/officeart/2005/8/layout/radial5"/>
    <dgm:cxn modelId="{532123CE-CEFB-489D-9179-551DC8AE3B6D}" type="presParOf" srcId="{0A421D6D-2B62-4682-B5BC-AF9856108F50}" destId="{AE59CB04-57DD-41DC-9B73-2641168DD351}" srcOrd="3" destOrd="0" presId="urn:microsoft.com/office/officeart/2005/8/layout/radial5"/>
    <dgm:cxn modelId="{FE968A23-65F1-4CA3-9AF7-EB6019E93F03}" type="presParOf" srcId="{AE59CB04-57DD-41DC-9B73-2641168DD351}" destId="{273306EC-78B6-4452-B7D3-DCE604D031FE}" srcOrd="0" destOrd="0" presId="urn:microsoft.com/office/officeart/2005/8/layout/radial5"/>
    <dgm:cxn modelId="{9F9F98A2-14EE-4B16-A8D5-BE49382B82EB}" type="presParOf" srcId="{0A421D6D-2B62-4682-B5BC-AF9856108F50}" destId="{2BA6926B-EA26-45D8-BA3C-70577184F0FA}" srcOrd="4" destOrd="0" presId="urn:microsoft.com/office/officeart/2005/8/layout/radial5"/>
    <dgm:cxn modelId="{42A78B70-57C4-44E3-BFA6-A5A5CDF1FC58}" type="presParOf" srcId="{0A421D6D-2B62-4682-B5BC-AF9856108F50}" destId="{22A0AB1F-E724-42DB-BBC0-9B3AA68765A4}" srcOrd="5" destOrd="0" presId="urn:microsoft.com/office/officeart/2005/8/layout/radial5"/>
    <dgm:cxn modelId="{66E81E85-5CB3-4411-BB0D-6C8501A731B6}" type="presParOf" srcId="{22A0AB1F-E724-42DB-BBC0-9B3AA68765A4}" destId="{6E581C93-0CB5-48F5-BCCD-C4CA52448714}" srcOrd="0" destOrd="0" presId="urn:microsoft.com/office/officeart/2005/8/layout/radial5"/>
    <dgm:cxn modelId="{CF599009-4F7F-4CB8-91E2-07439C75424A}" type="presParOf" srcId="{0A421D6D-2B62-4682-B5BC-AF9856108F50}" destId="{89027C26-7059-4A15-B3A2-98AB5ED2E57C}" srcOrd="6" destOrd="0" presId="urn:microsoft.com/office/officeart/2005/8/layout/radial5"/>
    <dgm:cxn modelId="{3C841A39-A203-4CEC-9DD0-EB0FDCB9EBD9}" type="presParOf" srcId="{0A421D6D-2B62-4682-B5BC-AF9856108F50}" destId="{B7C145E4-A22B-440A-8FF5-C976C894E18C}" srcOrd="7" destOrd="0" presId="urn:microsoft.com/office/officeart/2005/8/layout/radial5"/>
    <dgm:cxn modelId="{B05EFD28-0641-4FED-9A16-7CEE31245860}" type="presParOf" srcId="{B7C145E4-A22B-440A-8FF5-C976C894E18C}" destId="{381F8800-7639-4E97-AB4F-F111DBFF8C3A}" srcOrd="0" destOrd="0" presId="urn:microsoft.com/office/officeart/2005/8/layout/radial5"/>
    <dgm:cxn modelId="{EBC3712F-8371-4FF4-B61A-6F55ED47469D}" type="presParOf" srcId="{0A421D6D-2B62-4682-B5BC-AF9856108F50}" destId="{58FDAF6B-A9F2-4307-BE19-331C69331C2F}"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D31E215-3131-479A-86D5-BD4559EFE836}" type="doc">
      <dgm:prSet loTypeId="urn:microsoft.com/office/officeart/2005/8/layout/radial5" loCatId="cycle" qsTypeId="urn:microsoft.com/office/officeart/2005/8/quickstyle/3d1" qsCatId="3D" csTypeId="urn:microsoft.com/office/officeart/2005/8/colors/colorful1#2" csCatId="colorful" phldr="1"/>
      <dgm:spPr/>
      <dgm:t>
        <a:bodyPr/>
        <a:lstStyle/>
        <a:p>
          <a:endParaRPr lang="en-US"/>
        </a:p>
      </dgm:t>
    </dgm:pt>
    <dgm:pt modelId="{6D5379E8-7AB3-43BB-9ED7-C950006586CA}">
      <dgm:prSet phldrT="[Text]"/>
      <dgm:spPr/>
      <dgm:t>
        <a:bodyPr/>
        <a:lstStyle/>
        <a:p>
          <a:r>
            <a:rPr lang="en-US" dirty="0" smtClean="0"/>
            <a:t>teg</a:t>
          </a:r>
          <a:endParaRPr lang="en-US" dirty="0"/>
        </a:p>
      </dgm:t>
    </dgm:pt>
    <dgm:pt modelId="{AD48CB0A-518D-46BA-906D-F7D9D258BD33}" type="parTrans" cxnId="{19F715E0-AD11-47F8-81C6-D88FB08D537B}">
      <dgm:prSet/>
      <dgm:spPr/>
      <dgm:t>
        <a:bodyPr/>
        <a:lstStyle/>
        <a:p>
          <a:endParaRPr lang="en-US"/>
        </a:p>
      </dgm:t>
    </dgm:pt>
    <dgm:pt modelId="{7D7D6D73-8744-4809-A6D4-84D1373C39E8}" type="sibTrans" cxnId="{19F715E0-AD11-47F8-81C6-D88FB08D537B}">
      <dgm:prSet/>
      <dgm:spPr/>
      <dgm:t>
        <a:bodyPr/>
        <a:lstStyle/>
        <a:p>
          <a:endParaRPr lang="en-US"/>
        </a:p>
      </dgm:t>
    </dgm:pt>
    <dgm:pt modelId="{3F94179E-B86F-4733-AFA5-1D86603503A3}">
      <dgm:prSet phldrT="[Text]" custT="1"/>
      <dgm:spPr/>
      <dgm:t>
        <a:bodyPr/>
        <a:lstStyle/>
        <a:p>
          <a:r>
            <a:rPr lang="en-US" sz="2400" b="1" i="1" dirty="0" err="1" smtClean="0"/>
            <a:t>Zagdu</a:t>
          </a:r>
          <a:r>
            <a:rPr lang="en-US" sz="2400" b="1" i="1" dirty="0" smtClean="0"/>
            <a:t> Singh Charitable Trust </a:t>
          </a:r>
          <a:endParaRPr lang="en-US" sz="2400" b="1" dirty="0"/>
        </a:p>
      </dgm:t>
    </dgm:pt>
    <dgm:pt modelId="{32F37628-F6B4-4371-8D9D-8CFBA5741204}" type="parTrans" cxnId="{3F9068BE-1330-4C96-9182-A47D4257EF46}">
      <dgm:prSet/>
      <dgm:spPr/>
      <dgm:t>
        <a:bodyPr/>
        <a:lstStyle/>
        <a:p>
          <a:endParaRPr lang="en-US"/>
        </a:p>
      </dgm:t>
    </dgm:pt>
    <dgm:pt modelId="{DED37261-C6B8-48A2-A501-F988FBE14698}" type="sibTrans" cxnId="{3F9068BE-1330-4C96-9182-A47D4257EF46}">
      <dgm:prSet/>
      <dgm:spPr/>
      <dgm:t>
        <a:bodyPr/>
        <a:lstStyle/>
        <a:p>
          <a:endParaRPr lang="en-US"/>
        </a:p>
      </dgm:t>
    </dgm:pt>
    <dgm:pt modelId="{B9A46346-4D57-4140-AE25-371953A9E566}">
      <dgm:prSet phldrT="[Text]" custT="1"/>
      <dgm:spPr/>
      <dgm:t>
        <a:bodyPr/>
        <a:lstStyle/>
        <a:p>
          <a:r>
            <a:rPr lang="en-US" sz="2000" b="1" i="1" dirty="0" err="1" smtClean="0"/>
            <a:t>Zagdu</a:t>
          </a:r>
          <a:r>
            <a:rPr lang="en-US" sz="2000" b="1" i="1" dirty="0" smtClean="0"/>
            <a:t> Singh Educational Trust </a:t>
          </a:r>
          <a:endParaRPr lang="en-US" sz="2000" b="1" dirty="0"/>
        </a:p>
      </dgm:t>
    </dgm:pt>
    <dgm:pt modelId="{8DCC766D-0DC9-4CE1-9D06-0FAE5D38C142}" type="parTrans" cxnId="{C3054A78-7EF1-457D-824D-71E07B5B0972}">
      <dgm:prSet/>
      <dgm:spPr/>
      <dgm:t>
        <a:bodyPr/>
        <a:lstStyle/>
        <a:p>
          <a:endParaRPr lang="en-US"/>
        </a:p>
      </dgm:t>
    </dgm:pt>
    <dgm:pt modelId="{A43591B5-CE9D-438C-8EF4-86057390E2ED}" type="sibTrans" cxnId="{C3054A78-7EF1-457D-824D-71E07B5B0972}">
      <dgm:prSet/>
      <dgm:spPr/>
      <dgm:t>
        <a:bodyPr/>
        <a:lstStyle/>
        <a:p>
          <a:endParaRPr lang="en-US"/>
        </a:p>
      </dgm:t>
    </dgm:pt>
    <dgm:pt modelId="{585C9E64-9C2E-4D18-8472-DA62EE3482A2}">
      <dgm:prSet phldrT="[Text]" custT="1"/>
      <dgm:spPr/>
      <dgm:t>
        <a:bodyPr/>
        <a:lstStyle/>
        <a:p>
          <a:r>
            <a:rPr lang="en-US" sz="2400" b="1" i="1" dirty="0" smtClean="0"/>
            <a:t>Thakur Educational Trust</a:t>
          </a:r>
          <a:endParaRPr lang="en-US" sz="2400" b="1" dirty="0"/>
        </a:p>
      </dgm:t>
    </dgm:pt>
    <dgm:pt modelId="{04AC3279-182A-4D00-8717-2C4412643C6F}" type="parTrans" cxnId="{753C7EB4-DF31-4925-8845-C8DEF10CBB2C}">
      <dgm:prSet/>
      <dgm:spPr/>
      <dgm:t>
        <a:bodyPr/>
        <a:lstStyle/>
        <a:p>
          <a:endParaRPr lang="en-US"/>
        </a:p>
      </dgm:t>
    </dgm:pt>
    <dgm:pt modelId="{116E9203-5F59-46E0-BB85-02B3CAB9B539}" type="sibTrans" cxnId="{753C7EB4-DF31-4925-8845-C8DEF10CBB2C}">
      <dgm:prSet/>
      <dgm:spPr/>
      <dgm:t>
        <a:bodyPr/>
        <a:lstStyle/>
        <a:p>
          <a:endParaRPr lang="en-US"/>
        </a:p>
      </dgm:t>
    </dgm:pt>
    <dgm:pt modelId="{0A421D6D-2B62-4682-B5BC-AF9856108F50}" type="pres">
      <dgm:prSet presAssocID="{AD31E215-3131-479A-86D5-BD4559EFE836}" presName="Name0" presStyleCnt="0">
        <dgm:presLayoutVars>
          <dgm:chMax val="1"/>
          <dgm:dir/>
          <dgm:animLvl val="ctr"/>
          <dgm:resizeHandles val="exact"/>
        </dgm:presLayoutVars>
      </dgm:prSet>
      <dgm:spPr/>
      <dgm:t>
        <a:bodyPr/>
        <a:lstStyle/>
        <a:p>
          <a:endParaRPr lang="en-US"/>
        </a:p>
      </dgm:t>
    </dgm:pt>
    <dgm:pt modelId="{62941FE3-5D98-4FE1-AD7E-D4E6D91383BA}" type="pres">
      <dgm:prSet presAssocID="{6D5379E8-7AB3-43BB-9ED7-C950006586CA}" presName="centerShape" presStyleLbl="node0" presStyleIdx="0" presStyleCnt="1" custScaleX="64647" custScaleY="61612" custLinFactNeighborY="5942"/>
      <dgm:spPr/>
      <dgm:t>
        <a:bodyPr/>
        <a:lstStyle/>
        <a:p>
          <a:endParaRPr lang="en-US"/>
        </a:p>
      </dgm:t>
    </dgm:pt>
    <dgm:pt modelId="{C5AC5046-8DEE-4B69-A7E0-27BDBBFED295}" type="pres">
      <dgm:prSet presAssocID="{32F37628-F6B4-4371-8D9D-8CFBA5741204}" presName="parTrans" presStyleLbl="sibTrans2D1" presStyleIdx="0" presStyleCnt="3" custLinFactNeighborY="-4329" custRadScaleRad="198436" custRadScaleInc="-2147483648"/>
      <dgm:spPr/>
      <dgm:t>
        <a:bodyPr/>
        <a:lstStyle/>
        <a:p>
          <a:endParaRPr lang="en-US"/>
        </a:p>
      </dgm:t>
    </dgm:pt>
    <dgm:pt modelId="{788FC6BF-BACF-409D-9B78-A817E522A13C}" type="pres">
      <dgm:prSet presAssocID="{32F37628-F6B4-4371-8D9D-8CFBA5741204}" presName="connectorText" presStyleLbl="sibTrans2D1" presStyleIdx="0" presStyleCnt="3"/>
      <dgm:spPr/>
      <dgm:t>
        <a:bodyPr/>
        <a:lstStyle/>
        <a:p>
          <a:endParaRPr lang="en-US"/>
        </a:p>
      </dgm:t>
    </dgm:pt>
    <dgm:pt modelId="{3494D58F-7E39-4CCB-8C7E-A2D4F7052EB4}" type="pres">
      <dgm:prSet presAssocID="{3F94179E-B86F-4733-AFA5-1D86603503A3}" presName="node" presStyleLbl="node1" presStyleIdx="0" presStyleCnt="3" custScaleX="108116" custScaleY="93262" custRadScaleRad="75736">
        <dgm:presLayoutVars>
          <dgm:bulletEnabled val="1"/>
        </dgm:presLayoutVars>
      </dgm:prSet>
      <dgm:spPr/>
      <dgm:t>
        <a:bodyPr/>
        <a:lstStyle/>
        <a:p>
          <a:endParaRPr lang="en-US"/>
        </a:p>
      </dgm:t>
    </dgm:pt>
    <dgm:pt modelId="{AE59CB04-57DD-41DC-9B73-2641168DD351}" type="pres">
      <dgm:prSet presAssocID="{8DCC766D-0DC9-4CE1-9D06-0FAE5D38C142}" presName="parTrans" presStyleLbl="sibTrans2D1" presStyleIdx="1" presStyleCnt="3"/>
      <dgm:spPr/>
      <dgm:t>
        <a:bodyPr/>
        <a:lstStyle/>
        <a:p>
          <a:endParaRPr lang="en-US"/>
        </a:p>
      </dgm:t>
    </dgm:pt>
    <dgm:pt modelId="{273306EC-78B6-4452-B7D3-DCE604D031FE}" type="pres">
      <dgm:prSet presAssocID="{8DCC766D-0DC9-4CE1-9D06-0FAE5D38C142}" presName="connectorText" presStyleLbl="sibTrans2D1" presStyleIdx="1" presStyleCnt="3"/>
      <dgm:spPr/>
      <dgm:t>
        <a:bodyPr/>
        <a:lstStyle/>
        <a:p>
          <a:endParaRPr lang="en-US"/>
        </a:p>
      </dgm:t>
    </dgm:pt>
    <dgm:pt modelId="{2BA6926B-EA26-45D8-BA3C-70577184F0FA}" type="pres">
      <dgm:prSet presAssocID="{B9A46346-4D57-4140-AE25-371953A9E566}" presName="node" presStyleLbl="node1" presStyleIdx="1" presStyleCnt="3" custScaleX="116267" custScaleY="96459" custRadScaleRad="101668" custRadScaleInc="2848">
        <dgm:presLayoutVars>
          <dgm:bulletEnabled val="1"/>
        </dgm:presLayoutVars>
      </dgm:prSet>
      <dgm:spPr/>
      <dgm:t>
        <a:bodyPr/>
        <a:lstStyle/>
        <a:p>
          <a:endParaRPr lang="en-US"/>
        </a:p>
      </dgm:t>
    </dgm:pt>
    <dgm:pt modelId="{22A0AB1F-E724-42DB-BBC0-9B3AA68765A4}" type="pres">
      <dgm:prSet presAssocID="{04AC3279-182A-4D00-8717-2C4412643C6F}" presName="parTrans" presStyleLbl="sibTrans2D1" presStyleIdx="2" presStyleCnt="3"/>
      <dgm:spPr/>
      <dgm:t>
        <a:bodyPr/>
        <a:lstStyle/>
        <a:p>
          <a:endParaRPr lang="en-US"/>
        </a:p>
      </dgm:t>
    </dgm:pt>
    <dgm:pt modelId="{6E581C93-0CB5-48F5-BCCD-C4CA52448714}" type="pres">
      <dgm:prSet presAssocID="{04AC3279-182A-4D00-8717-2C4412643C6F}" presName="connectorText" presStyleLbl="sibTrans2D1" presStyleIdx="2" presStyleCnt="3"/>
      <dgm:spPr/>
      <dgm:t>
        <a:bodyPr/>
        <a:lstStyle/>
        <a:p>
          <a:endParaRPr lang="en-US"/>
        </a:p>
      </dgm:t>
    </dgm:pt>
    <dgm:pt modelId="{89027C26-7059-4A15-B3A2-98AB5ED2E57C}" type="pres">
      <dgm:prSet presAssocID="{585C9E64-9C2E-4D18-8472-DA62EE3482A2}" presName="node" presStyleLbl="node1" presStyleIdx="2" presStyleCnt="3" custScaleX="104051" custScaleY="99929" custRadScaleRad="101760" custRadScaleInc="-2795">
        <dgm:presLayoutVars>
          <dgm:bulletEnabled val="1"/>
        </dgm:presLayoutVars>
      </dgm:prSet>
      <dgm:spPr/>
      <dgm:t>
        <a:bodyPr/>
        <a:lstStyle/>
        <a:p>
          <a:endParaRPr lang="en-US"/>
        </a:p>
      </dgm:t>
    </dgm:pt>
  </dgm:ptLst>
  <dgm:cxnLst>
    <dgm:cxn modelId="{48154359-B182-4DDF-8EEE-1E6E4CE0B58E}" type="presOf" srcId="{8DCC766D-0DC9-4CE1-9D06-0FAE5D38C142}" destId="{273306EC-78B6-4452-B7D3-DCE604D031FE}" srcOrd="1" destOrd="0" presId="urn:microsoft.com/office/officeart/2005/8/layout/radial5"/>
    <dgm:cxn modelId="{C3054A78-7EF1-457D-824D-71E07B5B0972}" srcId="{6D5379E8-7AB3-43BB-9ED7-C950006586CA}" destId="{B9A46346-4D57-4140-AE25-371953A9E566}" srcOrd="1" destOrd="0" parTransId="{8DCC766D-0DC9-4CE1-9D06-0FAE5D38C142}" sibTransId="{A43591B5-CE9D-438C-8EF4-86057390E2ED}"/>
    <dgm:cxn modelId="{15575586-16EB-4760-8242-E2A6E5F844CA}" type="presOf" srcId="{04AC3279-182A-4D00-8717-2C4412643C6F}" destId="{6E581C93-0CB5-48F5-BCCD-C4CA52448714}" srcOrd="1" destOrd="0" presId="urn:microsoft.com/office/officeart/2005/8/layout/radial5"/>
    <dgm:cxn modelId="{DAA584D5-8895-4323-9AEE-D17FC7B21709}" type="presOf" srcId="{6D5379E8-7AB3-43BB-9ED7-C950006586CA}" destId="{62941FE3-5D98-4FE1-AD7E-D4E6D91383BA}" srcOrd="0" destOrd="0" presId="urn:microsoft.com/office/officeart/2005/8/layout/radial5"/>
    <dgm:cxn modelId="{19F715E0-AD11-47F8-81C6-D88FB08D537B}" srcId="{AD31E215-3131-479A-86D5-BD4559EFE836}" destId="{6D5379E8-7AB3-43BB-9ED7-C950006586CA}" srcOrd="0" destOrd="0" parTransId="{AD48CB0A-518D-46BA-906D-F7D9D258BD33}" sibTransId="{7D7D6D73-8744-4809-A6D4-84D1373C39E8}"/>
    <dgm:cxn modelId="{57224032-4EF7-45B6-BEC5-14C639A344D6}" type="presOf" srcId="{8DCC766D-0DC9-4CE1-9D06-0FAE5D38C142}" destId="{AE59CB04-57DD-41DC-9B73-2641168DD351}" srcOrd="0" destOrd="0" presId="urn:microsoft.com/office/officeart/2005/8/layout/radial5"/>
    <dgm:cxn modelId="{753C7EB4-DF31-4925-8845-C8DEF10CBB2C}" srcId="{6D5379E8-7AB3-43BB-9ED7-C950006586CA}" destId="{585C9E64-9C2E-4D18-8472-DA62EE3482A2}" srcOrd="2" destOrd="0" parTransId="{04AC3279-182A-4D00-8717-2C4412643C6F}" sibTransId="{116E9203-5F59-46E0-BB85-02B3CAB9B539}"/>
    <dgm:cxn modelId="{846DF00B-7798-471A-8366-0C591C9165DC}" type="presOf" srcId="{B9A46346-4D57-4140-AE25-371953A9E566}" destId="{2BA6926B-EA26-45D8-BA3C-70577184F0FA}" srcOrd="0" destOrd="0" presId="urn:microsoft.com/office/officeart/2005/8/layout/radial5"/>
    <dgm:cxn modelId="{3F9068BE-1330-4C96-9182-A47D4257EF46}" srcId="{6D5379E8-7AB3-43BB-9ED7-C950006586CA}" destId="{3F94179E-B86F-4733-AFA5-1D86603503A3}" srcOrd="0" destOrd="0" parTransId="{32F37628-F6B4-4371-8D9D-8CFBA5741204}" sibTransId="{DED37261-C6B8-48A2-A501-F988FBE14698}"/>
    <dgm:cxn modelId="{856634CF-2FF2-4EE4-A1CA-E1E1444CFCA2}" type="presOf" srcId="{AD31E215-3131-479A-86D5-BD4559EFE836}" destId="{0A421D6D-2B62-4682-B5BC-AF9856108F50}" srcOrd="0" destOrd="0" presId="urn:microsoft.com/office/officeart/2005/8/layout/radial5"/>
    <dgm:cxn modelId="{8BB41679-901C-4732-BB6C-3C8DFA2D49BA}" type="presOf" srcId="{32F37628-F6B4-4371-8D9D-8CFBA5741204}" destId="{C5AC5046-8DEE-4B69-A7E0-27BDBBFED295}" srcOrd="0" destOrd="0" presId="urn:microsoft.com/office/officeart/2005/8/layout/radial5"/>
    <dgm:cxn modelId="{C698E2E6-33C5-4E3F-9049-CB89E8304EAC}" type="presOf" srcId="{04AC3279-182A-4D00-8717-2C4412643C6F}" destId="{22A0AB1F-E724-42DB-BBC0-9B3AA68765A4}" srcOrd="0" destOrd="0" presId="urn:microsoft.com/office/officeart/2005/8/layout/radial5"/>
    <dgm:cxn modelId="{DEFB0029-084B-4F5D-8EC8-9F97AD3C4F79}" type="presOf" srcId="{3F94179E-B86F-4733-AFA5-1D86603503A3}" destId="{3494D58F-7E39-4CCB-8C7E-A2D4F7052EB4}" srcOrd="0" destOrd="0" presId="urn:microsoft.com/office/officeart/2005/8/layout/radial5"/>
    <dgm:cxn modelId="{52B886E3-692D-4FA3-B807-6B710091808C}" type="presOf" srcId="{585C9E64-9C2E-4D18-8472-DA62EE3482A2}" destId="{89027C26-7059-4A15-B3A2-98AB5ED2E57C}" srcOrd="0" destOrd="0" presId="urn:microsoft.com/office/officeart/2005/8/layout/radial5"/>
    <dgm:cxn modelId="{4B091123-FB30-4A1B-BFD5-DF9FB778A8A1}" type="presOf" srcId="{32F37628-F6B4-4371-8D9D-8CFBA5741204}" destId="{788FC6BF-BACF-409D-9B78-A817E522A13C}" srcOrd="1" destOrd="0" presId="urn:microsoft.com/office/officeart/2005/8/layout/radial5"/>
    <dgm:cxn modelId="{C8AF68C8-D45B-4B88-BC40-02DAF9233120}" type="presParOf" srcId="{0A421D6D-2B62-4682-B5BC-AF9856108F50}" destId="{62941FE3-5D98-4FE1-AD7E-D4E6D91383BA}" srcOrd="0" destOrd="0" presId="urn:microsoft.com/office/officeart/2005/8/layout/radial5"/>
    <dgm:cxn modelId="{D9585A44-2585-420C-9BB6-FE7641F67C77}" type="presParOf" srcId="{0A421D6D-2B62-4682-B5BC-AF9856108F50}" destId="{C5AC5046-8DEE-4B69-A7E0-27BDBBFED295}" srcOrd="1" destOrd="0" presId="urn:microsoft.com/office/officeart/2005/8/layout/radial5"/>
    <dgm:cxn modelId="{676B85C6-AE19-4E50-A780-87793C7AC992}" type="presParOf" srcId="{C5AC5046-8DEE-4B69-A7E0-27BDBBFED295}" destId="{788FC6BF-BACF-409D-9B78-A817E522A13C}" srcOrd="0" destOrd="0" presId="urn:microsoft.com/office/officeart/2005/8/layout/radial5"/>
    <dgm:cxn modelId="{962DBB22-BF0E-473C-975A-C79759F6CB38}" type="presParOf" srcId="{0A421D6D-2B62-4682-B5BC-AF9856108F50}" destId="{3494D58F-7E39-4CCB-8C7E-A2D4F7052EB4}" srcOrd="2" destOrd="0" presId="urn:microsoft.com/office/officeart/2005/8/layout/radial5"/>
    <dgm:cxn modelId="{05D3959F-FB3D-4F5A-A588-0C2E952F5951}" type="presParOf" srcId="{0A421D6D-2B62-4682-B5BC-AF9856108F50}" destId="{AE59CB04-57DD-41DC-9B73-2641168DD351}" srcOrd="3" destOrd="0" presId="urn:microsoft.com/office/officeart/2005/8/layout/radial5"/>
    <dgm:cxn modelId="{A6CBC9C4-82B6-4963-9739-4270C15A29E6}" type="presParOf" srcId="{AE59CB04-57DD-41DC-9B73-2641168DD351}" destId="{273306EC-78B6-4452-B7D3-DCE604D031FE}" srcOrd="0" destOrd="0" presId="urn:microsoft.com/office/officeart/2005/8/layout/radial5"/>
    <dgm:cxn modelId="{70D75C14-0848-4650-92AE-7F80AFA0A8B5}" type="presParOf" srcId="{0A421D6D-2B62-4682-B5BC-AF9856108F50}" destId="{2BA6926B-EA26-45D8-BA3C-70577184F0FA}" srcOrd="4" destOrd="0" presId="urn:microsoft.com/office/officeart/2005/8/layout/radial5"/>
    <dgm:cxn modelId="{F9C3DFAA-1588-4613-A09C-62BE3303CC6C}" type="presParOf" srcId="{0A421D6D-2B62-4682-B5BC-AF9856108F50}" destId="{22A0AB1F-E724-42DB-BBC0-9B3AA68765A4}" srcOrd="5" destOrd="0" presId="urn:microsoft.com/office/officeart/2005/8/layout/radial5"/>
    <dgm:cxn modelId="{077DB0FE-7A62-4073-9ADD-E465256796BB}" type="presParOf" srcId="{22A0AB1F-E724-42DB-BBC0-9B3AA68765A4}" destId="{6E581C93-0CB5-48F5-BCCD-C4CA52448714}" srcOrd="0" destOrd="0" presId="urn:microsoft.com/office/officeart/2005/8/layout/radial5"/>
    <dgm:cxn modelId="{14687281-39F1-4842-977F-2769241818EC}" type="presParOf" srcId="{0A421D6D-2B62-4682-B5BC-AF9856108F50}" destId="{89027C26-7059-4A15-B3A2-98AB5ED2E57C}"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072157-83D6-4B61-8573-82D177A87D6C}"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8163479F-7F4E-41C6-9FCE-25A09CBE7703}">
      <dgm:prSet phldrT="[Text]" custT="1"/>
      <dgm:spPr>
        <a:solidFill>
          <a:srgbClr val="FF3300"/>
        </a:solidFill>
      </dgm:spPr>
      <dgm:t>
        <a:bodyPr/>
        <a:lstStyle/>
        <a:p>
          <a:r>
            <a:rPr lang="en-US" altLang="en-US" sz="3200" b="1" dirty="0" smtClean="0">
              <a:solidFill>
                <a:schemeClr val="bg1"/>
              </a:solidFill>
            </a:rPr>
            <a:t>Short Term Goals (1-3 Years)</a:t>
          </a:r>
          <a:endParaRPr lang="en-US" sz="3200" dirty="0">
            <a:solidFill>
              <a:schemeClr val="bg1"/>
            </a:solidFill>
          </a:endParaRPr>
        </a:p>
      </dgm:t>
    </dgm:pt>
    <dgm:pt modelId="{24D41E8E-BEBF-4E32-9B23-B833B76324F8}" type="parTrans" cxnId="{95544B3B-BABB-4F78-AFC7-9525689ECE88}">
      <dgm:prSet/>
      <dgm:spPr/>
      <dgm:t>
        <a:bodyPr/>
        <a:lstStyle/>
        <a:p>
          <a:endParaRPr lang="en-US" sz="2000"/>
        </a:p>
      </dgm:t>
    </dgm:pt>
    <dgm:pt modelId="{213E681E-78D7-414C-8805-56E60FA56C91}" type="sibTrans" cxnId="{95544B3B-BABB-4F78-AFC7-9525689ECE88}">
      <dgm:prSet/>
      <dgm:spPr/>
      <dgm:t>
        <a:bodyPr/>
        <a:lstStyle/>
        <a:p>
          <a:endParaRPr lang="en-US" sz="2000"/>
        </a:p>
      </dgm:t>
    </dgm:pt>
    <dgm:pt modelId="{2148B4FA-AB2D-4554-93D0-42F9E658A0E1}">
      <dgm:prSet phldrT="[Text]" custT="1"/>
      <dgm:spPr/>
      <dgm:t>
        <a:bodyPr/>
        <a:lstStyle/>
        <a:p>
          <a:r>
            <a:rPr lang="en-US" altLang="en-US" sz="1400" dirty="0" smtClean="0"/>
            <a:t>All students at third year level should achieve 60% (6.5 CGPA) aggregate to be eligible for placement</a:t>
          </a:r>
          <a:endParaRPr lang="en-US" sz="1400" dirty="0"/>
        </a:p>
      </dgm:t>
    </dgm:pt>
    <dgm:pt modelId="{E22C7E90-8AD0-4C2C-AF3C-448A986D3EAE}" type="parTrans" cxnId="{0517A335-00FC-4DE9-AA30-D627ED9613C9}">
      <dgm:prSet/>
      <dgm:spPr/>
      <dgm:t>
        <a:bodyPr/>
        <a:lstStyle/>
        <a:p>
          <a:endParaRPr lang="en-US" sz="2000"/>
        </a:p>
      </dgm:t>
    </dgm:pt>
    <dgm:pt modelId="{213BA4BE-EA2C-4B01-8387-2984A3532650}" type="sibTrans" cxnId="{0517A335-00FC-4DE9-AA30-D627ED9613C9}">
      <dgm:prSet/>
      <dgm:spPr/>
      <dgm:t>
        <a:bodyPr/>
        <a:lstStyle/>
        <a:p>
          <a:endParaRPr lang="en-US" sz="2000"/>
        </a:p>
      </dgm:t>
    </dgm:pt>
    <dgm:pt modelId="{24D5ADF0-D5CA-4E02-B720-A71F0664D997}">
      <dgm:prSet phldrT="[Text]" custT="1"/>
      <dgm:spPr>
        <a:solidFill>
          <a:srgbClr val="0070C0"/>
        </a:solidFill>
      </dgm:spPr>
      <dgm:t>
        <a:bodyPr/>
        <a:lstStyle/>
        <a:p>
          <a:r>
            <a:rPr lang="en-US" altLang="en-US" sz="3200" b="1" dirty="0" smtClean="0">
              <a:solidFill>
                <a:schemeClr val="bg1"/>
              </a:solidFill>
            </a:rPr>
            <a:t>Long Term Goals ( &gt; 3 Years)</a:t>
          </a:r>
          <a:endParaRPr lang="en-US" sz="3200" dirty="0">
            <a:solidFill>
              <a:schemeClr val="bg1"/>
            </a:solidFill>
          </a:endParaRPr>
        </a:p>
      </dgm:t>
    </dgm:pt>
    <dgm:pt modelId="{49CD0D5A-E6AC-48C9-B584-F523FEEDE82C}" type="parTrans" cxnId="{B8FE60E1-641E-4646-9D47-03176ABA1E1F}">
      <dgm:prSet/>
      <dgm:spPr/>
      <dgm:t>
        <a:bodyPr/>
        <a:lstStyle/>
        <a:p>
          <a:endParaRPr lang="en-US" sz="2000"/>
        </a:p>
      </dgm:t>
    </dgm:pt>
    <dgm:pt modelId="{F4A026F0-F4A4-48DD-A330-07823F32DE9E}" type="sibTrans" cxnId="{B8FE60E1-641E-4646-9D47-03176ABA1E1F}">
      <dgm:prSet/>
      <dgm:spPr/>
      <dgm:t>
        <a:bodyPr/>
        <a:lstStyle/>
        <a:p>
          <a:endParaRPr lang="en-US" sz="2000"/>
        </a:p>
      </dgm:t>
    </dgm:pt>
    <dgm:pt modelId="{E30973FD-6AA9-4A8F-A0C7-2D263E4DA0CE}">
      <dgm:prSet phldrT="[Text]" custT="1"/>
      <dgm:spPr/>
      <dgm:t>
        <a:bodyPr/>
        <a:lstStyle/>
        <a:p>
          <a:r>
            <a:rPr lang="en-US" altLang="en-US" sz="1400" dirty="0" smtClean="0"/>
            <a:t>At least 30% of students in third year level to appear for  GATE/ GRE , TOEFL and Professional Certifications through HOC Cell.</a:t>
          </a:r>
          <a:endParaRPr lang="en-US" sz="1400" dirty="0"/>
        </a:p>
      </dgm:t>
    </dgm:pt>
    <dgm:pt modelId="{EED50F59-A55F-4763-AC5D-8809116C9C8F}" type="parTrans" cxnId="{3C7779E0-B182-4008-A353-7761E800A479}">
      <dgm:prSet/>
      <dgm:spPr/>
      <dgm:t>
        <a:bodyPr/>
        <a:lstStyle/>
        <a:p>
          <a:endParaRPr lang="en-US" sz="2000"/>
        </a:p>
      </dgm:t>
    </dgm:pt>
    <dgm:pt modelId="{CA1DC1D0-6BC2-46CE-AC82-537FDA6EC905}" type="sibTrans" cxnId="{3C7779E0-B182-4008-A353-7761E800A479}">
      <dgm:prSet/>
      <dgm:spPr/>
      <dgm:t>
        <a:bodyPr/>
        <a:lstStyle/>
        <a:p>
          <a:endParaRPr lang="en-US" sz="2000"/>
        </a:p>
      </dgm:t>
    </dgm:pt>
    <dgm:pt modelId="{69E65742-EFCF-4D91-A808-A28544B10855}">
      <dgm:prSet custT="1"/>
      <dgm:spPr/>
      <dgm:t>
        <a:bodyPr/>
        <a:lstStyle/>
        <a:p>
          <a:r>
            <a:rPr lang="en-US" altLang="en-US" sz="1400" dirty="0" smtClean="0"/>
            <a:t>To sustain results as per TCET Quality objective for SE,TE,BE.</a:t>
          </a:r>
        </a:p>
      </dgm:t>
    </dgm:pt>
    <dgm:pt modelId="{AA90C902-E043-4F50-885C-BFC0323A5110}" type="parTrans" cxnId="{B3FB9E99-48B9-47B1-87DB-07BAD9CA1C7A}">
      <dgm:prSet/>
      <dgm:spPr/>
      <dgm:t>
        <a:bodyPr/>
        <a:lstStyle/>
        <a:p>
          <a:endParaRPr lang="en-US" sz="2000"/>
        </a:p>
      </dgm:t>
    </dgm:pt>
    <dgm:pt modelId="{BFF1BCAE-B957-43CA-9446-7259D02707AA}" type="sibTrans" cxnId="{B3FB9E99-48B9-47B1-87DB-07BAD9CA1C7A}">
      <dgm:prSet/>
      <dgm:spPr/>
      <dgm:t>
        <a:bodyPr/>
        <a:lstStyle/>
        <a:p>
          <a:endParaRPr lang="en-US" sz="2000"/>
        </a:p>
      </dgm:t>
    </dgm:pt>
    <dgm:pt modelId="{AA555FCA-6C79-4877-8A5F-928A73482EEF}">
      <dgm:prSet custT="1"/>
      <dgm:spPr/>
      <dgm:t>
        <a:bodyPr/>
        <a:lstStyle/>
        <a:p>
          <a:r>
            <a:rPr lang="en-US" altLang="en-US" sz="1400" dirty="0" smtClean="0"/>
            <a:t>At least one  tie-up per annum with renowned industries such as Infosys, Persistent, Accenture etc. during conference, workshop for their overall growth (3i).</a:t>
          </a:r>
        </a:p>
      </dgm:t>
    </dgm:pt>
    <dgm:pt modelId="{169E5D68-1FFC-4CD1-94AC-C1A846869BA6}" type="parTrans" cxnId="{3769BA53-569F-4396-A514-54F09E94DB00}">
      <dgm:prSet/>
      <dgm:spPr/>
      <dgm:t>
        <a:bodyPr/>
        <a:lstStyle/>
        <a:p>
          <a:endParaRPr lang="en-US" sz="2000"/>
        </a:p>
      </dgm:t>
    </dgm:pt>
    <dgm:pt modelId="{BBE57F7C-731A-4D68-8CEF-DA0FBB7BE793}" type="sibTrans" cxnId="{3769BA53-569F-4396-A514-54F09E94DB00}">
      <dgm:prSet/>
      <dgm:spPr/>
      <dgm:t>
        <a:bodyPr/>
        <a:lstStyle/>
        <a:p>
          <a:endParaRPr lang="en-US" sz="2000"/>
        </a:p>
      </dgm:t>
    </dgm:pt>
    <dgm:pt modelId="{3C4290BE-D5A8-4975-B610-E66FCF7DD7AF}">
      <dgm:prSet custT="1"/>
      <dgm:spPr/>
      <dgm:t>
        <a:bodyPr/>
        <a:lstStyle/>
        <a:p>
          <a:r>
            <a:rPr lang="en-US" altLang="en-US" sz="1400" dirty="0" smtClean="0"/>
            <a:t>Take steps for Bridging gap in curriculum, by designing minimum one bridge course per semester.</a:t>
          </a:r>
        </a:p>
      </dgm:t>
    </dgm:pt>
    <dgm:pt modelId="{91A4696F-31FE-455E-8787-18E4C38FFE82}" type="parTrans" cxnId="{C1A8A467-E829-4C7E-B168-9718A6FD57D9}">
      <dgm:prSet/>
      <dgm:spPr/>
      <dgm:t>
        <a:bodyPr/>
        <a:lstStyle/>
        <a:p>
          <a:endParaRPr lang="en-US" sz="2000"/>
        </a:p>
      </dgm:t>
    </dgm:pt>
    <dgm:pt modelId="{C1184FCE-5C8F-4F5D-9A9C-7980979BB208}" type="sibTrans" cxnId="{C1A8A467-E829-4C7E-B168-9718A6FD57D9}">
      <dgm:prSet/>
      <dgm:spPr/>
      <dgm:t>
        <a:bodyPr/>
        <a:lstStyle/>
        <a:p>
          <a:endParaRPr lang="en-US" sz="2000"/>
        </a:p>
      </dgm:t>
    </dgm:pt>
    <dgm:pt modelId="{9EC464DD-34CD-48D8-8FF6-97CD0B17AFDF}">
      <dgm:prSet custT="1"/>
      <dgm:spPr/>
      <dgm:t>
        <a:bodyPr/>
        <a:lstStyle/>
        <a:p>
          <a:r>
            <a:rPr lang="en-US" altLang="en-US" sz="1400" dirty="0" smtClean="0"/>
            <a:t>Conduct Organized research work in view of at least one Patent/ IPR development per year. </a:t>
          </a:r>
        </a:p>
      </dgm:t>
    </dgm:pt>
    <dgm:pt modelId="{7D09CD30-F3AD-4F6C-89DB-5F6877E04DB3}" type="parTrans" cxnId="{B399B7E0-2DFF-422D-8120-1E85AAEA8CF7}">
      <dgm:prSet/>
      <dgm:spPr/>
      <dgm:t>
        <a:bodyPr/>
        <a:lstStyle/>
        <a:p>
          <a:endParaRPr lang="en-US" sz="2000"/>
        </a:p>
      </dgm:t>
    </dgm:pt>
    <dgm:pt modelId="{750BA2B7-1418-4296-85DD-A25B1B290882}" type="sibTrans" cxnId="{B399B7E0-2DFF-422D-8120-1E85AAEA8CF7}">
      <dgm:prSet/>
      <dgm:spPr/>
      <dgm:t>
        <a:bodyPr/>
        <a:lstStyle/>
        <a:p>
          <a:endParaRPr lang="en-US" sz="2000"/>
        </a:p>
      </dgm:t>
    </dgm:pt>
    <dgm:pt modelId="{66C9D332-751B-4F3A-8DF4-3385089FB2CB}">
      <dgm:prSet custT="1"/>
      <dgm:spPr/>
      <dgm:t>
        <a:bodyPr/>
        <a:lstStyle/>
        <a:p>
          <a:r>
            <a:rPr lang="en-US" sz="1400" dirty="0" smtClean="0"/>
            <a:t>Start student exchange, collaborative research program with Foreign Universities of repute.</a:t>
          </a:r>
          <a:endParaRPr lang="en-US" sz="1400" dirty="0"/>
        </a:p>
      </dgm:t>
    </dgm:pt>
    <dgm:pt modelId="{AFA3BC43-118B-4F04-8F63-1E72496B4327}" type="parTrans" cxnId="{94A914AA-8A87-4071-8B72-DF004C025BE1}">
      <dgm:prSet/>
      <dgm:spPr/>
      <dgm:t>
        <a:bodyPr/>
        <a:lstStyle/>
        <a:p>
          <a:endParaRPr lang="en-US" sz="2000"/>
        </a:p>
      </dgm:t>
    </dgm:pt>
    <dgm:pt modelId="{C985737C-141B-4D8E-A429-0E8FF0ACCC07}" type="sibTrans" cxnId="{94A914AA-8A87-4071-8B72-DF004C025BE1}">
      <dgm:prSet/>
      <dgm:spPr/>
      <dgm:t>
        <a:bodyPr/>
        <a:lstStyle/>
        <a:p>
          <a:endParaRPr lang="en-US" sz="2000"/>
        </a:p>
      </dgm:t>
    </dgm:pt>
    <dgm:pt modelId="{149C7BA0-60ED-4D6B-B815-6A34D891D4F4}">
      <dgm:prSet custT="1"/>
      <dgm:spPr/>
      <dgm:t>
        <a:bodyPr/>
        <a:lstStyle/>
        <a:p>
          <a:r>
            <a:rPr lang="en-US" altLang="en-US" sz="1400" dirty="0" smtClean="0"/>
            <a:t>To have Ph.D. research programs in field of Information Technology.</a:t>
          </a:r>
        </a:p>
      </dgm:t>
    </dgm:pt>
    <dgm:pt modelId="{939B0ED4-CB58-4835-B3C0-807845D653EE}" type="parTrans" cxnId="{0E7CD57C-F277-42D3-9061-F5E2F7C44201}">
      <dgm:prSet/>
      <dgm:spPr/>
      <dgm:t>
        <a:bodyPr/>
        <a:lstStyle/>
        <a:p>
          <a:endParaRPr lang="en-US"/>
        </a:p>
      </dgm:t>
    </dgm:pt>
    <dgm:pt modelId="{760DA5D9-168B-4160-AD51-147243A9C3E3}" type="sibTrans" cxnId="{0E7CD57C-F277-42D3-9061-F5E2F7C44201}">
      <dgm:prSet/>
      <dgm:spPr/>
      <dgm:t>
        <a:bodyPr/>
        <a:lstStyle/>
        <a:p>
          <a:endParaRPr lang="en-US"/>
        </a:p>
      </dgm:t>
    </dgm:pt>
    <dgm:pt modelId="{355A617A-ECCA-47E9-AB09-EC8A347EF2D5}">
      <dgm:prSet custT="1"/>
      <dgm:spPr/>
      <dgm:t>
        <a:bodyPr/>
        <a:lstStyle/>
        <a:p>
          <a:r>
            <a:rPr lang="en-US" sz="1400" dirty="0" smtClean="0"/>
            <a:t>Increase Industry collaboration for setting up center of excellence on campus.</a:t>
          </a:r>
          <a:endParaRPr lang="en-US" sz="1400" dirty="0"/>
        </a:p>
      </dgm:t>
    </dgm:pt>
    <dgm:pt modelId="{3829BF75-07D7-4DBB-9051-C620ECD442F3}" type="parTrans" cxnId="{6BD94811-8C47-4DFD-BF79-4B3A560DCDBD}">
      <dgm:prSet/>
      <dgm:spPr/>
      <dgm:t>
        <a:bodyPr/>
        <a:lstStyle/>
        <a:p>
          <a:endParaRPr lang="en-US"/>
        </a:p>
      </dgm:t>
    </dgm:pt>
    <dgm:pt modelId="{8823DA9C-BA86-4AF2-B27F-2B77EA740471}" type="sibTrans" cxnId="{6BD94811-8C47-4DFD-BF79-4B3A560DCDBD}">
      <dgm:prSet/>
      <dgm:spPr/>
      <dgm:t>
        <a:bodyPr/>
        <a:lstStyle/>
        <a:p>
          <a:endParaRPr lang="en-US"/>
        </a:p>
      </dgm:t>
    </dgm:pt>
    <dgm:pt modelId="{AA55B51D-E439-458F-A3F4-316D86637036}">
      <dgm:prSet custT="1"/>
      <dgm:spPr/>
      <dgm:t>
        <a:bodyPr/>
        <a:lstStyle/>
        <a:p>
          <a:r>
            <a:rPr lang="en-US" sz="1400" dirty="0" smtClean="0"/>
            <a:t>Setup IT Education Hub for skill development at various levels.</a:t>
          </a:r>
          <a:endParaRPr lang="en-US" sz="1400" dirty="0"/>
        </a:p>
      </dgm:t>
    </dgm:pt>
    <dgm:pt modelId="{7E574CDF-D5A2-4137-A55E-6589969B372E}" type="parTrans" cxnId="{E3973C9B-AECA-46E2-9C9B-3144CF2028C7}">
      <dgm:prSet/>
      <dgm:spPr/>
      <dgm:t>
        <a:bodyPr/>
        <a:lstStyle/>
        <a:p>
          <a:endParaRPr lang="en-US"/>
        </a:p>
      </dgm:t>
    </dgm:pt>
    <dgm:pt modelId="{A20A5822-A691-4E46-A1A1-B19DB2AF5ADF}" type="sibTrans" cxnId="{E3973C9B-AECA-46E2-9C9B-3144CF2028C7}">
      <dgm:prSet/>
      <dgm:spPr/>
      <dgm:t>
        <a:bodyPr/>
        <a:lstStyle/>
        <a:p>
          <a:endParaRPr lang="en-US"/>
        </a:p>
      </dgm:t>
    </dgm:pt>
    <dgm:pt modelId="{B50B2DC6-E01D-4161-84C0-D1C99812331C}" type="pres">
      <dgm:prSet presAssocID="{BA072157-83D6-4B61-8573-82D177A87D6C}" presName="Name0" presStyleCnt="0">
        <dgm:presLayoutVars>
          <dgm:dir/>
          <dgm:animLvl val="lvl"/>
          <dgm:resizeHandles/>
        </dgm:presLayoutVars>
      </dgm:prSet>
      <dgm:spPr/>
      <dgm:t>
        <a:bodyPr/>
        <a:lstStyle/>
        <a:p>
          <a:endParaRPr lang="en-US"/>
        </a:p>
      </dgm:t>
    </dgm:pt>
    <dgm:pt modelId="{30DB37C3-958E-4219-AFFC-37357D1FC7AB}" type="pres">
      <dgm:prSet presAssocID="{8163479F-7F4E-41C6-9FCE-25A09CBE7703}" presName="linNode" presStyleCnt="0"/>
      <dgm:spPr/>
    </dgm:pt>
    <dgm:pt modelId="{82415A32-2F68-485D-A4EB-6E8C550EE7E0}" type="pres">
      <dgm:prSet presAssocID="{8163479F-7F4E-41C6-9FCE-25A09CBE7703}" presName="parentShp" presStyleLbl="node1" presStyleIdx="0" presStyleCnt="2" custScaleX="83377" custScaleY="172953">
        <dgm:presLayoutVars>
          <dgm:bulletEnabled val="1"/>
        </dgm:presLayoutVars>
      </dgm:prSet>
      <dgm:spPr/>
      <dgm:t>
        <a:bodyPr/>
        <a:lstStyle/>
        <a:p>
          <a:endParaRPr lang="en-US"/>
        </a:p>
      </dgm:t>
    </dgm:pt>
    <dgm:pt modelId="{F79E8811-E0A1-4BEE-A9B0-4447AA6DBEEE}" type="pres">
      <dgm:prSet presAssocID="{8163479F-7F4E-41C6-9FCE-25A09CBE7703}" presName="childShp" presStyleLbl="bgAccFollowNode1" presStyleIdx="0" presStyleCnt="2" custScaleX="111082" custScaleY="422315">
        <dgm:presLayoutVars>
          <dgm:bulletEnabled val="1"/>
        </dgm:presLayoutVars>
      </dgm:prSet>
      <dgm:spPr/>
      <dgm:t>
        <a:bodyPr/>
        <a:lstStyle/>
        <a:p>
          <a:endParaRPr lang="en-US"/>
        </a:p>
      </dgm:t>
    </dgm:pt>
    <dgm:pt modelId="{786DB821-3B8F-48EF-91FA-394FC8CB88F7}" type="pres">
      <dgm:prSet presAssocID="{213E681E-78D7-414C-8805-56E60FA56C91}" presName="spacing" presStyleCnt="0"/>
      <dgm:spPr/>
    </dgm:pt>
    <dgm:pt modelId="{31208549-96EA-4248-B63A-D7696CBB1CA3}" type="pres">
      <dgm:prSet presAssocID="{24D5ADF0-D5CA-4E02-B720-A71F0664D997}" presName="linNode" presStyleCnt="0"/>
      <dgm:spPr/>
    </dgm:pt>
    <dgm:pt modelId="{CAA9224B-8A75-4A4B-94A4-85BF137EF912}" type="pres">
      <dgm:prSet presAssocID="{24D5ADF0-D5CA-4E02-B720-A71F0664D997}" presName="parentShp" presStyleLbl="node1" presStyleIdx="1" presStyleCnt="2" custScaleX="83377" custScaleY="176966">
        <dgm:presLayoutVars>
          <dgm:bulletEnabled val="1"/>
        </dgm:presLayoutVars>
      </dgm:prSet>
      <dgm:spPr/>
      <dgm:t>
        <a:bodyPr/>
        <a:lstStyle/>
        <a:p>
          <a:endParaRPr lang="en-US"/>
        </a:p>
      </dgm:t>
    </dgm:pt>
    <dgm:pt modelId="{D9E69372-72A1-4DE6-BC8B-4F3C3A1FCCC9}" type="pres">
      <dgm:prSet presAssocID="{24D5ADF0-D5CA-4E02-B720-A71F0664D997}" presName="childShp" presStyleLbl="bgAccFollowNode1" presStyleIdx="1" presStyleCnt="2" custScaleX="111245" custScaleY="406650">
        <dgm:presLayoutVars>
          <dgm:bulletEnabled val="1"/>
        </dgm:presLayoutVars>
      </dgm:prSet>
      <dgm:spPr/>
      <dgm:t>
        <a:bodyPr/>
        <a:lstStyle/>
        <a:p>
          <a:endParaRPr lang="en-US"/>
        </a:p>
      </dgm:t>
    </dgm:pt>
  </dgm:ptLst>
  <dgm:cxnLst>
    <dgm:cxn modelId="{BF71D889-6340-439F-A3B3-ECA7987C4D1C}" type="presOf" srcId="{E30973FD-6AA9-4A8F-A0C7-2D263E4DA0CE}" destId="{D9E69372-72A1-4DE6-BC8B-4F3C3A1FCCC9}" srcOrd="0" destOrd="0" presId="urn:microsoft.com/office/officeart/2005/8/layout/vList6"/>
    <dgm:cxn modelId="{B8FE60E1-641E-4646-9D47-03176ABA1E1F}" srcId="{BA072157-83D6-4B61-8573-82D177A87D6C}" destId="{24D5ADF0-D5CA-4E02-B720-A71F0664D997}" srcOrd="1" destOrd="0" parTransId="{49CD0D5A-E6AC-48C9-B584-F523FEEDE82C}" sibTransId="{F4A026F0-F4A4-48DD-A330-07823F32DE9E}"/>
    <dgm:cxn modelId="{94A914AA-8A87-4071-8B72-DF004C025BE1}" srcId="{24D5ADF0-D5CA-4E02-B720-A71F0664D997}" destId="{66C9D332-751B-4F3A-8DF4-3385089FB2CB}" srcOrd="2" destOrd="0" parTransId="{AFA3BC43-118B-4F04-8F63-1E72496B4327}" sibTransId="{C985737C-141B-4D8E-A429-0E8FF0ACCC07}"/>
    <dgm:cxn modelId="{184D7804-93FF-4DDF-A67B-BAA0FB4B0A81}" type="presOf" srcId="{2148B4FA-AB2D-4554-93D0-42F9E658A0E1}" destId="{F79E8811-E0A1-4BEE-A9B0-4447AA6DBEEE}" srcOrd="0" destOrd="0" presId="urn:microsoft.com/office/officeart/2005/8/layout/vList6"/>
    <dgm:cxn modelId="{B3FB9E99-48B9-47B1-87DB-07BAD9CA1C7A}" srcId="{8163479F-7F4E-41C6-9FCE-25A09CBE7703}" destId="{69E65742-EFCF-4D91-A808-A28544B10855}" srcOrd="1" destOrd="0" parTransId="{AA90C902-E043-4F50-885C-BFC0323A5110}" sibTransId="{BFF1BCAE-B957-43CA-9446-7259D02707AA}"/>
    <dgm:cxn modelId="{AF5AB629-D602-4747-BAEB-6289832DDC37}" type="presOf" srcId="{69E65742-EFCF-4D91-A808-A28544B10855}" destId="{F79E8811-E0A1-4BEE-A9B0-4447AA6DBEEE}" srcOrd="0" destOrd="1" presId="urn:microsoft.com/office/officeart/2005/8/layout/vList6"/>
    <dgm:cxn modelId="{CC472918-231E-4A2A-A5DF-15D4E0AC6AD3}" type="presOf" srcId="{3C4290BE-D5A8-4975-B610-E66FCF7DD7AF}" destId="{F79E8811-E0A1-4BEE-A9B0-4447AA6DBEEE}" srcOrd="0" destOrd="3" presId="urn:microsoft.com/office/officeart/2005/8/layout/vList6"/>
    <dgm:cxn modelId="{6BD94811-8C47-4DFD-BF79-4B3A560DCDBD}" srcId="{24D5ADF0-D5CA-4E02-B720-A71F0664D997}" destId="{355A617A-ECCA-47E9-AB09-EC8A347EF2D5}" srcOrd="3" destOrd="0" parTransId="{3829BF75-07D7-4DBB-9051-C620ECD442F3}" sibTransId="{8823DA9C-BA86-4AF2-B27F-2B77EA740471}"/>
    <dgm:cxn modelId="{9CD1A3C1-8ABB-44BF-BBD4-B431EEF5FBAB}" type="presOf" srcId="{24D5ADF0-D5CA-4E02-B720-A71F0664D997}" destId="{CAA9224B-8A75-4A4B-94A4-85BF137EF912}" srcOrd="0" destOrd="0" presId="urn:microsoft.com/office/officeart/2005/8/layout/vList6"/>
    <dgm:cxn modelId="{1294F96D-8AF7-4200-849F-04C4D9694194}" type="presOf" srcId="{149C7BA0-60ED-4D6B-B815-6A34D891D4F4}" destId="{F79E8811-E0A1-4BEE-A9B0-4447AA6DBEEE}" srcOrd="0" destOrd="4" presId="urn:microsoft.com/office/officeart/2005/8/layout/vList6"/>
    <dgm:cxn modelId="{C1A8A467-E829-4C7E-B168-9718A6FD57D9}" srcId="{8163479F-7F4E-41C6-9FCE-25A09CBE7703}" destId="{3C4290BE-D5A8-4975-B610-E66FCF7DD7AF}" srcOrd="3" destOrd="0" parTransId="{91A4696F-31FE-455E-8787-18E4C38FFE82}" sibTransId="{C1184FCE-5C8F-4F5D-9A9C-7980979BB208}"/>
    <dgm:cxn modelId="{3C7779E0-B182-4008-A353-7761E800A479}" srcId="{24D5ADF0-D5CA-4E02-B720-A71F0664D997}" destId="{E30973FD-6AA9-4A8F-A0C7-2D263E4DA0CE}" srcOrd="0" destOrd="0" parTransId="{EED50F59-A55F-4763-AC5D-8809116C9C8F}" sibTransId="{CA1DC1D0-6BC2-46CE-AC82-537FDA6EC905}"/>
    <dgm:cxn modelId="{BCBA98E4-42A5-4E91-8736-E61EC80A7469}" type="presOf" srcId="{BA072157-83D6-4B61-8573-82D177A87D6C}" destId="{B50B2DC6-E01D-4161-84C0-D1C99812331C}" srcOrd="0" destOrd="0" presId="urn:microsoft.com/office/officeart/2005/8/layout/vList6"/>
    <dgm:cxn modelId="{B399B7E0-2DFF-422D-8120-1E85AAEA8CF7}" srcId="{24D5ADF0-D5CA-4E02-B720-A71F0664D997}" destId="{9EC464DD-34CD-48D8-8FF6-97CD0B17AFDF}" srcOrd="1" destOrd="0" parTransId="{7D09CD30-F3AD-4F6C-89DB-5F6877E04DB3}" sibTransId="{750BA2B7-1418-4296-85DD-A25B1B290882}"/>
    <dgm:cxn modelId="{E3973C9B-AECA-46E2-9C9B-3144CF2028C7}" srcId="{24D5ADF0-D5CA-4E02-B720-A71F0664D997}" destId="{AA55B51D-E439-458F-A3F4-316D86637036}" srcOrd="4" destOrd="0" parTransId="{7E574CDF-D5A2-4137-A55E-6589969B372E}" sibTransId="{A20A5822-A691-4E46-A1A1-B19DB2AF5ADF}"/>
    <dgm:cxn modelId="{0CD8AD25-59B3-46A5-A60F-539191A42EEC}" type="presOf" srcId="{66C9D332-751B-4F3A-8DF4-3385089FB2CB}" destId="{D9E69372-72A1-4DE6-BC8B-4F3C3A1FCCC9}" srcOrd="0" destOrd="2" presId="urn:microsoft.com/office/officeart/2005/8/layout/vList6"/>
    <dgm:cxn modelId="{00D3211A-0F98-4DFD-8900-A745167A27E1}" type="presOf" srcId="{355A617A-ECCA-47E9-AB09-EC8A347EF2D5}" destId="{D9E69372-72A1-4DE6-BC8B-4F3C3A1FCCC9}" srcOrd="0" destOrd="3" presId="urn:microsoft.com/office/officeart/2005/8/layout/vList6"/>
    <dgm:cxn modelId="{E2B92767-F225-479D-89F4-4BC7D286CE8D}" type="presOf" srcId="{9EC464DD-34CD-48D8-8FF6-97CD0B17AFDF}" destId="{D9E69372-72A1-4DE6-BC8B-4F3C3A1FCCC9}" srcOrd="0" destOrd="1" presId="urn:microsoft.com/office/officeart/2005/8/layout/vList6"/>
    <dgm:cxn modelId="{3769BA53-569F-4396-A514-54F09E94DB00}" srcId="{8163479F-7F4E-41C6-9FCE-25A09CBE7703}" destId="{AA555FCA-6C79-4877-8A5F-928A73482EEF}" srcOrd="2" destOrd="0" parTransId="{169E5D68-1FFC-4CD1-94AC-C1A846869BA6}" sibTransId="{BBE57F7C-731A-4D68-8CEF-DA0FBB7BE793}"/>
    <dgm:cxn modelId="{2158FD98-689A-4117-ADCD-EAFE0F4828EE}" type="presOf" srcId="{AA555FCA-6C79-4877-8A5F-928A73482EEF}" destId="{F79E8811-E0A1-4BEE-A9B0-4447AA6DBEEE}" srcOrd="0" destOrd="2" presId="urn:microsoft.com/office/officeart/2005/8/layout/vList6"/>
    <dgm:cxn modelId="{34A266B3-0249-4611-9ED0-5AEB29E7715A}" type="presOf" srcId="{AA55B51D-E439-458F-A3F4-316D86637036}" destId="{D9E69372-72A1-4DE6-BC8B-4F3C3A1FCCC9}" srcOrd="0" destOrd="4" presId="urn:microsoft.com/office/officeart/2005/8/layout/vList6"/>
    <dgm:cxn modelId="{0517A335-00FC-4DE9-AA30-D627ED9613C9}" srcId="{8163479F-7F4E-41C6-9FCE-25A09CBE7703}" destId="{2148B4FA-AB2D-4554-93D0-42F9E658A0E1}" srcOrd="0" destOrd="0" parTransId="{E22C7E90-8AD0-4C2C-AF3C-448A986D3EAE}" sibTransId="{213BA4BE-EA2C-4B01-8387-2984A3532650}"/>
    <dgm:cxn modelId="{0E7CD57C-F277-42D3-9061-F5E2F7C44201}" srcId="{8163479F-7F4E-41C6-9FCE-25A09CBE7703}" destId="{149C7BA0-60ED-4D6B-B815-6A34D891D4F4}" srcOrd="4" destOrd="0" parTransId="{939B0ED4-CB58-4835-B3C0-807845D653EE}" sibTransId="{760DA5D9-168B-4160-AD51-147243A9C3E3}"/>
    <dgm:cxn modelId="{DF904560-0C5E-40DC-B452-96A7C9654230}" type="presOf" srcId="{8163479F-7F4E-41C6-9FCE-25A09CBE7703}" destId="{82415A32-2F68-485D-A4EB-6E8C550EE7E0}" srcOrd="0" destOrd="0" presId="urn:microsoft.com/office/officeart/2005/8/layout/vList6"/>
    <dgm:cxn modelId="{95544B3B-BABB-4F78-AFC7-9525689ECE88}" srcId="{BA072157-83D6-4B61-8573-82D177A87D6C}" destId="{8163479F-7F4E-41C6-9FCE-25A09CBE7703}" srcOrd="0" destOrd="0" parTransId="{24D41E8E-BEBF-4E32-9B23-B833B76324F8}" sibTransId="{213E681E-78D7-414C-8805-56E60FA56C91}"/>
    <dgm:cxn modelId="{756AA313-BD98-4A67-8EE7-9DD7509A4A07}" type="presParOf" srcId="{B50B2DC6-E01D-4161-84C0-D1C99812331C}" destId="{30DB37C3-958E-4219-AFFC-37357D1FC7AB}" srcOrd="0" destOrd="0" presId="urn:microsoft.com/office/officeart/2005/8/layout/vList6"/>
    <dgm:cxn modelId="{5BD7ABCA-657A-476C-8CC5-698C8666EF4B}" type="presParOf" srcId="{30DB37C3-958E-4219-AFFC-37357D1FC7AB}" destId="{82415A32-2F68-485D-A4EB-6E8C550EE7E0}" srcOrd="0" destOrd="0" presId="urn:microsoft.com/office/officeart/2005/8/layout/vList6"/>
    <dgm:cxn modelId="{F0643FCF-DDC6-4658-94F4-DA1E30A8A3A3}" type="presParOf" srcId="{30DB37C3-958E-4219-AFFC-37357D1FC7AB}" destId="{F79E8811-E0A1-4BEE-A9B0-4447AA6DBEEE}" srcOrd="1" destOrd="0" presId="urn:microsoft.com/office/officeart/2005/8/layout/vList6"/>
    <dgm:cxn modelId="{618238B1-A8DB-46A6-8AA8-73B8C201A0EE}" type="presParOf" srcId="{B50B2DC6-E01D-4161-84C0-D1C99812331C}" destId="{786DB821-3B8F-48EF-91FA-394FC8CB88F7}" srcOrd="1" destOrd="0" presId="urn:microsoft.com/office/officeart/2005/8/layout/vList6"/>
    <dgm:cxn modelId="{8F7CDD78-A558-4156-A79D-7F021BFD2A68}" type="presParOf" srcId="{B50B2DC6-E01D-4161-84C0-D1C99812331C}" destId="{31208549-96EA-4248-B63A-D7696CBB1CA3}" srcOrd="2" destOrd="0" presId="urn:microsoft.com/office/officeart/2005/8/layout/vList6"/>
    <dgm:cxn modelId="{3AC2F210-B91C-4354-962B-7577EE2FA76C}" type="presParOf" srcId="{31208549-96EA-4248-B63A-D7696CBB1CA3}" destId="{CAA9224B-8A75-4A4B-94A4-85BF137EF912}" srcOrd="0" destOrd="0" presId="urn:microsoft.com/office/officeart/2005/8/layout/vList6"/>
    <dgm:cxn modelId="{77D5B479-ADD5-4070-B0C7-946EF400ABCC}" type="presParOf" srcId="{31208549-96EA-4248-B63A-D7696CBB1CA3}" destId="{D9E69372-72A1-4DE6-BC8B-4F3C3A1FCCC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637235-3EAD-46C9-B0B6-DB28E0BA0B2A}"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5102F63D-7FD7-481E-9200-5B0C52126A33}">
      <dgm:prSet phldrT="[Text]" custT="1"/>
      <dgm:spPr/>
      <dgm:t>
        <a:bodyPr/>
        <a:lstStyle/>
        <a:p>
          <a:r>
            <a:rPr lang="en-US" sz="2000" b="1" dirty="0" smtClean="0"/>
            <a:t>IT Department</a:t>
          </a:r>
          <a:endParaRPr lang="en-US" sz="2000" b="1" dirty="0"/>
        </a:p>
      </dgm:t>
    </dgm:pt>
    <dgm:pt modelId="{9492A96B-82DD-4AAC-8ABB-AA1C01196451}" type="parTrans" cxnId="{1802D7A6-E223-4F41-B5B4-B46A52EB2AF0}">
      <dgm:prSet/>
      <dgm:spPr/>
      <dgm:t>
        <a:bodyPr/>
        <a:lstStyle/>
        <a:p>
          <a:endParaRPr lang="en-US"/>
        </a:p>
      </dgm:t>
    </dgm:pt>
    <dgm:pt modelId="{3F006E9E-E37A-4148-A60C-E5E030C8902B}" type="sibTrans" cxnId="{1802D7A6-E223-4F41-B5B4-B46A52EB2AF0}">
      <dgm:prSet/>
      <dgm:spPr/>
      <dgm:t>
        <a:bodyPr/>
        <a:lstStyle/>
        <a:p>
          <a:endParaRPr lang="en-US"/>
        </a:p>
      </dgm:t>
    </dgm:pt>
    <dgm:pt modelId="{0DCC322D-8554-4748-888C-90B6C64EF4BC}">
      <dgm:prSet phldrT="[Text]" custT="1"/>
      <dgm:spPr/>
      <dgm:t>
        <a:bodyPr/>
        <a:lstStyle/>
        <a:p>
          <a:r>
            <a:rPr lang="en-US" sz="1400" dirty="0" smtClean="0"/>
            <a:t>Infrastructure</a:t>
          </a:r>
          <a:endParaRPr lang="en-US" sz="14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6D131FF-26A2-4E6B-B282-E75EAF75B3C1}" type="parTrans" cxnId="{2D334FB8-F3E7-4E57-9E10-D1DFAFCB8A67}">
      <dgm:prSet/>
      <dgm:spPr/>
      <dgm:t>
        <a:bodyPr/>
        <a:lstStyle/>
        <a:p>
          <a:endParaRPr lang="en-US"/>
        </a:p>
      </dgm:t>
    </dgm:pt>
    <dgm:pt modelId="{0A57C7BC-09BC-47D6-9C75-E07FB2CF9522}" type="sibTrans" cxnId="{2D334FB8-F3E7-4E57-9E10-D1DFAFCB8A67}">
      <dgm:prSet/>
      <dgm:spPr/>
      <dgm:t>
        <a:bodyPr/>
        <a:lstStyle/>
        <a:p>
          <a:endParaRPr lang="en-US"/>
        </a:p>
      </dgm:t>
    </dgm:pt>
    <dgm:pt modelId="{225EC089-D431-45DB-B254-886A3218A15B}">
      <dgm:prSet phldrT="[Text]"/>
      <dgm:spPr/>
      <dgm:t>
        <a:bodyPr/>
        <a:lstStyle/>
        <a:p>
          <a:r>
            <a:rPr lang="en-US" dirty="0" smtClean="0"/>
            <a:t>Faculty</a:t>
          </a:r>
          <a:endParaRPr lang="en-US"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92EACDF-5A40-484F-A9A2-5D7DAEB2994E}" type="parTrans" cxnId="{EF6F602F-E40B-41F0-97E4-1B748B7D22A2}">
      <dgm:prSet/>
      <dgm:spPr/>
      <dgm:t>
        <a:bodyPr/>
        <a:lstStyle/>
        <a:p>
          <a:endParaRPr lang="en-US"/>
        </a:p>
      </dgm:t>
    </dgm:pt>
    <dgm:pt modelId="{1D8CDB56-C0A5-4EAC-BEEE-AF47FDAD0E09}" type="sibTrans" cxnId="{EF6F602F-E40B-41F0-97E4-1B748B7D22A2}">
      <dgm:prSet/>
      <dgm:spPr/>
      <dgm:t>
        <a:bodyPr/>
        <a:lstStyle/>
        <a:p>
          <a:endParaRPr lang="en-US"/>
        </a:p>
      </dgm:t>
    </dgm:pt>
    <dgm:pt modelId="{C06863F5-C9F8-4FDA-8D28-895594A292F5}">
      <dgm:prSet phldrT="[Text]"/>
      <dgm:spPr/>
      <dgm:t>
        <a:bodyPr/>
        <a:lstStyle/>
        <a:p>
          <a:r>
            <a:rPr lang="en-US" dirty="0" smtClean="0"/>
            <a:t>Students</a:t>
          </a:r>
          <a:endParaRPr lang="en-US"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8C1AD7A1-157D-46EC-AEFF-763DC75D0B1C}" type="parTrans" cxnId="{4E9D6DDD-92BA-4C66-A301-EE65A371B875}">
      <dgm:prSet/>
      <dgm:spPr/>
      <dgm:t>
        <a:bodyPr/>
        <a:lstStyle/>
        <a:p>
          <a:endParaRPr lang="en-US"/>
        </a:p>
      </dgm:t>
    </dgm:pt>
    <dgm:pt modelId="{24D05F8A-B826-45AC-9646-FD4CCCC64B06}" type="sibTrans" cxnId="{4E9D6DDD-92BA-4C66-A301-EE65A371B875}">
      <dgm:prSet/>
      <dgm:spPr/>
      <dgm:t>
        <a:bodyPr/>
        <a:lstStyle/>
        <a:p>
          <a:endParaRPr lang="en-US"/>
        </a:p>
      </dgm:t>
    </dgm:pt>
    <dgm:pt modelId="{408C7935-037F-4572-9DED-DF4C868AB3AA}">
      <dgm:prSet phldrT="[Text]"/>
      <dgm:spPr/>
      <dgm:t>
        <a:bodyPr/>
        <a:lstStyle/>
        <a:p>
          <a:r>
            <a:rPr lang="en-US" dirty="0" smtClean="0"/>
            <a:t>6 Classrooms</a:t>
          </a:r>
          <a:endParaRPr lang="en-US" dirty="0"/>
        </a:p>
      </dgm:t>
    </dgm:pt>
    <dgm:pt modelId="{1D75C620-FB71-4746-9E76-18424A6848CD}" type="parTrans" cxnId="{C50F8280-9604-494B-9C06-84166BE4BA29}">
      <dgm:prSet/>
      <dgm:spPr/>
      <dgm:t>
        <a:bodyPr/>
        <a:lstStyle/>
        <a:p>
          <a:endParaRPr lang="en-US"/>
        </a:p>
      </dgm:t>
    </dgm:pt>
    <dgm:pt modelId="{2D88B9AC-15CC-4B11-8560-3EE3E4168B07}" type="sibTrans" cxnId="{C50F8280-9604-494B-9C06-84166BE4BA29}">
      <dgm:prSet/>
      <dgm:spPr/>
      <dgm:t>
        <a:bodyPr/>
        <a:lstStyle/>
        <a:p>
          <a:endParaRPr lang="en-US"/>
        </a:p>
      </dgm:t>
    </dgm:pt>
    <dgm:pt modelId="{158583BF-947B-482D-AFE7-0930C440706F}">
      <dgm:prSet phldrT="[Text]"/>
      <dgm:spPr/>
      <dgm:t>
        <a:bodyPr/>
        <a:lstStyle/>
        <a:p>
          <a:r>
            <a:rPr lang="en-US" dirty="0" smtClean="0"/>
            <a:t>8 Labs</a:t>
          </a:r>
          <a:endParaRPr lang="en-US" dirty="0"/>
        </a:p>
      </dgm:t>
    </dgm:pt>
    <dgm:pt modelId="{5FC61B50-2AB2-4121-AD14-4A73AC54E75B}" type="parTrans" cxnId="{5396D2F8-490B-4257-B850-3B7619DA8A36}">
      <dgm:prSet/>
      <dgm:spPr/>
      <dgm:t>
        <a:bodyPr/>
        <a:lstStyle/>
        <a:p>
          <a:endParaRPr lang="en-US"/>
        </a:p>
      </dgm:t>
    </dgm:pt>
    <dgm:pt modelId="{BB53D42D-03DD-4051-9311-C6A8391BFBB8}" type="sibTrans" cxnId="{5396D2F8-490B-4257-B850-3B7619DA8A36}">
      <dgm:prSet/>
      <dgm:spPr/>
      <dgm:t>
        <a:bodyPr/>
        <a:lstStyle/>
        <a:p>
          <a:endParaRPr lang="en-US"/>
        </a:p>
      </dgm:t>
    </dgm:pt>
    <dgm:pt modelId="{6F1E0C7E-578E-47DE-A10B-291FE467F3CD}">
      <dgm:prSet phldrT="[Text]" custT="1"/>
      <dgm:spPr/>
      <dgm:t>
        <a:bodyPr/>
        <a:lstStyle/>
        <a:p>
          <a:r>
            <a:rPr lang="en-US" sz="1400" dirty="0" smtClean="0"/>
            <a:t>Staffroom, HOD Cabin, Counseling Room</a:t>
          </a:r>
          <a:endParaRPr lang="en-US" sz="1400" dirty="0"/>
        </a:p>
      </dgm:t>
    </dgm:pt>
    <dgm:pt modelId="{EFD27E90-84F1-4E05-A4A1-90D569DB3A3C}" type="parTrans" cxnId="{5470F9A2-E5F7-49B8-99D3-FB7A4EBA4AC2}">
      <dgm:prSet/>
      <dgm:spPr/>
      <dgm:t>
        <a:bodyPr/>
        <a:lstStyle/>
        <a:p>
          <a:endParaRPr lang="en-US"/>
        </a:p>
      </dgm:t>
    </dgm:pt>
    <dgm:pt modelId="{C09B59CB-B7D9-4326-92E2-59FF61B3935B}" type="sibTrans" cxnId="{5470F9A2-E5F7-49B8-99D3-FB7A4EBA4AC2}">
      <dgm:prSet/>
      <dgm:spPr/>
      <dgm:t>
        <a:bodyPr/>
        <a:lstStyle/>
        <a:p>
          <a:endParaRPr lang="en-US"/>
        </a:p>
      </dgm:t>
    </dgm:pt>
    <dgm:pt modelId="{57A76765-8F13-46DE-9C67-D7B46A4AF1D9}">
      <dgm:prSet phldrT="[Text]"/>
      <dgm:spPr/>
      <dgm:t>
        <a:bodyPr/>
        <a:lstStyle/>
        <a:p>
          <a:r>
            <a:rPr lang="en-US" dirty="0" smtClean="0"/>
            <a:t>Department Library, Discussion Room</a:t>
          </a:r>
          <a:endParaRPr lang="en-US" dirty="0"/>
        </a:p>
      </dgm:t>
    </dgm:pt>
    <dgm:pt modelId="{2498B09B-C90F-42EE-AE82-FF8B40899BF6}" type="parTrans" cxnId="{D384E447-548D-4B43-B677-DDD43A13EA12}">
      <dgm:prSet/>
      <dgm:spPr/>
      <dgm:t>
        <a:bodyPr/>
        <a:lstStyle/>
        <a:p>
          <a:endParaRPr lang="en-US"/>
        </a:p>
      </dgm:t>
    </dgm:pt>
    <dgm:pt modelId="{48B84C75-B402-4D69-9F55-F85C029392CA}" type="sibTrans" cxnId="{D384E447-548D-4B43-B677-DDD43A13EA12}">
      <dgm:prSet/>
      <dgm:spPr/>
      <dgm:t>
        <a:bodyPr/>
        <a:lstStyle/>
        <a:p>
          <a:endParaRPr lang="en-US"/>
        </a:p>
      </dgm:t>
    </dgm:pt>
    <dgm:pt modelId="{C4432291-9669-4C96-9FE9-447EB814F4F1}">
      <dgm:prSet phldrT="[Text]"/>
      <dgm:spPr/>
      <dgm:t>
        <a:bodyPr/>
        <a:lstStyle/>
        <a:p>
          <a:r>
            <a:rPr lang="en-US" dirty="0" smtClean="0"/>
            <a:t>30 Faculty Members</a:t>
          </a:r>
          <a:endParaRPr lang="en-US" dirty="0"/>
        </a:p>
      </dgm:t>
    </dgm:pt>
    <dgm:pt modelId="{9277E5CF-B976-4086-A1FE-891627CEA35B}" type="parTrans" cxnId="{62875823-C702-4191-ACB8-C977E3558208}">
      <dgm:prSet/>
      <dgm:spPr/>
      <dgm:t>
        <a:bodyPr/>
        <a:lstStyle/>
        <a:p>
          <a:endParaRPr lang="en-US"/>
        </a:p>
      </dgm:t>
    </dgm:pt>
    <dgm:pt modelId="{0A1F9AD3-1514-4841-BC0A-21B2A89F5D95}" type="sibTrans" cxnId="{62875823-C702-4191-ACB8-C977E3558208}">
      <dgm:prSet/>
      <dgm:spPr/>
      <dgm:t>
        <a:bodyPr/>
        <a:lstStyle/>
        <a:p>
          <a:endParaRPr lang="en-US"/>
        </a:p>
      </dgm:t>
    </dgm:pt>
    <dgm:pt modelId="{B022A140-8228-4181-891E-AC066F47257D}">
      <dgm:prSet phldrT="[Text]"/>
      <dgm:spPr/>
      <dgm:t>
        <a:bodyPr/>
        <a:lstStyle/>
        <a:p>
          <a:r>
            <a:rPr lang="en-US" dirty="0" smtClean="0"/>
            <a:t>4 PhD,  6 PhD Pursuing, 17 PG</a:t>
          </a:r>
          <a:endParaRPr lang="en-US" dirty="0"/>
        </a:p>
      </dgm:t>
    </dgm:pt>
    <dgm:pt modelId="{EC839706-658E-4797-9BE9-14260A13B5E4}" type="parTrans" cxnId="{AC711891-ACDF-4E70-A84D-3858F527F8B9}">
      <dgm:prSet/>
      <dgm:spPr/>
      <dgm:t>
        <a:bodyPr/>
        <a:lstStyle/>
        <a:p>
          <a:endParaRPr lang="en-US"/>
        </a:p>
      </dgm:t>
    </dgm:pt>
    <dgm:pt modelId="{6100E393-16E1-447B-9C9D-5E4E3B699074}" type="sibTrans" cxnId="{AC711891-ACDF-4E70-A84D-3858F527F8B9}">
      <dgm:prSet/>
      <dgm:spPr/>
      <dgm:t>
        <a:bodyPr/>
        <a:lstStyle/>
        <a:p>
          <a:endParaRPr lang="en-US"/>
        </a:p>
      </dgm:t>
    </dgm:pt>
    <dgm:pt modelId="{ACCB9D27-9464-46D4-9B9A-73758677BC66}">
      <dgm:prSet phldrT="[Text]"/>
      <dgm:spPr/>
      <dgm:t>
        <a:bodyPr/>
        <a:lstStyle/>
        <a:p>
          <a:r>
            <a:rPr lang="en-US" dirty="0" smtClean="0"/>
            <a:t>9 Support Staff</a:t>
          </a:r>
          <a:endParaRPr lang="en-US" dirty="0"/>
        </a:p>
      </dgm:t>
    </dgm:pt>
    <dgm:pt modelId="{F8E354F2-0178-4440-B9D2-963FB67585A9}" type="parTrans" cxnId="{B54F05BA-1C10-40B8-AB54-354470755002}">
      <dgm:prSet/>
      <dgm:spPr/>
      <dgm:t>
        <a:bodyPr/>
        <a:lstStyle/>
        <a:p>
          <a:endParaRPr lang="en-US"/>
        </a:p>
      </dgm:t>
    </dgm:pt>
    <dgm:pt modelId="{FB9F6947-26C2-492D-978A-D757DF49A67E}" type="sibTrans" cxnId="{B54F05BA-1C10-40B8-AB54-354470755002}">
      <dgm:prSet/>
      <dgm:spPr/>
      <dgm:t>
        <a:bodyPr/>
        <a:lstStyle/>
        <a:p>
          <a:endParaRPr lang="en-US"/>
        </a:p>
      </dgm:t>
    </dgm:pt>
    <dgm:pt modelId="{9D9EAD87-2438-4EEF-8A5E-626EF60DD5DC}">
      <dgm:prSet phldrT="[Text]"/>
      <dgm:spPr/>
      <dgm:t>
        <a:bodyPr/>
        <a:lstStyle/>
        <a:p>
          <a:r>
            <a:rPr lang="en-US" dirty="0" smtClean="0"/>
            <a:t>Sanction Intake 120</a:t>
          </a:r>
          <a:endParaRPr lang="en-US" dirty="0"/>
        </a:p>
      </dgm:t>
    </dgm:pt>
    <dgm:pt modelId="{52D8D338-5BCA-4125-B756-E7C6C176E8EE}" type="parTrans" cxnId="{1991B371-15D5-4A5E-B0DC-B30A4AA6A3A8}">
      <dgm:prSet/>
      <dgm:spPr/>
      <dgm:t>
        <a:bodyPr/>
        <a:lstStyle/>
        <a:p>
          <a:endParaRPr lang="en-US"/>
        </a:p>
      </dgm:t>
    </dgm:pt>
    <dgm:pt modelId="{43DA4676-F991-4104-9B7C-8279B8F3939B}" type="sibTrans" cxnId="{1991B371-15D5-4A5E-B0DC-B30A4AA6A3A8}">
      <dgm:prSet/>
      <dgm:spPr/>
      <dgm:t>
        <a:bodyPr/>
        <a:lstStyle/>
        <a:p>
          <a:endParaRPr lang="en-US"/>
        </a:p>
      </dgm:t>
    </dgm:pt>
    <dgm:pt modelId="{A68648C5-C678-45E4-9B1F-381D6C3A5936}">
      <dgm:prSet phldrT="[Text]"/>
      <dgm:spPr/>
      <dgm:t>
        <a:bodyPr/>
        <a:lstStyle/>
        <a:p>
          <a:r>
            <a:rPr lang="en-US" dirty="0" smtClean="0"/>
            <a:t>SE, TE, BE</a:t>
          </a:r>
        </a:p>
        <a:p>
          <a:r>
            <a:rPr lang="en-US" dirty="0" smtClean="0"/>
            <a:t>Total 480</a:t>
          </a:r>
          <a:endParaRPr lang="en-US" dirty="0"/>
        </a:p>
      </dgm:t>
    </dgm:pt>
    <dgm:pt modelId="{DDBD201D-8F55-4F45-A537-56966FB850C3}" type="parTrans" cxnId="{6743C000-E725-43DE-AA4B-156D42211D07}">
      <dgm:prSet/>
      <dgm:spPr/>
      <dgm:t>
        <a:bodyPr/>
        <a:lstStyle/>
        <a:p>
          <a:endParaRPr lang="en-US"/>
        </a:p>
      </dgm:t>
    </dgm:pt>
    <dgm:pt modelId="{CEB950A0-1C6D-4BB6-AEA5-985C7247B5F5}" type="sibTrans" cxnId="{6743C000-E725-43DE-AA4B-156D42211D07}">
      <dgm:prSet/>
      <dgm:spPr/>
      <dgm:t>
        <a:bodyPr/>
        <a:lstStyle/>
        <a:p>
          <a:endParaRPr lang="en-US"/>
        </a:p>
      </dgm:t>
    </dgm:pt>
    <dgm:pt modelId="{8B0D808A-0574-4984-BB35-B99D18AFB705}">
      <dgm:prSet phldrT="[Text]"/>
      <dgm:spPr/>
      <dgm:t>
        <a:bodyPr/>
        <a:lstStyle/>
        <a:p>
          <a:r>
            <a:rPr lang="en-US" dirty="0" smtClean="0"/>
            <a:t>24 Students Direct Second Year</a:t>
          </a:r>
          <a:endParaRPr lang="en-US" dirty="0"/>
        </a:p>
      </dgm:t>
    </dgm:pt>
    <dgm:pt modelId="{64A38306-E72E-4B6B-AFFF-D64C38980666}" type="parTrans" cxnId="{63A44745-100E-4AEA-A97D-8C6A4473EE9C}">
      <dgm:prSet/>
      <dgm:spPr/>
      <dgm:t>
        <a:bodyPr/>
        <a:lstStyle/>
        <a:p>
          <a:endParaRPr lang="en-US"/>
        </a:p>
      </dgm:t>
    </dgm:pt>
    <dgm:pt modelId="{F6C718F1-3DA7-48EE-A116-BA7E83485C0B}" type="sibTrans" cxnId="{63A44745-100E-4AEA-A97D-8C6A4473EE9C}">
      <dgm:prSet/>
      <dgm:spPr/>
      <dgm:t>
        <a:bodyPr/>
        <a:lstStyle/>
        <a:p>
          <a:endParaRPr lang="en-US"/>
        </a:p>
      </dgm:t>
    </dgm:pt>
    <dgm:pt modelId="{16D9368E-7689-4D4A-90AC-33925042DCE4}" type="pres">
      <dgm:prSet presAssocID="{16637235-3EAD-46C9-B0B6-DB28E0BA0B2A}" presName="hierChild1" presStyleCnt="0">
        <dgm:presLayoutVars>
          <dgm:orgChart val="1"/>
          <dgm:chPref val="1"/>
          <dgm:dir/>
          <dgm:animOne val="branch"/>
          <dgm:animLvl val="lvl"/>
          <dgm:resizeHandles/>
        </dgm:presLayoutVars>
      </dgm:prSet>
      <dgm:spPr/>
      <dgm:t>
        <a:bodyPr/>
        <a:lstStyle/>
        <a:p>
          <a:endParaRPr lang="en-US"/>
        </a:p>
      </dgm:t>
    </dgm:pt>
    <dgm:pt modelId="{A607C045-16E8-4EE2-B10F-35B6E86A3F07}" type="pres">
      <dgm:prSet presAssocID="{5102F63D-7FD7-481E-9200-5B0C52126A33}" presName="hierRoot1" presStyleCnt="0">
        <dgm:presLayoutVars>
          <dgm:hierBranch val="init"/>
        </dgm:presLayoutVars>
      </dgm:prSet>
      <dgm:spPr/>
      <dgm:t>
        <a:bodyPr/>
        <a:lstStyle/>
        <a:p>
          <a:endParaRPr lang="en-US"/>
        </a:p>
      </dgm:t>
    </dgm:pt>
    <dgm:pt modelId="{EB721DBD-F566-4B8E-B637-189709493601}" type="pres">
      <dgm:prSet presAssocID="{5102F63D-7FD7-481E-9200-5B0C52126A33}" presName="rootComposite1" presStyleCnt="0"/>
      <dgm:spPr/>
      <dgm:t>
        <a:bodyPr/>
        <a:lstStyle/>
        <a:p>
          <a:endParaRPr lang="en-US"/>
        </a:p>
      </dgm:t>
    </dgm:pt>
    <dgm:pt modelId="{725A21A8-52CC-4DC1-BDE1-F3458EF0A342}" type="pres">
      <dgm:prSet presAssocID="{5102F63D-7FD7-481E-9200-5B0C52126A33}" presName="rootText1" presStyleLbl="node0" presStyleIdx="0" presStyleCnt="1" custScaleX="180742" custLinFactNeighborX="-1009" custLinFactNeighborY="3809">
        <dgm:presLayoutVars>
          <dgm:chPref val="3"/>
        </dgm:presLayoutVars>
      </dgm:prSet>
      <dgm:spPr/>
      <dgm:t>
        <a:bodyPr/>
        <a:lstStyle/>
        <a:p>
          <a:endParaRPr lang="en-US"/>
        </a:p>
      </dgm:t>
    </dgm:pt>
    <dgm:pt modelId="{2010B621-02E8-4B8C-95AB-6DA05FC82A6B}" type="pres">
      <dgm:prSet presAssocID="{5102F63D-7FD7-481E-9200-5B0C52126A33}" presName="rootConnector1" presStyleLbl="node1" presStyleIdx="0" presStyleCnt="0"/>
      <dgm:spPr/>
      <dgm:t>
        <a:bodyPr/>
        <a:lstStyle/>
        <a:p>
          <a:endParaRPr lang="en-US"/>
        </a:p>
      </dgm:t>
    </dgm:pt>
    <dgm:pt modelId="{E0AED16C-07A5-4A53-B9AC-C1CB36201196}" type="pres">
      <dgm:prSet presAssocID="{5102F63D-7FD7-481E-9200-5B0C52126A33}" presName="hierChild2" presStyleCnt="0"/>
      <dgm:spPr/>
      <dgm:t>
        <a:bodyPr/>
        <a:lstStyle/>
        <a:p>
          <a:endParaRPr lang="en-US"/>
        </a:p>
      </dgm:t>
    </dgm:pt>
    <dgm:pt modelId="{D6EB27E6-9044-4A22-A054-ED78A29F311F}" type="pres">
      <dgm:prSet presAssocID="{16D131FF-26A2-4E6B-B282-E75EAF75B3C1}" presName="Name37" presStyleLbl="parChTrans1D2" presStyleIdx="0" presStyleCnt="3"/>
      <dgm:spPr/>
      <dgm:t>
        <a:bodyPr/>
        <a:lstStyle/>
        <a:p>
          <a:endParaRPr lang="en-US"/>
        </a:p>
      </dgm:t>
    </dgm:pt>
    <dgm:pt modelId="{925EFC11-F39A-4E9A-9899-FEBF38AFA156}" type="pres">
      <dgm:prSet presAssocID="{0DCC322D-8554-4748-888C-90B6C64EF4BC}" presName="hierRoot2" presStyleCnt="0">
        <dgm:presLayoutVars>
          <dgm:hierBranch val="init"/>
        </dgm:presLayoutVars>
      </dgm:prSet>
      <dgm:spPr/>
      <dgm:t>
        <a:bodyPr/>
        <a:lstStyle/>
        <a:p>
          <a:endParaRPr lang="en-US"/>
        </a:p>
      </dgm:t>
    </dgm:pt>
    <dgm:pt modelId="{296D0A84-FE95-45ED-A2FB-755F95843ADA}" type="pres">
      <dgm:prSet presAssocID="{0DCC322D-8554-4748-888C-90B6C64EF4BC}" presName="rootComposite" presStyleCnt="0"/>
      <dgm:spPr/>
      <dgm:t>
        <a:bodyPr/>
        <a:lstStyle/>
        <a:p>
          <a:endParaRPr lang="en-US"/>
        </a:p>
      </dgm:t>
    </dgm:pt>
    <dgm:pt modelId="{B98D4B3D-9300-49D8-8C0D-1B93328B6718}" type="pres">
      <dgm:prSet presAssocID="{0DCC322D-8554-4748-888C-90B6C64EF4BC}" presName="rootText" presStyleLbl="node2" presStyleIdx="0" presStyleCnt="3">
        <dgm:presLayoutVars>
          <dgm:chPref val="3"/>
        </dgm:presLayoutVars>
      </dgm:prSet>
      <dgm:spPr/>
      <dgm:t>
        <a:bodyPr/>
        <a:lstStyle/>
        <a:p>
          <a:endParaRPr lang="en-US"/>
        </a:p>
      </dgm:t>
    </dgm:pt>
    <dgm:pt modelId="{125DAEBB-0905-4FB7-8BF5-994B7CA06AB5}" type="pres">
      <dgm:prSet presAssocID="{0DCC322D-8554-4748-888C-90B6C64EF4BC}" presName="rootConnector" presStyleLbl="node2" presStyleIdx="0" presStyleCnt="3"/>
      <dgm:spPr/>
      <dgm:t>
        <a:bodyPr/>
        <a:lstStyle/>
        <a:p>
          <a:endParaRPr lang="en-US"/>
        </a:p>
      </dgm:t>
    </dgm:pt>
    <dgm:pt modelId="{231C2920-1D47-414F-8B64-1F42FC2EADD3}" type="pres">
      <dgm:prSet presAssocID="{0DCC322D-8554-4748-888C-90B6C64EF4BC}" presName="hierChild4" presStyleCnt="0"/>
      <dgm:spPr/>
      <dgm:t>
        <a:bodyPr/>
        <a:lstStyle/>
        <a:p>
          <a:endParaRPr lang="en-US"/>
        </a:p>
      </dgm:t>
    </dgm:pt>
    <dgm:pt modelId="{20894ABE-0F67-48E9-BFB2-A6F911CFE4EC}" type="pres">
      <dgm:prSet presAssocID="{1D75C620-FB71-4746-9E76-18424A6848CD}" presName="Name37" presStyleLbl="parChTrans1D3" presStyleIdx="0" presStyleCnt="10"/>
      <dgm:spPr/>
      <dgm:t>
        <a:bodyPr/>
        <a:lstStyle/>
        <a:p>
          <a:endParaRPr lang="en-US"/>
        </a:p>
      </dgm:t>
    </dgm:pt>
    <dgm:pt modelId="{BC3EBB84-D900-448D-B09E-8B39A024549E}" type="pres">
      <dgm:prSet presAssocID="{408C7935-037F-4572-9DED-DF4C868AB3AA}" presName="hierRoot2" presStyleCnt="0">
        <dgm:presLayoutVars>
          <dgm:hierBranch val="init"/>
        </dgm:presLayoutVars>
      </dgm:prSet>
      <dgm:spPr/>
      <dgm:t>
        <a:bodyPr/>
        <a:lstStyle/>
        <a:p>
          <a:endParaRPr lang="en-US"/>
        </a:p>
      </dgm:t>
    </dgm:pt>
    <dgm:pt modelId="{B7743C39-85E5-437D-8FE6-E54CE6BE62F9}" type="pres">
      <dgm:prSet presAssocID="{408C7935-037F-4572-9DED-DF4C868AB3AA}" presName="rootComposite" presStyleCnt="0"/>
      <dgm:spPr/>
      <dgm:t>
        <a:bodyPr/>
        <a:lstStyle/>
        <a:p>
          <a:endParaRPr lang="en-US"/>
        </a:p>
      </dgm:t>
    </dgm:pt>
    <dgm:pt modelId="{911C2D01-45E8-45BD-A7CB-B188C49F3EFE}" type="pres">
      <dgm:prSet presAssocID="{408C7935-037F-4572-9DED-DF4C868AB3AA}" presName="rootText" presStyleLbl="node3" presStyleIdx="0" presStyleCnt="10">
        <dgm:presLayoutVars>
          <dgm:chPref val="3"/>
        </dgm:presLayoutVars>
      </dgm:prSet>
      <dgm:spPr/>
      <dgm:t>
        <a:bodyPr/>
        <a:lstStyle/>
        <a:p>
          <a:endParaRPr lang="en-US"/>
        </a:p>
      </dgm:t>
    </dgm:pt>
    <dgm:pt modelId="{5B3CB247-0185-4D67-8464-FC0E3972D675}" type="pres">
      <dgm:prSet presAssocID="{408C7935-037F-4572-9DED-DF4C868AB3AA}" presName="rootConnector" presStyleLbl="node3" presStyleIdx="0" presStyleCnt="10"/>
      <dgm:spPr/>
      <dgm:t>
        <a:bodyPr/>
        <a:lstStyle/>
        <a:p>
          <a:endParaRPr lang="en-US"/>
        </a:p>
      </dgm:t>
    </dgm:pt>
    <dgm:pt modelId="{113DDC6B-0057-467B-B7D0-E95B495D4099}" type="pres">
      <dgm:prSet presAssocID="{408C7935-037F-4572-9DED-DF4C868AB3AA}" presName="hierChild4" presStyleCnt="0"/>
      <dgm:spPr/>
      <dgm:t>
        <a:bodyPr/>
        <a:lstStyle/>
        <a:p>
          <a:endParaRPr lang="en-US"/>
        </a:p>
      </dgm:t>
    </dgm:pt>
    <dgm:pt modelId="{35E73B12-999F-4138-8E67-92F536306437}" type="pres">
      <dgm:prSet presAssocID="{408C7935-037F-4572-9DED-DF4C868AB3AA}" presName="hierChild5" presStyleCnt="0"/>
      <dgm:spPr/>
      <dgm:t>
        <a:bodyPr/>
        <a:lstStyle/>
        <a:p>
          <a:endParaRPr lang="en-US"/>
        </a:p>
      </dgm:t>
    </dgm:pt>
    <dgm:pt modelId="{E1CC6956-7992-4D40-8F9A-AC126B4B7A98}" type="pres">
      <dgm:prSet presAssocID="{5FC61B50-2AB2-4121-AD14-4A73AC54E75B}" presName="Name37" presStyleLbl="parChTrans1D3" presStyleIdx="1" presStyleCnt="10"/>
      <dgm:spPr/>
      <dgm:t>
        <a:bodyPr/>
        <a:lstStyle/>
        <a:p>
          <a:endParaRPr lang="en-US"/>
        </a:p>
      </dgm:t>
    </dgm:pt>
    <dgm:pt modelId="{39DB7925-DA8B-49CC-AB90-4264115E7E55}" type="pres">
      <dgm:prSet presAssocID="{158583BF-947B-482D-AFE7-0930C440706F}" presName="hierRoot2" presStyleCnt="0">
        <dgm:presLayoutVars>
          <dgm:hierBranch val="init"/>
        </dgm:presLayoutVars>
      </dgm:prSet>
      <dgm:spPr/>
      <dgm:t>
        <a:bodyPr/>
        <a:lstStyle/>
        <a:p>
          <a:endParaRPr lang="en-US"/>
        </a:p>
      </dgm:t>
    </dgm:pt>
    <dgm:pt modelId="{C90A223D-2721-4143-B28F-383CF5113F33}" type="pres">
      <dgm:prSet presAssocID="{158583BF-947B-482D-AFE7-0930C440706F}" presName="rootComposite" presStyleCnt="0"/>
      <dgm:spPr/>
      <dgm:t>
        <a:bodyPr/>
        <a:lstStyle/>
        <a:p>
          <a:endParaRPr lang="en-US"/>
        </a:p>
      </dgm:t>
    </dgm:pt>
    <dgm:pt modelId="{CB7828CA-3278-4C7B-A461-921D41F2876A}" type="pres">
      <dgm:prSet presAssocID="{158583BF-947B-482D-AFE7-0930C440706F}" presName="rootText" presStyleLbl="node3" presStyleIdx="1" presStyleCnt="10">
        <dgm:presLayoutVars>
          <dgm:chPref val="3"/>
        </dgm:presLayoutVars>
      </dgm:prSet>
      <dgm:spPr/>
      <dgm:t>
        <a:bodyPr/>
        <a:lstStyle/>
        <a:p>
          <a:endParaRPr lang="en-US"/>
        </a:p>
      </dgm:t>
    </dgm:pt>
    <dgm:pt modelId="{C1035975-69BF-4349-B392-5871854E675B}" type="pres">
      <dgm:prSet presAssocID="{158583BF-947B-482D-AFE7-0930C440706F}" presName="rootConnector" presStyleLbl="node3" presStyleIdx="1" presStyleCnt="10"/>
      <dgm:spPr/>
      <dgm:t>
        <a:bodyPr/>
        <a:lstStyle/>
        <a:p>
          <a:endParaRPr lang="en-US"/>
        </a:p>
      </dgm:t>
    </dgm:pt>
    <dgm:pt modelId="{9CCE3631-5D57-4E96-AE02-308635AE24F0}" type="pres">
      <dgm:prSet presAssocID="{158583BF-947B-482D-AFE7-0930C440706F}" presName="hierChild4" presStyleCnt="0"/>
      <dgm:spPr/>
      <dgm:t>
        <a:bodyPr/>
        <a:lstStyle/>
        <a:p>
          <a:endParaRPr lang="en-US"/>
        </a:p>
      </dgm:t>
    </dgm:pt>
    <dgm:pt modelId="{F095AD02-DD48-4BC2-B3A3-E54CA235DEDB}" type="pres">
      <dgm:prSet presAssocID="{158583BF-947B-482D-AFE7-0930C440706F}" presName="hierChild5" presStyleCnt="0"/>
      <dgm:spPr/>
      <dgm:t>
        <a:bodyPr/>
        <a:lstStyle/>
        <a:p>
          <a:endParaRPr lang="en-US"/>
        </a:p>
      </dgm:t>
    </dgm:pt>
    <dgm:pt modelId="{34E36350-F7E2-460C-89B0-CB2154252397}" type="pres">
      <dgm:prSet presAssocID="{EFD27E90-84F1-4E05-A4A1-90D569DB3A3C}" presName="Name37" presStyleLbl="parChTrans1D3" presStyleIdx="2" presStyleCnt="10"/>
      <dgm:spPr/>
      <dgm:t>
        <a:bodyPr/>
        <a:lstStyle/>
        <a:p>
          <a:endParaRPr lang="en-US"/>
        </a:p>
      </dgm:t>
    </dgm:pt>
    <dgm:pt modelId="{01787336-C0DE-4778-953D-167D7F03DD27}" type="pres">
      <dgm:prSet presAssocID="{6F1E0C7E-578E-47DE-A10B-291FE467F3CD}" presName="hierRoot2" presStyleCnt="0">
        <dgm:presLayoutVars>
          <dgm:hierBranch val="init"/>
        </dgm:presLayoutVars>
      </dgm:prSet>
      <dgm:spPr/>
      <dgm:t>
        <a:bodyPr/>
        <a:lstStyle/>
        <a:p>
          <a:endParaRPr lang="en-US"/>
        </a:p>
      </dgm:t>
    </dgm:pt>
    <dgm:pt modelId="{73DFB10F-83C9-47E3-81F7-533745C6311A}" type="pres">
      <dgm:prSet presAssocID="{6F1E0C7E-578E-47DE-A10B-291FE467F3CD}" presName="rootComposite" presStyleCnt="0"/>
      <dgm:spPr/>
      <dgm:t>
        <a:bodyPr/>
        <a:lstStyle/>
        <a:p>
          <a:endParaRPr lang="en-US"/>
        </a:p>
      </dgm:t>
    </dgm:pt>
    <dgm:pt modelId="{A2B2E725-7127-498F-9990-66FBF2024EF8}" type="pres">
      <dgm:prSet presAssocID="{6F1E0C7E-578E-47DE-A10B-291FE467F3CD}" presName="rootText" presStyleLbl="node3" presStyleIdx="2" presStyleCnt="10">
        <dgm:presLayoutVars>
          <dgm:chPref val="3"/>
        </dgm:presLayoutVars>
      </dgm:prSet>
      <dgm:spPr/>
      <dgm:t>
        <a:bodyPr/>
        <a:lstStyle/>
        <a:p>
          <a:endParaRPr lang="en-US"/>
        </a:p>
      </dgm:t>
    </dgm:pt>
    <dgm:pt modelId="{2783806E-BFE3-48E3-9655-483929EB21A3}" type="pres">
      <dgm:prSet presAssocID="{6F1E0C7E-578E-47DE-A10B-291FE467F3CD}" presName="rootConnector" presStyleLbl="node3" presStyleIdx="2" presStyleCnt="10"/>
      <dgm:spPr/>
      <dgm:t>
        <a:bodyPr/>
        <a:lstStyle/>
        <a:p>
          <a:endParaRPr lang="en-US"/>
        </a:p>
      </dgm:t>
    </dgm:pt>
    <dgm:pt modelId="{50275052-2CF7-497B-920C-572B57DFA11C}" type="pres">
      <dgm:prSet presAssocID="{6F1E0C7E-578E-47DE-A10B-291FE467F3CD}" presName="hierChild4" presStyleCnt="0"/>
      <dgm:spPr/>
      <dgm:t>
        <a:bodyPr/>
        <a:lstStyle/>
        <a:p>
          <a:endParaRPr lang="en-US"/>
        </a:p>
      </dgm:t>
    </dgm:pt>
    <dgm:pt modelId="{F1D64391-6DE1-4EB5-B61D-6330D672A28C}" type="pres">
      <dgm:prSet presAssocID="{6F1E0C7E-578E-47DE-A10B-291FE467F3CD}" presName="hierChild5" presStyleCnt="0"/>
      <dgm:spPr/>
      <dgm:t>
        <a:bodyPr/>
        <a:lstStyle/>
        <a:p>
          <a:endParaRPr lang="en-US"/>
        </a:p>
      </dgm:t>
    </dgm:pt>
    <dgm:pt modelId="{4422C772-AD3F-492C-B4C6-1152DFFF2628}" type="pres">
      <dgm:prSet presAssocID="{2498B09B-C90F-42EE-AE82-FF8B40899BF6}" presName="Name37" presStyleLbl="parChTrans1D3" presStyleIdx="3" presStyleCnt="10"/>
      <dgm:spPr/>
      <dgm:t>
        <a:bodyPr/>
        <a:lstStyle/>
        <a:p>
          <a:endParaRPr lang="en-US"/>
        </a:p>
      </dgm:t>
    </dgm:pt>
    <dgm:pt modelId="{112FF573-36B3-46DC-A38E-78C6CDFB2569}" type="pres">
      <dgm:prSet presAssocID="{57A76765-8F13-46DE-9C67-D7B46A4AF1D9}" presName="hierRoot2" presStyleCnt="0">
        <dgm:presLayoutVars>
          <dgm:hierBranch val="init"/>
        </dgm:presLayoutVars>
      </dgm:prSet>
      <dgm:spPr/>
      <dgm:t>
        <a:bodyPr/>
        <a:lstStyle/>
        <a:p>
          <a:endParaRPr lang="en-US"/>
        </a:p>
      </dgm:t>
    </dgm:pt>
    <dgm:pt modelId="{A90B684D-6494-4FD0-BA7B-95DBBBB9F4DE}" type="pres">
      <dgm:prSet presAssocID="{57A76765-8F13-46DE-9C67-D7B46A4AF1D9}" presName="rootComposite" presStyleCnt="0"/>
      <dgm:spPr/>
      <dgm:t>
        <a:bodyPr/>
        <a:lstStyle/>
        <a:p>
          <a:endParaRPr lang="en-US"/>
        </a:p>
      </dgm:t>
    </dgm:pt>
    <dgm:pt modelId="{9889FF5E-CCDA-4E2E-A95E-776B2BB0B818}" type="pres">
      <dgm:prSet presAssocID="{57A76765-8F13-46DE-9C67-D7B46A4AF1D9}" presName="rootText" presStyleLbl="node3" presStyleIdx="3" presStyleCnt="10">
        <dgm:presLayoutVars>
          <dgm:chPref val="3"/>
        </dgm:presLayoutVars>
      </dgm:prSet>
      <dgm:spPr/>
      <dgm:t>
        <a:bodyPr/>
        <a:lstStyle/>
        <a:p>
          <a:endParaRPr lang="en-US"/>
        </a:p>
      </dgm:t>
    </dgm:pt>
    <dgm:pt modelId="{C02C12D6-0E79-4EE5-B1DA-3C3D2D3AAD1F}" type="pres">
      <dgm:prSet presAssocID="{57A76765-8F13-46DE-9C67-D7B46A4AF1D9}" presName="rootConnector" presStyleLbl="node3" presStyleIdx="3" presStyleCnt="10"/>
      <dgm:spPr/>
      <dgm:t>
        <a:bodyPr/>
        <a:lstStyle/>
        <a:p>
          <a:endParaRPr lang="en-US"/>
        </a:p>
      </dgm:t>
    </dgm:pt>
    <dgm:pt modelId="{F8C15EBE-2886-4BE7-87C5-17AA4B86738C}" type="pres">
      <dgm:prSet presAssocID="{57A76765-8F13-46DE-9C67-D7B46A4AF1D9}" presName="hierChild4" presStyleCnt="0"/>
      <dgm:spPr/>
      <dgm:t>
        <a:bodyPr/>
        <a:lstStyle/>
        <a:p>
          <a:endParaRPr lang="en-US"/>
        </a:p>
      </dgm:t>
    </dgm:pt>
    <dgm:pt modelId="{D8BE0666-0C8E-4915-8F6A-F3D8930033BC}" type="pres">
      <dgm:prSet presAssocID="{57A76765-8F13-46DE-9C67-D7B46A4AF1D9}" presName="hierChild5" presStyleCnt="0"/>
      <dgm:spPr/>
      <dgm:t>
        <a:bodyPr/>
        <a:lstStyle/>
        <a:p>
          <a:endParaRPr lang="en-US"/>
        </a:p>
      </dgm:t>
    </dgm:pt>
    <dgm:pt modelId="{C79D0D10-0174-439C-A974-C60B9F4ED2DE}" type="pres">
      <dgm:prSet presAssocID="{0DCC322D-8554-4748-888C-90B6C64EF4BC}" presName="hierChild5" presStyleCnt="0"/>
      <dgm:spPr/>
      <dgm:t>
        <a:bodyPr/>
        <a:lstStyle/>
        <a:p>
          <a:endParaRPr lang="en-US"/>
        </a:p>
      </dgm:t>
    </dgm:pt>
    <dgm:pt modelId="{009C3260-A401-421D-A30E-B1C0CE01AAE5}" type="pres">
      <dgm:prSet presAssocID="{C92EACDF-5A40-484F-A9A2-5D7DAEB2994E}" presName="Name37" presStyleLbl="parChTrans1D2" presStyleIdx="1" presStyleCnt="3"/>
      <dgm:spPr/>
      <dgm:t>
        <a:bodyPr/>
        <a:lstStyle/>
        <a:p>
          <a:endParaRPr lang="en-US"/>
        </a:p>
      </dgm:t>
    </dgm:pt>
    <dgm:pt modelId="{7D91D0FF-A868-440C-B4E5-93BFD7447AD3}" type="pres">
      <dgm:prSet presAssocID="{225EC089-D431-45DB-B254-886A3218A15B}" presName="hierRoot2" presStyleCnt="0">
        <dgm:presLayoutVars>
          <dgm:hierBranch val="init"/>
        </dgm:presLayoutVars>
      </dgm:prSet>
      <dgm:spPr/>
      <dgm:t>
        <a:bodyPr/>
        <a:lstStyle/>
        <a:p>
          <a:endParaRPr lang="en-US"/>
        </a:p>
      </dgm:t>
    </dgm:pt>
    <dgm:pt modelId="{7BF77D8E-953D-4385-9FF7-FD15B2842DCB}" type="pres">
      <dgm:prSet presAssocID="{225EC089-D431-45DB-B254-886A3218A15B}" presName="rootComposite" presStyleCnt="0"/>
      <dgm:spPr/>
      <dgm:t>
        <a:bodyPr/>
        <a:lstStyle/>
        <a:p>
          <a:endParaRPr lang="en-US"/>
        </a:p>
      </dgm:t>
    </dgm:pt>
    <dgm:pt modelId="{A4EAE969-B2B5-4359-AFA6-0075C38CB84B}" type="pres">
      <dgm:prSet presAssocID="{225EC089-D431-45DB-B254-886A3218A15B}" presName="rootText" presStyleLbl="node2" presStyleIdx="1" presStyleCnt="3">
        <dgm:presLayoutVars>
          <dgm:chPref val="3"/>
        </dgm:presLayoutVars>
      </dgm:prSet>
      <dgm:spPr/>
      <dgm:t>
        <a:bodyPr/>
        <a:lstStyle/>
        <a:p>
          <a:endParaRPr lang="en-US"/>
        </a:p>
      </dgm:t>
    </dgm:pt>
    <dgm:pt modelId="{A8DD4AA4-DBA3-4613-992A-EC8BDAB37E3A}" type="pres">
      <dgm:prSet presAssocID="{225EC089-D431-45DB-B254-886A3218A15B}" presName="rootConnector" presStyleLbl="node2" presStyleIdx="1" presStyleCnt="3"/>
      <dgm:spPr/>
      <dgm:t>
        <a:bodyPr/>
        <a:lstStyle/>
        <a:p>
          <a:endParaRPr lang="en-US"/>
        </a:p>
      </dgm:t>
    </dgm:pt>
    <dgm:pt modelId="{694C01AD-F5C1-4B37-A95A-2BCF8CF9CDD7}" type="pres">
      <dgm:prSet presAssocID="{225EC089-D431-45DB-B254-886A3218A15B}" presName="hierChild4" presStyleCnt="0"/>
      <dgm:spPr/>
      <dgm:t>
        <a:bodyPr/>
        <a:lstStyle/>
        <a:p>
          <a:endParaRPr lang="en-US"/>
        </a:p>
      </dgm:t>
    </dgm:pt>
    <dgm:pt modelId="{B716C41C-5B3B-4DD8-81F2-005CF08E10B6}" type="pres">
      <dgm:prSet presAssocID="{9277E5CF-B976-4086-A1FE-891627CEA35B}" presName="Name37" presStyleLbl="parChTrans1D3" presStyleIdx="4" presStyleCnt="10"/>
      <dgm:spPr/>
      <dgm:t>
        <a:bodyPr/>
        <a:lstStyle/>
        <a:p>
          <a:endParaRPr lang="en-US"/>
        </a:p>
      </dgm:t>
    </dgm:pt>
    <dgm:pt modelId="{4CF5072D-CB7F-4689-8794-BA4C3BBA2906}" type="pres">
      <dgm:prSet presAssocID="{C4432291-9669-4C96-9FE9-447EB814F4F1}" presName="hierRoot2" presStyleCnt="0">
        <dgm:presLayoutVars>
          <dgm:hierBranch val="init"/>
        </dgm:presLayoutVars>
      </dgm:prSet>
      <dgm:spPr/>
      <dgm:t>
        <a:bodyPr/>
        <a:lstStyle/>
        <a:p>
          <a:endParaRPr lang="en-US"/>
        </a:p>
      </dgm:t>
    </dgm:pt>
    <dgm:pt modelId="{CAE7E22E-2A52-4EB4-A1FF-B5F0537B28C0}" type="pres">
      <dgm:prSet presAssocID="{C4432291-9669-4C96-9FE9-447EB814F4F1}" presName="rootComposite" presStyleCnt="0"/>
      <dgm:spPr/>
      <dgm:t>
        <a:bodyPr/>
        <a:lstStyle/>
        <a:p>
          <a:endParaRPr lang="en-US"/>
        </a:p>
      </dgm:t>
    </dgm:pt>
    <dgm:pt modelId="{A4AA4314-2B59-4156-BC17-AB283374CDD6}" type="pres">
      <dgm:prSet presAssocID="{C4432291-9669-4C96-9FE9-447EB814F4F1}" presName="rootText" presStyleLbl="node3" presStyleIdx="4" presStyleCnt="10">
        <dgm:presLayoutVars>
          <dgm:chPref val="3"/>
        </dgm:presLayoutVars>
      </dgm:prSet>
      <dgm:spPr/>
      <dgm:t>
        <a:bodyPr/>
        <a:lstStyle/>
        <a:p>
          <a:endParaRPr lang="en-US"/>
        </a:p>
      </dgm:t>
    </dgm:pt>
    <dgm:pt modelId="{97AA8436-0492-485C-BC2E-14EF03EE1AF9}" type="pres">
      <dgm:prSet presAssocID="{C4432291-9669-4C96-9FE9-447EB814F4F1}" presName="rootConnector" presStyleLbl="node3" presStyleIdx="4" presStyleCnt="10"/>
      <dgm:spPr/>
      <dgm:t>
        <a:bodyPr/>
        <a:lstStyle/>
        <a:p>
          <a:endParaRPr lang="en-US"/>
        </a:p>
      </dgm:t>
    </dgm:pt>
    <dgm:pt modelId="{F2E88542-56EB-4FCC-8FE5-2E0F3F84B586}" type="pres">
      <dgm:prSet presAssocID="{C4432291-9669-4C96-9FE9-447EB814F4F1}" presName="hierChild4" presStyleCnt="0"/>
      <dgm:spPr/>
      <dgm:t>
        <a:bodyPr/>
        <a:lstStyle/>
        <a:p>
          <a:endParaRPr lang="en-US"/>
        </a:p>
      </dgm:t>
    </dgm:pt>
    <dgm:pt modelId="{D94EED89-8EE8-4B90-BF09-E51B05D2A01C}" type="pres">
      <dgm:prSet presAssocID="{C4432291-9669-4C96-9FE9-447EB814F4F1}" presName="hierChild5" presStyleCnt="0"/>
      <dgm:spPr/>
      <dgm:t>
        <a:bodyPr/>
        <a:lstStyle/>
        <a:p>
          <a:endParaRPr lang="en-US"/>
        </a:p>
      </dgm:t>
    </dgm:pt>
    <dgm:pt modelId="{993508A6-6BF4-4C37-83E4-EA06BA61ED91}" type="pres">
      <dgm:prSet presAssocID="{EC839706-658E-4797-9BE9-14260A13B5E4}" presName="Name37" presStyleLbl="parChTrans1D3" presStyleIdx="5" presStyleCnt="10"/>
      <dgm:spPr/>
      <dgm:t>
        <a:bodyPr/>
        <a:lstStyle/>
        <a:p>
          <a:endParaRPr lang="en-US"/>
        </a:p>
      </dgm:t>
    </dgm:pt>
    <dgm:pt modelId="{F39E5EFD-06B3-4264-90C6-BA8902F8531A}" type="pres">
      <dgm:prSet presAssocID="{B022A140-8228-4181-891E-AC066F47257D}" presName="hierRoot2" presStyleCnt="0">
        <dgm:presLayoutVars>
          <dgm:hierBranch val="init"/>
        </dgm:presLayoutVars>
      </dgm:prSet>
      <dgm:spPr/>
      <dgm:t>
        <a:bodyPr/>
        <a:lstStyle/>
        <a:p>
          <a:endParaRPr lang="en-US"/>
        </a:p>
      </dgm:t>
    </dgm:pt>
    <dgm:pt modelId="{DA2629C5-475F-40FB-A838-011B940F97DF}" type="pres">
      <dgm:prSet presAssocID="{B022A140-8228-4181-891E-AC066F47257D}" presName="rootComposite" presStyleCnt="0"/>
      <dgm:spPr/>
      <dgm:t>
        <a:bodyPr/>
        <a:lstStyle/>
        <a:p>
          <a:endParaRPr lang="en-US"/>
        </a:p>
      </dgm:t>
    </dgm:pt>
    <dgm:pt modelId="{0A9B4C21-0ACB-458B-A0CE-BAD4C10AE77C}" type="pres">
      <dgm:prSet presAssocID="{B022A140-8228-4181-891E-AC066F47257D}" presName="rootText" presStyleLbl="node3" presStyleIdx="5" presStyleCnt="10">
        <dgm:presLayoutVars>
          <dgm:chPref val="3"/>
        </dgm:presLayoutVars>
      </dgm:prSet>
      <dgm:spPr/>
      <dgm:t>
        <a:bodyPr/>
        <a:lstStyle/>
        <a:p>
          <a:endParaRPr lang="en-US"/>
        </a:p>
      </dgm:t>
    </dgm:pt>
    <dgm:pt modelId="{0FA0DA36-A774-4F46-8D83-1F0871E489E0}" type="pres">
      <dgm:prSet presAssocID="{B022A140-8228-4181-891E-AC066F47257D}" presName="rootConnector" presStyleLbl="node3" presStyleIdx="5" presStyleCnt="10"/>
      <dgm:spPr/>
      <dgm:t>
        <a:bodyPr/>
        <a:lstStyle/>
        <a:p>
          <a:endParaRPr lang="en-US"/>
        </a:p>
      </dgm:t>
    </dgm:pt>
    <dgm:pt modelId="{51523E3C-8359-4800-A4C4-1DD24A4D5B47}" type="pres">
      <dgm:prSet presAssocID="{B022A140-8228-4181-891E-AC066F47257D}" presName="hierChild4" presStyleCnt="0"/>
      <dgm:spPr/>
      <dgm:t>
        <a:bodyPr/>
        <a:lstStyle/>
        <a:p>
          <a:endParaRPr lang="en-US"/>
        </a:p>
      </dgm:t>
    </dgm:pt>
    <dgm:pt modelId="{9F1FA69A-2FEC-47C1-B0F0-4EA3AC2588AC}" type="pres">
      <dgm:prSet presAssocID="{B022A140-8228-4181-891E-AC066F47257D}" presName="hierChild5" presStyleCnt="0"/>
      <dgm:spPr/>
      <dgm:t>
        <a:bodyPr/>
        <a:lstStyle/>
        <a:p>
          <a:endParaRPr lang="en-US"/>
        </a:p>
      </dgm:t>
    </dgm:pt>
    <dgm:pt modelId="{DD9BD407-4118-44CC-B54D-D22AF66234CD}" type="pres">
      <dgm:prSet presAssocID="{F8E354F2-0178-4440-B9D2-963FB67585A9}" presName="Name37" presStyleLbl="parChTrans1D3" presStyleIdx="6" presStyleCnt="10"/>
      <dgm:spPr/>
      <dgm:t>
        <a:bodyPr/>
        <a:lstStyle/>
        <a:p>
          <a:endParaRPr lang="en-US"/>
        </a:p>
      </dgm:t>
    </dgm:pt>
    <dgm:pt modelId="{F3E50BDA-4D62-47B4-B8FF-4CA7EECDED98}" type="pres">
      <dgm:prSet presAssocID="{ACCB9D27-9464-46D4-9B9A-73758677BC66}" presName="hierRoot2" presStyleCnt="0">
        <dgm:presLayoutVars>
          <dgm:hierBranch val="init"/>
        </dgm:presLayoutVars>
      </dgm:prSet>
      <dgm:spPr/>
      <dgm:t>
        <a:bodyPr/>
        <a:lstStyle/>
        <a:p>
          <a:endParaRPr lang="en-US"/>
        </a:p>
      </dgm:t>
    </dgm:pt>
    <dgm:pt modelId="{61662193-7CA8-4D59-809E-1DA7C58354D9}" type="pres">
      <dgm:prSet presAssocID="{ACCB9D27-9464-46D4-9B9A-73758677BC66}" presName="rootComposite" presStyleCnt="0"/>
      <dgm:spPr/>
      <dgm:t>
        <a:bodyPr/>
        <a:lstStyle/>
        <a:p>
          <a:endParaRPr lang="en-US"/>
        </a:p>
      </dgm:t>
    </dgm:pt>
    <dgm:pt modelId="{1336C27D-0F2C-4457-B3A8-2E9161D25649}" type="pres">
      <dgm:prSet presAssocID="{ACCB9D27-9464-46D4-9B9A-73758677BC66}" presName="rootText" presStyleLbl="node3" presStyleIdx="6" presStyleCnt="10">
        <dgm:presLayoutVars>
          <dgm:chPref val="3"/>
        </dgm:presLayoutVars>
      </dgm:prSet>
      <dgm:spPr/>
      <dgm:t>
        <a:bodyPr/>
        <a:lstStyle/>
        <a:p>
          <a:endParaRPr lang="en-US"/>
        </a:p>
      </dgm:t>
    </dgm:pt>
    <dgm:pt modelId="{A9A17B72-B5F0-41A9-A8C5-DFFFAE6588A4}" type="pres">
      <dgm:prSet presAssocID="{ACCB9D27-9464-46D4-9B9A-73758677BC66}" presName="rootConnector" presStyleLbl="node3" presStyleIdx="6" presStyleCnt="10"/>
      <dgm:spPr/>
      <dgm:t>
        <a:bodyPr/>
        <a:lstStyle/>
        <a:p>
          <a:endParaRPr lang="en-US"/>
        </a:p>
      </dgm:t>
    </dgm:pt>
    <dgm:pt modelId="{F946EAFC-0C98-4621-BBA8-F1796191B91A}" type="pres">
      <dgm:prSet presAssocID="{ACCB9D27-9464-46D4-9B9A-73758677BC66}" presName="hierChild4" presStyleCnt="0"/>
      <dgm:spPr/>
      <dgm:t>
        <a:bodyPr/>
        <a:lstStyle/>
        <a:p>
          <a:endParaRPr lang="en-US"/>
        </a:p>
      </dgm:t>
    </dgm:pt>
    <dgm:pt modelId="{A77EDD8C-5EF1-4F76-9F23-A01DADEDAA69}" type="pres">
      <dgm:prSet presAssocID="{ACCB9D27-9464-46D4-9B9A-73758677BC66}" presName="hierChild5" presStyleCnt="0"/>
      <dgm:spPr/>
      <dgm:t>
        <a:bodyPr/>
        <a:lstStyle/>
        <a:p>
          <a:endParaRPr lang="en-US"/>
        </a:p>
      </dgm:t>
    </dgm:pt>
    <dgm:pt modelId="{A49E467C-1072-4305-801B-18F7F1DEACE7}" type="pres">
      <dgm:prSet presAssocID="{225EC089-D431-45DB-B254-886A3218A15B}" presName="hierChild5" presStyleCnt="0"/>
      <dgm:spPr/>
      <dgm:t>
        <a:bodyPr/>
        <a:lstStyle/>
        <a:p>
          <a:endParaRPr lang="en-US"/>
        </a:p>
      </dgm:t>
    </dgm:pt>
    <dgm:pt modelId="{11F06978-A883-4880-8615-22EF45F3EEE9}" type="pres">
      <dgm:prSet presAssocID="{8C1AD7A1-157D-46EC-AEFF-763DC75D0B1C}" presName="Name37" presStyleLbl="parChTrans1D2" presStyleIdx="2" presStyleCnt="3"/>
      <dgm:spPr/>
      <dgm:t>
        <a:bodyPr/>
        <a:lstStyle/>
        <a:p>
          <a:endParaRPr lang="en-US"/>
        </a:p>
      </dgm:t>
    </dgm:pt>
    <dgm:pt modelId="{81C9CA54-A4CD-4997-AE35-D2E781BA9956}" type="pres">
      <dgm:prSet presAssocID="{C06863F5-C9F8-4FDA-8D28-895594A292F5}" presName="hierRoot2" presStyleCnt="0">
        <dgm:presLayoutVars>
          <dgm:hierBranch val="init"/>
        </dgm:presLayoutVars>
      </dgm:prSet>
      <dgm:spPr/>
      <dgm:t>
        <a:bodyPr/>
        <a:lstStyle/>
        <a:p>
          <a:endParaRPr lang="en-US"/>
        </a:p>
      </dgm:t>
    </dgm:pt>
    <dgm:pt modelId="{3E59110B-7C1A-419D-962C-A4893885B7EF}" type="pres">
      <dgm:prSet presAssocID="{C06863F5-C9F8-4FDA-8D28-895594A292F5}" presName="rootComposite" presStyleCnt="0"/>
      <dgm:spPr/>
      <dgm:t>
        <a:bodyPr/>
        <a:lstStyle/>
        <a:p>
          <a:endParaRPr lang="en-US"/>
        </a:p>
      </dgm:t>
    </dgm:pt>
    <dgm:pt modelId="{56A407F8-060B-4BC9-9E04-05F15DF78DA3}" type="pres">
      <dgm:prSet presAssocID="{C06863F5-C9F8-4FDA-8D28-895594A292F5}" presName="rootText" presStyleLbl="node2" presStyleIdx="2" presStyleCnt="3">
        <dgm:presLayoutVars>
          <dgm:chPref val="3"/>
        </dgm:presLayoutVars>
      </dgm:prSet>
      <dgm:spPr/>
      <dgm:t>
        <a:bodyPr/>
        <a:lstStyle/>
        <a:p>
          <a:endParaRPr lang="en-US"/>
        </a:p>
      </dgm:t>
    </dgm:pt>
    <dgm:pt modelId="{CD1C384D-853D-4C33-9382-1F80AF986298}" type="pres">
      <dgm:prSet presAssocID="{C06863F5-C9F8-4FDA-8D28-895594A292F5}" presName="rootConnector" presStyleLbl="node2" presStyleIdx="2" presStyleCnt="3"/>
      <dgm:spPr/>
      <dgm:t>
        <a:bodyPr/>
        <a:lstStyle/>
        <a:p>
          <a:endParaRPr lang="en-US"/>
        </a:p>
      </dgm:t>
    </dgm:pt>
    <dgm:pt modelId="{6555975E-47FC-4AA0-A9C0-9D6A642D36B4}" type="pres">
      <dgm:prSet presAssocID="{C06863F5-C9F8-4FDA-8D28-895594A292F5}" presName="hierChild4" presStyleCnt="0"/>
      <dgm:spPr/>
      <dgm:t>
        <a:bodyPr/>
        <a:lstStyle/>
        <a:p>
          <a:endParaRPr lang="en-US"/>
        </a:p>
      </dgm:t>
    </dgm:pt>
    <dgm:pt modelId="{1B27C982-4232-419B-9A77-280E85043542}" type="pres">
      <dgm:prSet presAssocID="{52D8D338-5BCA-4125-B756-E7C6C176E8EE}" presName="Name37" presStyleLbl="parChTrans1D3" presStyleIdx="7" presStyleCnt="10"/>
      <dgm:spPr/>
      <dgm:t>
        <a:bodyPr/>
        <a:lstStyle/>
        <a:p>
          <a:endParaRPr lang="en-US"/>
        </a:p>
      </dgm:t>
    </dgm:pt>
    <dgm:pt modelId="{B96E909A-1E6A-48F3-8998-E706D9D187B8}" type="pres">
      <dgm:prSet presAssocID="{9D9EAD87-2438-4EEF-8A5E-626EF60DD5DC}" presName="hierRoot2" presStyleCnt="0">
        <dgm:presLayoutVars>
          <dgm:hierBranch val="init"/>
        </dgm:presLayoutVars>
      </dgm:prSet>
      <dgm:spPr/>
      <dgm:t>
        <a:bodyPr/>
        <a:lstStyle/>
        <a:p>
          <a:endParaRPr lang="en-US"/>
        </a:p>
      </dgm:t>
    </dgm:pt>
    <dgm:pt modelId="{6FA03992-2521-4DBE-94A4-86EC019FD60A}" type="pres">
      <dgm:prSet presAssocID="{9D9EAD87-2438-4EEF-8A5E-626EF60DD5DC}" presName="rootComposite" presStyleCnt="0"/>
      <dgm:spPr/>
      <dgm:t>
        <a:bodyPr/>
        <a:lstStyle/>
        <a:p>
          <a:endParaRPr lang="en-US"/>
        </a:p>
      </dgm:t>
    </dgm:pt>
    <dgm:pt modelId="{04EA58A6-4537-4D4B-885A-DCD3D8B8FEAE}" type="pres">
      <dgm:prSet presAssocID="{9D9EAD87-2438-4EEF-8A5E-626EF60DD5DC}" presName="rootText" presStyleLbl="node3" presStyleIdx="7" presStyleCnt="10">
        <dgm:presLayoutVars>
          <dgm:chPref val="3"/>
        </dgm:presLayoutVars>
      </dgm:prSet>
      <dgm:spPr/>
      <dgm:t>
        <a:bodyPr/>
        <a:lstStyle/>
        <a:p>
          <a:endParaRPr lang="en-US"/>
        </a:p>
      </dgm:t>
    </dgm:pt>
    <dgm:pt modelId="{E694C762-29D4-4494-B87E-CD329420B0E8}" type="pres">
      <dgm:prSet presAssocID="{9D9EAD87-2438-4EEF-8A5E-626EF60DD5DC}" presName="rootConnector" presStyleLbl="node3" presStyleIdx="7" presStyleCnt="10"/>
      <dgm:spPr/>
      <dgm:t>
        <a:bodyPr/>
        <a:lstStyle/>
        <a:p>
          <a:endParaRPr lang="en-US"/>
        </a:p>
      </dgm:t>
    </dgm:pt>
    <dgm:pt modelId="{DA5658D3-D8FF-4B94-A304-A80EAF5CDCCB}" type="pres">
      <dgm:prSet presAssocID="{9D9EAD87-2438-4EEF-8A5E-626EF60DD5DC}" presName="hierChild4" presStyleCnt="0"/>
      <dgm:spPr/>
      <dgm:t>
        <a:bodyPr/>
        <a:lstStyle/>
        <a:p>
          <a:endParaRPr lang="en-US"/>
        </a:p>
      </dgm:t>
    </dgm:pt>
    <dgm:pt modelId="{90D35C82-FC88-444B-99D0-F7A452645443}" type="pres">
      <dgm:prSet presAssocID="{9D9EAD87-2438-4EEF-8A5E-626EF60DD5DC}" presName="hierChild5" presStyleCnt="0"/>
      <dgm:spPr/>
      <dgm:t>
        <a:bodyPr/>
        <a:lstStyle/>
        <a:p>
          <a:endParaRPr lang="en-US"/>
        </a:p>
      </dgm:t>
    </dgm:pt>
    <dgm:pt modelId="{9B8A05DD-6D06-40F3-8704-1D1D3F1243D9}" type="pres">
      <dgm:prSet presAssocID="{64A38306-E72E-4B6B-AFFF-D64C38980666}" presName="Name37" presStyleLbl="parChTrans1D3" presStyleIdx="8" presStyleCnt="10"/>
      <dgm:spPr/>
      <dgm:t>
        <a:bodyPr/>
        <a:lstStyle/>
        <a:p>
          <a:endParaRPr lang="en-US"/>
        </a:p>
      </dgm:t>
    </dgm:pt>
    <dgm:pt modelId="{819D3164-04CF-468A-BFA8-56D0F50677E8}" type="pres">
      <dgm:prSet presAssocID="{8B0D808A-0574-4984-BB35-B99D18AFB705}" presName="hierRoot2" presStyleCnt="0">
        <dgm:presLayoutVars>
          <dgm:hierBranch val="init"/>
        </dgm:presLayoutVars>
      </dgm:prSet>
      <dgm:spPr/>
      <dgm:t>
        <a:bodyPr/>
        <a:lstStyle/>
        <a:p>
          <a:endParaRPr lang="en-US"/>
        </a:p>
      </dgm:t>
    </dgm:pt>
    <dgm:pt modelId="{E00E3F4A-419F-4344-A354-4BB0F1C3763D}" type="pres">
      <dgm:prSet presAssocID="{8B0D808A-0574-4984-BB35-B99D18AFB705}" presName="rootComposite" presStyleCnt="0"/>
      <dgm:spPr/>
      <dgm:t>
        <a:bodyPr/>
        <a:lstStyle/>
        <a:p>
          <a:endParaRPr lang="en-US"/>
        </a:p>
      </dgm:t>
    </dgm:pt>
    <dgm:pt modelId="{2637729B-A6BC-42A3-8880-74700F2F9F8F}" type="pres">
      <dgm:prSet presAssocID="{8B0D808A-0574-4984-BB35-B99D18AFB705}" presName="rootText" presStyleLbl="node3" presStyleIdx="8" presStyleCnt="10">
        <dgm:presLayoutVars>
          <dgm:chPref val="3"/>
        </dgm:presLayoutVars>
      </dgm:prSet>
      <dgm:spPr/>
      <dgm:t>
        <a:bodyPr/>
        <a:lstStyle/>
        <a:p>
          <a:endParaRPr lang="en-US"/>
        </a:p>
      </dgm:t>
    </dgm:pt>
    <dgm:pt modelId="{E7F5E425-4BE9-4E3B-AC0E-6304B4BE64AD}" type="pres">
      <dgm:prSet presAssocID="{8B0D808A-0574-4984-BB35-B99D18AFB705}" presName="rootConnector" presStyleLbl="node3" presStyleIdx="8" presStyleCnt="10"/>
      <dgm:spPr/>
      <dgm:t>
        <a:bodyPr/>
        <a:lstStyle/>
        <a:p>
          <a:endParaRPr lang="en-US"/>
        </a:p>
      </dgm:t>
    </dgm:pt>
    <dgm:pt modelId="{617A8B13-7872-4A81-BC15-DE577AD6141D}" type="pres">
      <dgm:prSet presAssocID="{8B0D808A-0574-4984-BB35-B99D18AFB705}" presName="hierChild4" presStyleCnt="0"/>
      <dgm:spPr/>
      <dgm:t>
        <a:bodyPr/>
        <a:lstStyle/>
        <a:p>
          <a:endParaRPr lang="en-US"/>
        </a:p>
      </dgm:t>
    </dgm:pt>
    <dgm:pt modelId="{63241113-76A0-47E4-84F6-EA9D0B2894AB}" type="pres">
      <dgm:prSet presAssocID="{8B0D808A-0574-4984-BB35-B99D18AFB705}" presName="hierChild5" presStyleCnt="0"/>
      <dgm:spPr/>
      <dgm:t>
        <a:bodyPr/>
        <a:lstStyle/>
        <a:p>
          <a:endParaRPr lang="en-US"/>
        </a:p>
      </dgm:t>
    </dgm:pt>
    <dgm:pt modelId="{422FB0F8-4D7F-4713-A71F-071B450923B7}" type="pres">
      <dgm:prSet presAssocID="{DDBD201D-8F55-4F45-A537-56966FB850C3}" presName="Name37" presStyleLbl="parChTrans1D3" presStyleIdx="9" presStyleCnt="10"/>
      <dgm:spPr/>
      <dgm:t>
        <a:bodyPr/>
        <a:lstStyle/>
        <a:p>
          <a:endParaRPr lang="en-US"/>
        </a:p>
      </dgm:t>
    </dgm:pt>
    <dgm:pt modelId="{17875703-3D2C-49B8-8109-DFEE02AF098B}" type="pres">
      <dgm:prSet presAssocID="{A68648C5-C678-45E4-9B1F-381D6C3A5936}" presName="hierRoot2" presStyleCnt="0">
        <dgm:presLayoutVars>
          <dgm:hierBranch val="init"/>
        </dgm:presLayoutVars>
      </dgm:prSet>
      <dgm:spPr/>
      <dgm:t>
        <a:bodyPr/>
        <a:lstStyle/>
        <a:p>
          <a:endParaRPr lang="en-US"/>
        </a:p>
      </dgm:t>
    </dgm:pt>
    <dgm:pt modelId="{36976369-2B53-4292-B72E-3FE1FB86D074}" type="pres">
      <dgm:prSet presAssocID="{A68648C5-C678-45E4-9B1F-381D6C3A5936}" presName="rootComposite" presStyleCnt="0"/>
      <dgm:spPr/>
      <dgm:t>
        <a:bodyPr/>
        <a:lstStyle/>
        <a:p>
          <a:endParaRPr lang="en-US"/>
        </a:p>
      </dgm:t>
    </dgm:pt>
    <dgm:pt modelId="{EA992DCF-5188-4B2A-8883-21880AC7389E}" type="pres">
      <dgm:prSet presAssocID="{A68648C5-C678-45E4-9B1F-381D6C3A5936}" presName="rootText" presStyleLbl="node3" presStyleIdx="9" presStyleCnt="10">
        <dgm:presLayoutVars>
          <dgm:chPref val="3"/>
        </dgm:presLayoutVars>
      </dgm:prSet>
      <dgm:spPr/>
      <dgm:t>
        <a:bodyPr/>
        <a:lstStyle/>
        <a:p>
          <a:endParaRPr lang="en-US"/>
        </a:p>
      </dgm:t>
    </dgm:pt>
    <dgm:pt modelId="{EED6EB66-65F5-4A5E-8E81-E4377572C98B}" type="pres">
      <dgm:prSet presAssocID="{A68648C5-C678-45E4-9B1F-381D6C3A5936}" presName="rootConnector" presStyleLbl="node3" presStyleIdx="9" presStyleCnt="10"/>
      <dgm:spPr/>
      <dgm:t>
        <a:bodyPr/>
        <a:lstStyle/>
        <a:p>
          <a:endParaRPr lang="en-US"/>
        </a:p>
      </dgm:t>
    </dgm:pt>
    <dgm:pt modelId="{52D09A96-9882-4919-8705-2FB9BFC7140B}" type="pres">
      <dgm:prSet presAssocID="{A68648C5-C678-45E4-9B1F-381D6C3A5936}" presName="hierChild4" presStyleCnt="0"/>
      <dgm:spPr/>
      <dgm:t>
        <a:bodyPr/>
        <a:lstStyle/>
        <a:p>
          <a:endParaRPr lang="en-US"/>
        </a:p>
      </dgm:t>
    </dgm:pt>
    <dgm:pt modelId="{6259F4E5-AAE9-4460-8F5B-0F560F279279}" type="pres">
      <dgm:prSet presAssocID="{A68648C5-C678-45E4-9B1F-381D6C3A5936}" presName="hierChild5" presStyleCnt="0"/>
      <dgm:spPr/>
      <dgm:t>
        <a:bodyPr/>
        <a:lstStyle/>
        <a:p>
          <a:endParaRPr lang="en-US"/>
        </a:p>
      </dgm:t>
    </dgm:pt>
    <dgm:pt modelId="{CEE9C7BC-EBD2-4EF7-8C0B-C9AD1F5C4D93}" type="pres">
      <dgm:prSet presAssocID="{C06863F5-C9F8-4FDA-8D28-895594A292F5}" presName="hierChild5" presStyleCnt="0"/>
      <dgm:spPr/>
      <dgm:t>
        <a:bodyPr/>
        <a:lstStyle/>
        <a:p>
          <a:endParaRPr lang="en-US"/>
        </a:p>
      </dgm:t>
    </dgm:pt>
    <dgm:pt modelId="{D97D85A3-C8FE-4B31-A008-FE85B92C4946}" type="pres">
      <dgm:prSet presAssocID="{5102F63D-7FD7-481E-9200-5B0C52126A33}" presName="hierChild3" presStyleCnt="0"/>
      <dgm:spPr/>
      <dgm:t>
        <a:bodyPr/>
        <a:lstStyle/>
        <a:p>
          <a:endParaRPr lang="en-US"/>
        </a:p>
      </dgm:t>
    </dgm:pt>
  </dgm:ptLst>
  <dgm:cxnLst>
    <dgm:cxn modelId="{A25034D2-6E4D-41FA-B8AD-9DF7DAE74DCC}" type="presOf" srcId="{B022A140-8228-4181-891E-AC066F47257D}" destId="{0FA0DA36-A774-4F46-8D83-1F0871E489E0}" srcOrd="1" destOrd="0" presId="urn:microsoft.com/office/officeart/2005/8/layout/orgChart1"/>
    <dgm:cxn modelId="{FCD8976D-7667-4554-85C5-5B4F89028B48}" type="presOf" srcId="{225EC089-D431-45DB-B254-886A3218A15B}" destId="{A4EAE969-B2B5-4359-AFA6-0075C38CB84B}" srcOrd="0" destOrd="0" presId="urn:microsoft.com/office/officeart/2005/8/layout/orgChart1"/>
    <dgm:cxn modelId="{93BE8360-FAA7-4E87-92AE-8F2BE4D05215}" type="presOf" srcId="{6F1E0C7E-578E-47DE-A10B-291FE467F3CD}" destId="{A2B2E725-7127-498F-9990-66FBF2024EF8}" srcOrd="0" destOrd="0" presId="urn:microsoft.com/office/officeart/2005/8/layout/orgChart1"/>
    <dgm:cxn modelId="{DCA40173-03B9-4B3C-92A3-F52D4E45D06D}" type="presOf" srcId="{5FC61B50-2AB2-4121-AD14-4A73AC54E75B}" destId="{E1CC6956-7992-4D40-8F9A-AC126B4B7A98}" srcOrd="0" destOrd="0" presId="urn:microsoft.com/office/officeart/2005/8/layout/orgChart1"/>
    <dgm:cxn modelId="{C50F8280-9604-494B-9C06-84166BE4BA29}" srcId="{0DCC322D-8554-4748-888C-90B6C64EF4BC}" destId="{408C7935-037F-4572-9DED-DF4C868AB3AA}" srcOrd="0" destOrd="0" parTransId="{1D75C620-FB71-4746-9E76-18424A6848CD}" sibTransId="{2D88B9AC-15CC-4B11-8560-3EE3E4168B07}"/>
    <dgm:cxn modelId="{472A8F03-B80E-4E4D-969E-F9FD135B5AB2}" type="presOf" srcId="{8B0D808A-0574-4984-BB35-B99D18AFB705}" destId="{2637729B-A6BC-42A3-8880-74700F2F9F8F}" srcOrd="0" destOrd="0" presId="urn:microsoft.com/office/officeart/2005/8/layout/orgChart1"/>
    <dgm:cxn modelId="{B4121919-6A10-4D57-8E21-F1355D3C8CFF}" type="presOf" srcId="{158583BF-947B-482D-AFE7-0930C440706F}" destId="{CB7828CA-3278-4C7B-A461-921D41F2876A}" srcOrd="0" destOrd="0" presId="urn:microsoft.com/office/officeart/2005/8/layout/orgChart1"/>
    <dgm:cxn modelId="{430720E6-ED46-4A61-9B69-D86F8D45C3D7}" type="presOf" srcId="{1D75C620-FB71-4746-9E76-18424A6848CD}" destId="{20894ABE-0F67-48E9-BFB2-A6F911CFE4EC}" srcOrd="0" destOrd="0" presId="urn:microsoft.com/office/officeart/2005/8/layout/orgChart1"/>
    <dgm:cxn modelId="{0E582E6D-E643-4DD7-AFD0-7605DECEE706}" type="presOf" srcId="{C06863F5-C9F8-4FDA-8D28-895594A292F5}" destId="{CD1C384D-853D-4C33-9382-1F80AF986298}" srcOrd="1" destOrd="0" presId="urn:microsoft.com/office/officeart/2005/8/layout/orgChart1"/>
    <dgm:cxn modelId="{16C65FC1-A10E-4DA7-AA05-7D6A79748071}" type="presOf" srcId="{C4432291-9669-4C96-9FE9-447EB814F4F1}" destId="{A4AA4314-2B59-4156-BC17-AB283374CDD6}" srcOrd="0" destOrd="0" presId="urn:microsoft.com/office/officeart/2005/8/layout/orgChart1"/>
    <dgm:cxn modelId="{AC711891-ACDF-4E70-A84D-3858F527F8B9}" srcId="{225EC089-D431-45DB-B254-886A3218A15B}" destId="{B022A140-8228-4181-891E-AC066F47257D}" srcOrd="1" destOrd="0" parTransId="{EC839706-658E-4797-9BE9-14260A13B5E4}" sibTransId="{6100E393-16E1-447B-9C9D-5E4E3B699074}"/>
    <dgm:cxn modelId="{85F8192A-FDF1-4F40-9355-397D910B1786}" type="presOf" srcId="{A68648C5-C678-45E4-9B1F-381D6C3A5936}" destId="{EED6EB66-65F5-4A5E-8E81-E4377572C98B}" srcOrd="1" destOrd="0" presId="urn:microsoft.com/office/officeart/2005/8/layout/orgChart1"/>
    <dgm:cxn modelId="{4A103261-1DB8-45C1-B768-7CFFABB0E6F5}" type="presOf" srcId="{57A76765-8F13-46DE-9C67-D7B46A4AF1D9}" destId="{C02C12D6-0E79-4EE5-B1DA-3C3D2D3AAD1F}" srcOrd="1" destOrd="0" presId="urn:microsoft.com/office/officeart/2005/8/layout/orgChart1"/>
    <dgm:cxn modelId="{C0028AB7-63C0-4977-91AE-748A39ADB524}" type="presOf" srcId="{EFD27E90-84F1-4E05-A4A1-90D569DB3A3C}" destId="{34E36350-F7E2-460C-89B0-CB2154252397}" srcOrd="0" destOrd="0" presId="urn:microsoft.com/office/officeart/2005/8/layout/orgChart1"/>
    <dgm:cxn modelId="{0FB01B75-CCBB-4A89-82D7-E173FFECF66E}" type="presOf" srcId="{A68648C5-C678-45E4-9B1F-381D6C3A5936}" destId="{EA992DCF-5188-4B2A-8883-21880AC7389E}" srcOrd="0" destOrd="0" presId="urn:microsoft.com/office/officeart/2005/8/layout/orgChart1"/>
    <dgm:cxn modelId="{6743C000-E725-43DE-AA4B-156D42211D07}" srcId="{C06863F5-C9F8-4FDA-8D28-895594A292F5}" destId="{A68648C5-C678-45E4-9B1F-381D6C3A5936}" srcOrd="2" destOrd="0" parTransId="{DDBD201D-8F55-4F45-A537-56966FB850C3}" sibTransId="{CEB950A0-1C6D-4BB6-AEA5-985C7247B5F5}"/>
    <dgm:cxn modelId="{5470F9A2-E5F7-49B8-99D3-FB7A4EBA4AC2}" srcId="{0DCC322D-8554-4748-888C-90B6C64EF4BC}" destId="{6F1E0C7E-578E-47DE-A10B-291FE467F3CD}" srcOrd="2" destOrd="0" parTransId="{EFD27E90-84F1-4E05-A4A1-90D569DB3A3C}" sibTransId="{C09B59CB-B7D9-4326-92E2-59FF61B3935B}"/>
    <dgm:cxn modelId="{10F1E27E-D2A8-436D-A34E-970AA11EDAFA}" type="presOf" srcId="{F8E354F2-0178-4440-B9D2-963FB67585A9}" destId="{DD9BD407-4118-44CC-B54D-D22AF66234CD}" srcOrd="0" destOrd="0" presId="urn:microsoft.com/office/officeart/2005/8/layout/orgChart1"/>
    <dgm:cxn modelId="{5396D2F8-490B-4257-B850-3B7619DA8A36}" srcId="{0DCC322D-8554-4748-888C-90B6C64EF4BC}" destId="{158583BF-947B-482D-AFE7-0930C440706F}" srcOrd="1" destOrd="0" parTransId="{5FC61B50-2AB2-4121-AD14-4A73AC54E75B}" sibTransId="{BB53D42D-03DD-4051-9311-C6A8391BFBB8}"/>
    <dgm:cxn modelId="{FF0B5D03-9BFE-46E5-B7E9-C4F11186284D}" type="presOf" srcId="{9D9EAD87-2438-4EEF-8A5E-626EF60DD5DC}" destId="{04EA58A6-4537-4D4B-885A-DCD3D8B8FEAE}" srcOrd="0" destOrd="0" presId="urn:microsoft.com/office/officeart/2005/8/layout/orgChart1"/>
    <dgm:cxn modelId="{AF3B13AA-3AA9-4898-B65C-88FA001F940E}" type="presOf" srcId="{0DCC322D-8554-4748-888C-90B6C64EF4BC}" destId="{B98D4B3D-9300-49D8-8C0D-1B93328B6718}" srcOrd="0" destOrd="0" presId="urn:microsoft.com/office/officeart/2005/8/layout/orgChart1"/>
    <dgm:cxn modelId="{62875823-C702-4191-ACB8-C977E3558208}" srcId="{225EC089-D431-45DB-B254-886A3218A15B}" destId="{C4432291-9669-4C96-9FE9-447EB814F4F1}" srcOrd="0" destOrd="0" parTransId="{9277E5CF-B976-4086-A1FE-891627CEA35B}" sibTransId="{0A1F9AD3-1514-4841-BC0A-21B2A89F5D95}"/>
    <dgm:cxn modelId="{5DA18ED8-B731-4889-BB0E-4982F98C414E}" type="presOf" srcId="{C06863F5-C9F8-4FDA-8D28-895594A292F5}" destId="{56A407F8-060B-4BC9-9E04-05F15DF78DA3}" srcOrd="0" destOrd="0" presId="urn:microsoft.com/office/officeart/2005/8/layout/orgChart1"/>
    <dgm:cxn modelId="{61069ECD-8214-4484-8494-B86601DE0D54}" type="presOf" srcId="{ACCB9D27-9464-46D4-9B9A-73758677BC66}" destId="{A9A17B72-B5F0-41A9-A8C5-DFFFAE6588A4}" srcOrd="1" destOrd="0" presId="urn:microsoft.com/office/officeart/2005/8/layout/orgChart1"/>
    <dgm:cxn modelId="{AAB72EE3-CDB4-4ACA-BBB8-F4B0E3C7A6EC}" type="presOf" srcId="{16637235-3EAD-46C9-B0B6-DB28E0BA0B2A}" destId="{16D9368E-7689-4D4A-90AC-33925042DCE4}" srcOrd="0" destOrd="0" presId="urn:microsoft.com/office/officeart/2005/8/layout/orgChart1"/>
    <dgm:cxn modelId="{8F2767CC-7C62-48D2-991F-ED95AD39F907}" type="presOf" srcId="{5102F63D-7FD7-481E-9200-5B0C52126A33}" destId="{2010B621-02E8-4B8C-95AB-6DA05FC82A6B}" srcOrd="1" destOrd="0" presId="urn:microsoft.com/office/officeart/2005/8/layout/orgChart1"/>
    <dgm:cxn modelId="{04B8B8E5-39CB-44E0-848D-3E31FF93B873}" type="presOf" srcId="{225EC089-D431-45DB-B254-886A3218A15B}" destId="{A8DD4AA4-DBA3-4613-992A-EC8BDAB37E3A}" srcOrd="1" destOrd="0" presId="urn:microsoft.com/office/officeart/2005/8/layout/orgChart1"/>
    <dgm:cxn modelId="{2D334FB8-F3E7-4E57-9E10-D1DFAFCB8A67}" srcId="{5102F63D-7FD7-481E-9200-5B0C52126A33}" destId="{0DCC322D-8554-4748-888C-90B6C64EF4BC}" srcOrd="0" destOrd="0" parTransId="{16D131FF-26A2-4E6B-B282-E75EAF75B3C1}" sibTransId="{0A57C7BC-09BC-47D6-9C75-E07FB2CF9522}"/>
    <dgm:cxn modelId="{77A0B8A0-979C-48FD-95CB-E6E2B79CE3BE}" type="presOf" srcId="{B022A140-8228-4181-891E-AC066F47257D}" destId="{0A9B4C21-0ACB-458B-A0CE-BAD4C10AE77C}" srcOrd="0" destOrd="0" presId="urn:microsoft.com/office/officeart/2005/8/layout/orgChart1"/>
    <dgm:cxn modelId="{C7A2CF59-2AC9-45C4-BE91-994F35C2A4D0}" type="presOf" srcId="{ACCB9D27-9464-46D4-9B9A-73758677BC66}" destId="{1336C27D-0F2C-4457-B3A8-2E9161D25649}" srcOrd="0" destOrd="0" presId="urn:microsoft.com/office/officeart/2005/8/layout/orgChart1"/>
    <dgm:cxn modelId="{A9664A9C-22DC-4D79-A211-253F6C2131AD}" type="presOf" srcId="{8B0D808A-0574-4984-BB35-B99D18AFB705}" destId="{E7F5E425-4BE9-4E3B-AC0E-6304B4BE64AD}" srcOrd="1" destOrd="0" presId="urn:microsoft.com/office/officeart/2005/8/layout/orgChart1"/>
    <dgm:cxn modelId="{FAEE3630-1F70-4656-BC29-1B9303800AEC}" type="presOf" srcId="{EC839706-658E-4797-9BE9-14260A13B5E4}" destId="{993508A6-6BF4-4C37-83E4-EA06BA61ED91}" srcOrd="0" destOrd="0" presId="urn:microsoft.com/office/officeart/2005/8/layout/orgChart1"/>
    <dgm:cxn modelId="{E01EC84B-BB83-4CF0-B68E-368F4BF41D88}" type="presOf" srcId="{8C1AD7A1-157D-46EC-AEFF-763DC75D0B1C}" destId="{11F06978-A883-4880-8615-22EF45F3EEE9}" srcOrd="0" destOrd="0" presId="urn:microsoft.com/office/officeart/2005/8/layout/orgChart1"/>
    <dgm:cxn modelId="{67A3334E-17B5-49AA-9F0C-94BEB764A473}" type="presOf" srcId="{6F1E0C7E-578E-47DE-A10B-291FE467F3CD}" destId="{2783806E-BFE3-48E3-9655-483929EB21A3}" srcOrd="1" destOrd="0" presId="urn:microsoft.com/office/officeart/2005/8/layout/orgChart1"/>
    <dgm:cxn modelId="{65959908-BCE8-4B8A-AD83-82B3FF2B806E}" type="presOf" srcId="{C4432291-9669-4C96-9FE9-447EB814F4F1}" destId="{97AA8436-0492-485C-BC2E-14EF03EE1AF9}" srcOrd="1" destOrd="0" presId="urn:microsoft.com/office/officeart/2005/8/layout/orgChart1"/>
    <dgm:cxn modelId="{7EC2B708-5B3C-4F82-B953-EF7B7F0C9C5C}" type="presOf" srcId="{9D9EAD87-2438-4EEF-8A5E-626EF60DD5DC}" destId="{E694C762-29D4-4494-B87E-CD329420B0E8}" srcOrd="1" destOrd="0" presId="urn:microsoft.com/office/officeart/2005/8/layout/orgChart1"/>
    <dgm:cxn modelId="{4E9D6DDD-92BA-4C66-A301-EE65A371B875}" srcId="{5102F63D-7FD7-481E-9200-5B0C52126A33}" destId="{C06863F5-C9F8-4FDA-8D28-895594A292F5}" srcOrd="2" destOrd="0" parTransId="{8C1AD7A1-157D-46EC-AEFF-763DC75D0B1C}" sibTransId="{24D05F8A-B826-45AC-9646-FD4CCCC64B06}"/>
    <dgm:cxn modelId="{D63070F8-9FFB-4868-96C8-25BFE1C07D58}" type="presOf" srcId="{9277E5CF-B976-4086-A1FE-891627CEA35B}" destId="{B716C41C-5B3B-4DD8-81F2-005CF08E10B6}" srcOrd="0" destOrd="0" presId="urn:microsoft.com/office/officeart/2005/8/layout/orgChart1"/>
    <dgm:cxn modelId="{D8FA8D10-3C16-47B1-9BEA-FD8963E41D16}" type="presOf" srcId="{408C7935-037F-4572-9DED-DF4C868AB3AA}" destId="{911C2D01-45E8-45BD-A7CB-B188C49F3EFE}" srcOrd="0" destOrd="0" presId="urn:microsoft.com/office/officeart/2005/8/layout/orgChart1"/>
    <dgm:cxn modelId="{4525BBC7-82BC-49B6-8C3F-233A0A97C03F}" type="presOf" srcId="{64A38306-E72E-4B6B-AFFF-D64C38980666}" destId="{9B8A05DD-6D06-40F3-8704-1D1D3F1243D9}" srcOrd="0" destOrd="0" presId="urn:microsoft.com/office/officeart/2005/8/layout/orgChart1"/>
    <dgm:cxn modelId="{D36CCEA2-4B3C-423D-8C10-CE0BB907B42A}" type="presOf" srcId="{158583BF-947B-482D-AFE7-0930C440706F}" destId="{C1035975-69BF-4349-B392-5871854E675B}" srcOrd="1" destOrd="0" presId="urn:microsoft.com/office/officeart/2005/8/layout/orgChart1"/>
    <dgm:cxn modelId="{63A44745-100E-4AEA-A97D-8C6A4473EE9C}" srcId="{C06863F5-C9F8-4FDA-8D28-895594A292F5}" destId="{8B0D808A-0574-4984-BB35-B99D18AFB705}" srcOrd="1" destOrd="0" parTransId="{64A38306-E72E-4B6B-AFFF-D64C38980666}" sibTransId="{F6C718F1-3DA7-48EE-A116-BA7E83485C0B}"/>
    <dgm:cxn modelId="{C8B0F3C2-CB3B-4F8A-970B-C397A2E616ED}" type="presOf" srcId="{57A76765-8F13-46DE-9C67-D7B46A4AF1D9}" destId="{9889FF5E-CCDA-4E2E-A95E-776B2BB0B818}" srcOrd="0" destOrd="0" presId="urn:microsoft.com/office/officeart/2005/8/layout/orgChart1"/>
    <dgm:cxn modelId="{D20B7A06-0494-475D-AC75-6EF5D598936C}" type="presOf" srcId="{2498B09B-C90F-42EE-AE82-FF8B40899BF6}" destId="{4422C772-AD3F-492C-B4C6-1152DFFF2628}" srcOrd="0" destOrd="0" presId="urn:microsoft.com/office/officeart/2005/8/layout/orgChart1"/>
    <dgm:cxn modelId="{ABD706CF-60D8-4329-8827-8D2EF7643394}" type="presOf" srcId="{C92EACDF-5A40-484F-A9A2-5D7DAEB2994E}" destId="{009C3260-A401-421D-A30E-B1C0CE01AAE5}" srcOrd="0" destOrd="0" presId="urn:microsoft.com/office/officeart/2005/8/layout/orgChart1"/>
    <dgm:cxn modelId="{0C39B403-0804-4ECA-B9D9-1C81F923BD2C}" type="presOf" srcId="{5102F63D-7FD7-481E-9200-5B0C52126A33}" destId="{725A21A8-52CC-4DC1-BDE1-F3458EF0A342}" srcOrd="0" destOrd="0" presId="urn:microsoft.com/office/officeart/2005/8/layout/orgChart1"/>
    <dgm:cxn modelId="{D384E447-548D-4B43-B677-DDD43A13EA12}" srcId="{0DCC322D-8554-4748-888C-90B6C64EF4BC}" destId="{57A76765-8F13-46DE-9C67-D7B46A4AF1D9}" srcOrd="3" destOrd="0" parTransId="{2498B09B-C90F-42EE-AE82-FF8B40899BF6}" sibTransId="{48B84C75-B402-4D69-9F55-F85C029392CA}"/>
    <dgm:cxn modelId="{86DD487D-148A-4FAA-848E-9B4659EEEB50}" type="presOf" srcId="{DDBD201D-8F55-4F45-A537-56966FB850C3}" destId="{422FB0F8-4D7F-4713-A71F-071B450923B7}" srcOrd="0" destOrd="0" presId="urn:microsoft.com/office/officeart/2005/8/layout/orgChart1"/>
    <dgm:cxn modelId="{1991B371-15D5-4A5E-B0DC-B30A4AA6A3A8}" srcId="{C06863F5-C9F8-4FDA-8D28-895594A292F5}" destId="{9D9EAD87-2438-4EEF-8A5E-626EF60DD5DC}" srcOrd="0" destOrd="0" parTransId="{52D8D338-5BCA-4125-B756-E7C6C176E8EE}" sibTransId="{43DA4676-F991-4104-9B7C-8279B8F3939B}"/>
    <dgm:cxn modelId="{EF6F602F-E40B-41F0-97E4-1B748B7D22A2}" srcId="{5102F63D-7FD7-481E-9200-5B0C52126A33}" destId="{225EC089-D431-45DB-B254-886A3218A15B}" srcOrd="1" destOrd="0" parTransId="{C92EACDF-5A40-484F-A9A2-5D7DAEB2994E}" sibTransId="{1D8CDB56-C0A5-4EAC-BEEE-AF47FDAD0E09}"/>
    <dgm:cxn modelId="{40F0196B-CA74-49D1-96E8-13D909C31D9C}" type="presOf" srcId="{408C7935-037F-4572-9DED-DF4C868AB3AA}" destId="{5B3CB247-0185-4D67-8464-FC0E3972D675}" srcOrd="1" destOrd="0" presId="urn:microsoft.com/office/officeart/2005/8/layout/orgChart1"/>
    <dgm:cxn modelId="{B54F05BA-1C10-40B8-AB54-354470755002}" srcId="{225EC089-D431-45DB-B254-886A3218A15B}" destId="{ACCB9D27-9464-46D4-9B9A-73758677BC66}" srcOrd="2" destOrd="0" parTransId="{F8E354F2-0178-4440-B9D2-963FB67585A9}" sibTransId="{FB9F6947-26C2-492D-978A-D757DF49A67E}"/>
    <dgm:cxn modelId="{791C42E5-91BA-45B4-9BEA-C0118B7FC690}" type="presOf" srcId="{52D8D338-5BCA-4125-B756-E7C6C176E8EE}" destId="{1B27C982-4232-419B-9A77-280E85043542}" srcOrd="0" destOrd="0" presId="urn:microsoft.com/office/officeart/2005/8/layout/orgChart1"/>
    <dgm:cxn modelId="{98E6CD40-B75B-4D7E-A3A6-45D0539D17F9}" type="presOf" srcId="{16D131FF-26A2-4E6B-B282-E75EAF75B3C1}" destId="{D6EB27E6-9044-4A22-A054-ED78A29F311F}" srcOrd="0" destOrd="0" presId="urn:microsoft.com/office/officeart/2005/8/layout/orgChart1"/>
    <dgm:cxn modelId="{1802D7A6-E223-4F41-B5B4-B46A52EB2AF0}" srcId="{16637235-3EAD-46C9-B0B6-DB28E0BA0B2A}" destId="{5102F63D-7FD7-481E-9200-5B0C52126A33}" srcOrd="0" destOrd="0" parTransId="{9492A96B-82DD-4AAC-8ABB-AA1C01196451}" sibTransId="{3F006E9E-E37A-4148-A60C-E5E030C8902B}"/>
    <dgm:cxn modelId="{09086746-3152-4072-B353-F04BA93D57BC}" type="presOf" srcId="{0DCC322D-8554-4748-888C-90B6C64EF4BC}" destId="{125DAEBB-0905-4FB7-8BF5-994B7CA06AB5}" srcOrd="1" destOrd="0" presId="urn:microsoft.com/office/officeart/2005/8/layout/orgChart1"/>
    <dgm:cxn modelId="{309758D2-EE27-4BDE-912F-174FAFB3189F}" type="presParOf" srcId="{16D9368E-7689-4D4A-90AC-33925042DCE4}" destId="{A607C045-16E8-4EE2-B10F-35B6E86A3F07}" srcOrd="0" destOrd="0" presId="urn:microsoft.com/office/officeart/2005/8/layout/orgChart1"/>
    <dgm:cxn modelId="{66555B8F-FDF9-4309-8636-4DB4B21DB8E5}" type="presParOf" srcId="{A607C045-16E8-4EE2-B10F-35B6E86A3F07}" destId="{EB721DBD-F566-4B8E-B637-189709493601}" srcOrd="0" destOrd="0" presId="urn:microsoft.com/office/officeart/2005/8/layout/orgChart1"/>
    <dgm:cxn modelId="{5E7F2E51-D82B-40EB-A76D-9F98C7CC3B33}" type="presParOf" srcId="{EB721DBD-F566-4B8E-B637-189709493601}" destId="{725A21A8-52CC-4DC1-BDE1-F3458EF0A342}" srcOrd="0" destOrd="0" presId="urn:microsoft.com/office/officeart/2005/8/layout/orgChart1"/>
    <dgm:cxn modelId="{1B826CC6-3CF4-481F-81E4-7BA2BBD63F91}" type="presParOf" srcId="{EB721DBD-F566-4B8E-B637-189709493601}" destId="{2010B621-02E8-4B8C-95AB-6DA05FC82A6B}" srcOrd="1" destOrd="0" presId="urn:microsoft.com/office/officeart/2005/8/layout/orgChart1"/>
    <dgm:cxn modelId="{E5E6FFBB-BE5D-4F4B-9828-CE2FE1F16032}" type="presParOf" srcId="{A607C045-16E8-4EE2-B10F-35B6E86A3F07}" destId="{E0AED16C-07A5-4A53-B9AC-C1CB36201196}" srcOrd="1" destOrd="0" presId="urn:microsoft.com/office/officeart/2005/8/layout/orgChart1"/>
    <dgm:cxn modelId="{89370EE1-6A59-4689-B6E2-79B53EE3C2EF}" type="presParOf" srcId="{E0AED16C-07A5-4A53-B9AC-C1CB36201196}" destId="{D6EB27E6-9044-4A22-A054-ED78A29F311F}" srcOrd="0" destOrd="0" presId="urn:microsoft.com/office/officeart/2005/8/layout/orgChart1"/>
    <dgm:cxn modelId="{FF238DCD-8D28-45F0-9750-ED3B75BCE60A}" type="presParOf" srcId="{E0AED16C-07A5-4A53-B9AC-C1CB36201196}" destId="{925EFC11-F39A-4E9A-9899-FEBF38AFA156}" srcOrd="1" destOrd="0" presId="urn:microsoft.com/office/officeart/2005/8/layout/orgChart1"/>
    <dgm:cxn modelId="{DEAC18AA-4F59-4AA0-9DC3-9AF7B4861DCB}" type="presParOf" srcId="{925EFC11-F39A-4E9A-9899-FEBF38AFA156}" destId="{296D0A84-FE95-45ED-A2FB-755F95843ADA}" srcOrd="0" destOrd="0" presId="urn:microsoft.com/office/officeart/2005/8/layout/orgChart1"/>
    <dgm:cxn modelId="{FF0571D8-58B7-437E-AF45-39E7E973F846}" type="presParOf" srcId="{296D0A84-FE95-45ED-A2FB-755F95843ADA}" destId="{B98D4B3D-9300-49D8-8C0D-1B93328B6718}" srcOrd="0" destOrd="0" presId="urn:microsoft.com/office/officeart/2005/8/layout/orgChart1"/>
    <dgm:cxn modelId="{48DFA19C-366A-4180-87C8-4B1158685733}" type="presParOf" srcId="{296D0A84-FE95-45ED-A2FB-755F95843ADA}" destId="{125DAEBB-0905-4FB7-8BF5-994B7CA06AB5}" srcOrd="1" destOrd="0" presId="urn:microsoft.com/office/officeart/2005/8/layout/orgChart1"/>
    <dgm:cxn modelId="{826BA7BB-543B-467A-BAC9-BBAD4E591B07}" type="presParOf" srcId="{925EFC11-F39A-4E9A-9899-FEBF38AFA156}" destId="{231C2920-1D47-414F-8B64-1F42FC2EADD3}" srcOrd="1" destOrd="0" presId="urn:microsoft.com/office/officeart/2005/8/layout/orgChart1"/>
    <dgm:cxn modelId="{C713B44C-CF7E-4624-9941-96A5484CBDC7}" type="presParOf" srcId="{231C2920-1D47-414F-8B64-1F42FC2EADD3}" destId="{20894ABE-0F67-48E9-BFB2-A6F911CFE4EC}" srcOrd="0" destOrd="0" presId="urn:microsoft.com/office/officeart/2005/8/layout/orgChart1"/>
    <dgm:cxn modelId="{86439E6C-64A3-44DB-977A-D128B8A1E58E}" type="presParOf" srcId="{231C2920-1D47-414F-8B64-1F42FC2EADD3}" destId="{BC3EBB84-D900-448D-B09E-8B39A024549E}" srcOrd="1" destOrd="0" presId="urn:microsoft.com/office/officeart/2005/8/layout/orgChart1"/>
    <dgm:cxn modelId="{F068156E-0919-4515-85D6-BA0324FAA389}" type="presParOf" srcId="{BC3EBB84-D900-448D-B09E-8B39A024549E}" destId="{B7743C39-85E5-437D-8FE6-E54CE6BE62F9}" srcOrd="0" destOrd="0" presId="urn:microsoft.com/office/officeart/2005/8/layout/orgChart1"/>
    <dgm:cxn modelId="{58BF756F-4DC1-4AAF-B8C0-965B2EA4EF48}" type="presParOf" srcId="{B7743C39-85E5-437D-8FE6-E54CE6BE62F9}" destId="{911C2D01-45E8-45BD-A7CB-B188C49F3EFE}" srcOrd="0" destOrd="0" presId="urn:microsoft.com/office/officeart/2005/8/layout/orgChart1"/>
    <dgm:cxn modelId="{AC2B9BC6-CC81-4DD4-A2F6-8D609CDDE2B2}" type="presParOf" srcId="{B7743C39-85E5-437D-8FE6-E54CE6BE62F9}" destId="{5B3CB247-0185-4D67-8464-FC0E3972D675}" srcOrd="1" destOrd="0" presId="urn:microsoft.com/office/officeart/2005/8/layout/orgChart1"/>
    <dgm:cxn modelId="{B7CA6631-EC1D-4828-A84F-47B065F15537}" type="presParOf" srcId="{BC3EBB84-D900-448D-B09E-8B39A024549E}" destId="{113DDC6B-0057-467B-B7D0-E95B495D4099}" srcOrd="1" destOrd="0" presId="urn:microsoft.com/office/officeart/2005/8/layout/orgChart1"/>
    <dgm:cxn modelId="{50F2E2D5-E36F-4E5E-9B75-10AD9B5DF461}" type="presParOf" srcId="{BC3EBB84-D900-448D-B09E-8B39A024549E}" destId="{35E73B12-999F-4138-8E67-92F536306437}" srcOrd="2" destOrd="0" presId="urn:microsoft.com/office/officeart/2005/8/layout/orgChart1"/>
    <dgm:cxn modelId="{C5390B26-C50E-4EE5-9C95-91D9F518265E}" type="presParOf" srcId="{231C2920-1D47-414F-8B64-1F42FC2EADD3}" destId="{E1CC6956-7992-4D40-8F9A-AC126B4B7A98}" srcOrd="2" destOrd="0" presId="urn:microsoft.com/office/officeart/2005/8/layout/orgChart1"/>
    <dgm:cxn modelId="{29D1795D-E37B-4B5E-8E62-5D2A10A4A5F7}" type="presParOf" srcId="{231C2920-1D47-414F-8B64-1F42FC2EADD3}" destId="{39DB7925-DA8B-49CC-AB90-4264115E7E55}" srcOrd="3" destOrd="0" presId="urn:microsoft.com/office/officeart/2005/8/layout/orgChart1"/>
    <dgm:cxn modelId="{C4082DB0-4DC5-4FB9-B29F-FECD9E389B75}" type="presParOf" srcId="{39DB7925-DA8B-49CC-AB90-4264115E7E55}" destId="{C90A223D-2721-4143-B28F-383CF5113F33}" srcOrd="0" destOrd="0" presId="urn:microsoft.com/office/officeart/2005/8/layout/orgChart1"/>
    <dgm:cxn modelId="{0BABA47C-0E2D-4C60-8E1B-C089332BB7F4}" type="presParOf" srcId="{C90A223D-2721-4143-B28F-383CF5113F33}" destId="{CB7828CA-3278-4C7B-A461-921D41F2876A}" srcOrd="0" destOrd="0" presId="urn:microsoft.com/office/officeart/2005/8/layout/orgChart1"/>
    <dgm:cxn modelId="{B3B91646-5CB2-4EDB-863F-3D59E630ADDA}" type="presParOf" srcId="{C90A223D-2721-4143-B28F-383CF5113F33}" destId="{C1035975-69BF-4349-B392-5871854E675B}" srcOrd="1" destOrd="0" presId="urn:microsoft.com/office/officeart/2005/8/layout/orgChart1"/>
    <dgm:cxn modelId="{FA08FF17-9DAE-4745-B73A-EA2CE5AAAD24}" type="presParOf" srcId="{39DB7925-DA8B-49CC-AB90-4264115E7E55}" destId="{9CCE3631-5D57-4E96-AE02-308635AE24F0}" srcOrd="1" destOrd="0" presId="urn:microsoft.com/office/officeart/2005/8/layout/orgChart1"/>
    <dgm:cxn modelId="{52A2209A-0317-4A9C-AA08-2E0743441D1F}" type="presParOf" srcId="{39DB7925-DA8B-49CC-AB90-4264115E7E55}" destId="{F095AD02-DD48-4BC2-B3A3-E54CA235DEDB}" srcOrd="2" destOrd="0" presId="urn:microsoft.com/office/officeart/2005/8/layout/orgChart1"/>
    <dgm:cxn modelId="{9A5A02FC-A523-4142-9CCF-F8B41D4053B7}" type="presParOf" srcId="{231C2920-1D47-414F-8B64-1F42FC2EADD3}" destId="{34E36350-F7E2-460C-89B0-CB2154252397}" srcOrd="4" destOrd="0" presId="urn:microsoft.com/office/officeart/2005/8/layout/orgChart1"/>
    <dgm:cxn modelId="{F8C39605-01E9-421D-8788-760A5ECC5626}" type="presParOf" srcId="{231C2920-1D47-414F-8B64-1F42FC2EADD3}" destId="{01787336-C0DE-4778-953D-167D7F03DD27}" srcOrd="5" destOrd="0" presId="urn:microsoft.com/office/officeart/2005/8/layout/orgChart1"/>
    <dgm:cxn modelId="{C3A502D8-3DA7-4BC1-A1C1-CD58CF9214AC}" type="presParOf" srcId="{01787336-C0DE-4778-953D-167D7F03DD27}" destId="{73DFB10F-83C9-47E3-81F7-533745C6311A}" srcOrd="0" destOrd="0" presId="urn:microsoft.com/office/officeart/2005/8/layout/orgChart1"/>
    <dgm:cxn modelId="{37CE877B-8505-4ECF-B50B-0D5E06B232AA}" type="presParOf" srcId="{73DFB10F-83C9-47E3-81F7-533745C6311A}" destId="{A2B2E725-7127-498F-9990-66FBF2024EF8}" srcOrd="0" destOrd="0" presId="urn:microsoft.com/office/officeart/2005/8/layout/orgChart1"/>
    <dgm:cxn modelId="{2AF140F8-A7F0-4FBD-BE6C-4998B68BE1EF}" type="presParOf" srcId="{73DFB10F-83C9-47E3-81F7-533745C6311A}" destId="{2783806E-BFE3-48E3-9655-483929EB21A3}" srcOrd="1" destOrd="0" presId="urn:microsoft.com/office/officeart/2005/8/layout/orgChart1"/>
    <dgm:cxn modelId="{DBD18A8F-81AE-4D4B-8225-BE56DF64C622}" type="presParOf" srcId="{01787336-C0DE-4778-953D-167D7F03DD27}" destId="{50275052-2CF7-497B-920C-572B57DFA11C}" srcOrd="1" destOrd="0" presId="urn:microsoft.com/office/officeart/2005/8/layout/orgChart1"/>
    <dgm:cxn modelId="{453E26B5-D833-44E7-91EE-241D5097DFDB}" type="presParOf" srcId="{01787336-C0DE-4778-953D-167D7F03DD27}" destId="{F1D64391-6DE1-4EB5-B61D-6330D672A28C}" srcOrd="2" destOrd="0" presId="urn:microsoft.com/office/officeart/2005/8/layout/orgChart1"/>
    <dgm:cxn modelId="{FEF0DF93-38D1-4EE7-A0B8-9193E254077A}" type="presParOf" srcId="{231C2920-1D47-414F-8B64-1F42FC2EADD3}" destId="{4422C772-AD3F-492C-B4C6-1152DFFF2628}" srcOrd="6" destOrd="0" presId="urn:microsoft.com/office/officeart/2005/8/layout/orgChart1"/>
    <dgm:cxn modelId="{5E63A06D-B541-42CF-92EF-FD3930E6EAB3}" type="presParOf" srcId="{231C2920-1D47-414F-8B64-1F42FC2EADD3}" destId="{112FF573-36B3-46DC-A38E-78C6CDFB2569}" srcOrd="7" destOrd="0" presId="urn:microsoft.com/office/officeart/2005/8/layout/orgChart1"/>
    <dgm:cxn modelId="{40E5EFA4-FC59-4E08-A955-9630F59DDE6E}" type="presParOf" srcId="{112FF573-36B3-46DC-A38E-78C6CDFB2569}" destId="{A90B684D-6494-4FD0-BA7B-95DBBBB9F4DE}" srcOrd="0" destOrd="0" presId="urn:microsoft.com/office/officeart/2005/8/layout/orgChart1"/>
    <dgm:cxn modelId="{ABCE61DA-2881-4BB2-8E68-CDCC467ADF93}" type="presParOf" srcId="{A90B684D-6494-4FD0-BA7B-95DBBBB9F4DE}" destId="{9889FF5E-CCDA-4E2E-A95E-776B2BB0B818}" srcOrd="0" destOrd="0" presId="urn:microsoft.com/office/officeart/2005/8/layout/orgChart1"/>
    <dgm:cxn modelId="{ABA2D079-C75C-4B6E-9F11-23A27DEFDFFD}" type="presParOf" srcId="{A90B684D-6494-4FD0-BA7B-95DBBBB9F4DE}" destId="{C02C12D6-0E79-4EE5-B1DA-3C3D2D3AAD1F}" srcOrd="1" destOrd="0" presId="urn:microsoft.com/office/officeart/2005/8/layout/orgChart1"/>
    <dgm:cxn modelId="{60F39F2E-E29B-484E-A7D7-7FDDDD25EBE4}" type="presParOf" srcId="{112FF573-36B3-46DC-A38E-78C6CDFB2569}" destId="{F8C15EBE-2886-4BE7-87C5-17AA4B86738C}" srcOrd="1" destOrd="0" presId="urn:microsoft.com/office/officeart/2005/8/layout/orgChart1"/>
    <dgm:cxn modelId="{C47F250E-DA00-4BCB-8E87-356575F93603}" type="presParOf" srcId="{112FF573-36B3-46DC-A38E-78C6CDFB2569}" destId="{D8BE0666-0C8E-4915-8F6A-F3D8930033BC}" srcOrd="2" destOrd="0" presId="urn:microsoft.com/office/officeart/2005/8/layout/orgChart1"/>
    <dgm:cxn modelId="{C1622230-4F15-4FBC-98BE-D8FAD22A9C2B}" type="presParOf" srcId="{925EFC11-F39A-4E9A-9899-FEBF38AFA156}" destId="{C79D0D10-0174-439C-A974-C60B9F4ED2DE}" srcOrd="2" destOrd="0" presId="urn:microsoft.com/office/officeart/2005/8/layout/orgChart1"/>
    <dgm:cxn modelId="{5EB5AE08-9364-45E7-AD1D-B71AF2459AFB}" type="presParOf" srcId="{E0AED16C-07A5-4A53-B9AC-C1CB36201196}" destId="{009C3260-A401-421D-A30E-B1C0CE01AAE5}" srcOrd="2" destOrd="0" presId="urn:microsoft.com/office/officeart/2005/8/layout/orgChart1"/>
    <dgm:cxn modelId="{1B3C9FA1-EC44-4E90-B089-92BC21C8A646}" type="presParOf" srcId="{E0AED16C-07A5-4A53-B9AC-C1CB36201196}" destId="{7D91D0FF-A868-440C-B4E5-93BFD7447AD3}" srcOrd="3" destOrd="0" presId="urn:microsoft.com/office/officeart/2005/8/layout/orgChart1"/>
    <dgm:cxn modelId="{21B26BB8-4273-4CA1-92E7-3426C7882DDE}" type="presParOf" srcId="{7D91D0FF-A868-440C-B4E5-93BFD7447AD3}" destId="{7BF77D8E-953D-4385-9FF7-FD15B2842DCB}" srcOrd="0" destOrd="0" presId="urn:microsoft.com/office/officeart/2005/8/layout/orgChart1"/>
    <dgm:cxn modelId="{F70E29FF-841B-4E7C-BC1E-BE99CEB8BD36}" type="presParOf" srcId="{7BF77D8E-953D-4385-9FF7-FD15B2842DCB}" destId="{A4EAE969-B2B5-4359-AFA6-0075C38CB84B}" srcOrd="0" destOrd="0" presId="urn:microsoft.com/office/officeart/2005/8/layout/orgChart1"/>
    <dgm:cxn modelId="{71E0934C-2CA5-49B4-8E4A-2F0E89FA40A6}" type="presParOf" srcId="{7BF77D8E-953D-4385-9FF7-FD15B2842DCB}" destId="{A8DD4AA4-DBA3-4613-992A-EC8BDAB37E3A}" srcOrd="1" destOrd="0" presId="urn:microsoft.com/office/officeart/2005/8/layout/orgChart1"/>
    <dgm:cxn modelId="{04E2EB39-C3F8-4625-A719-6AC8BC76FE11}" type="presParOf" srcId="{7D91D0FF-A868-440C-B4E5-93BFD7447AD3}" destId="{694C01AD-F5C1-4B37-A95A-2BCF8CF9CDD7}" srcOrd="1" destOrd="0" presId="urn:microsoft.com/office/officeart/2005/8/layout/orgChart1"/>
    <dgm:cxn modelId="{D90F6A19-1EDF-4FC6-BC6C-07CC9116D77F}" type="presParOf" srcId="{694C01AD-F5C1-4B37-A95A-2BCF8CF9CDD7}" destId="{B716C41C-5B3B-4DD8-81F2-005CF08E10B6}" srcOrd="0" destOrd="0" presId="urn:microsoft.com/office/officeart/2005/8/layout/orgChart1"/>
    <dgm:cxn modelId="{9472C11A-01D3-4E9F-9679-88FC9437976D}" type="presParOf" srcId="{694C01AD-F5C1-4B37-A95A-2BCF8CF9CDD7}" destId="{4CF5072D-CB7F-4689-8794-BA4C3BBA2906}" srcOrd="1" destOrd="0" presId="urn:microsoft.com/office/officeart/2005/8/layout/orgChart1"/>
    <dgm:cxn modelId="{7F51C475-153C-426E-917E-C86BCFA7E5BC}" type="presParOf" srcId="{4CF5072D-CB7F-4689-8794-BA4C3BBA2906}" destId="{CAE7E22E-2A52-4EB4-A1FF-B5F0537B28C0}" srcOrd="0" destOrd="0" presId="urn:microsoft.com/office/officeart/2005/8/layout/orgChart1"/>
    <dgm:cxn modelId="{9CB3AA61-A81C-428C-898B-FC80F5EDC145}" type="presParOf" srcId="{CAE7E22E-2A52-4EB4-A1FF-B5F0537B28C0}" destId="{A4AA4314-2B59-4156-BC17-AB283374CDD6}" srcOrd="0" destOrd="0" presId="urn:microsoft.com/office/officeart/2005/8/layout/orgChart1"/>
    <dgm:cxn modelId="{C3FBEC40-7021-4707-A088-3C177DA62E59}" type="presParOf" srcId="{CAE7E22E-2A52-4EB4-A1FF-B5F0537B28C0}" destId="{97AA8436-0492-485C-BC2E-14EF03EE1AF9}" srcOrd="1" destOrd="0" presId="urn:microsoft.com/office/officeart/2005/8/layout/orgChart1"/>
    <dgm:cxn modelId="{C68D43F4-CD93-4C2C-AD90-163E787F06CB}" type="presParOf" srcId="{4CF5072D-CB7F-4689-8794-BA4C3BBA2906}" destId="{F2E88542-56EB-4FCC-8FE5-2E0F3F84B586}" srcOrd="1" destOrd="0" presId="urn:microsoft.com/office/officeart/2005/8/layout/orgChart1"/>
    <dgm:cxn modelId="{35EEA66E-EBD7-4D42-8E75-DC9660CE0631}" type="presParOf" srcId="{4CF5072D-CB7F-4689-8794-BA4C3BBA2906}" destId="{D94EED89-8EE8-4B90-BF09-E51B05D2A01C}" srcOrd="2" destOrd="0" presId="urn:microsoft.com/office/officeart/2005/8/layout/orgChart1"/>
    <dgm:cxn modelId="{997871C3-02BC-446B-B178-64CFD04942BC}" type="presParOf" srcId="{694C01AD-F5C1-4B37-A95A-2BCF8CF9CDD7}" destId="{993508A6-6BF4-4C37-83E4-EA06BA61ED91}" srcOrd="2" destOrd="0" presId="urn:microsoft.com/office/officeart/2005/8/layout/orgChart1"/>
    <dgm:cxn modelId="{E0F2A909-69CE-4A66-9FAF-57C526432FC5}" type="presParOf" srcId="{694C01AD-F5C1-4B37-A95A-2BCF8CF9CDD7}" destId="{F39E5EFD-06B3-4264-90C6-BA8902F8531A}" srcOrd="3" destOrd="0" presId="urn:microsoft.com/office/officeart/2005/8/layout/orgChart1"/>
    <dgm:cxn modelId="{5C1DF586-4382-4122-AB9D-D1E7376A8159}" type="presParOf" srcId="{F39E5EFD-06B3-4264-90C6-BA8902F8531A}" destId="{DA2629C5-475F-40FB-A838-011B940F97DF}" srcOrd="0" destOrd="0" presId="urn:microsoft.com/office/officeart/2005/8/layout/orgChart1"/>
    <dgm:cxn modelId="{1EB16448-99F4-4649-8932-C7FE449F7842}" type="presParOf" srcId="{DA2629C5-475F-40FB-A838-011B940F97DF}" destId="{0A9B4C21-0ACB-458B-A0CE-BAD4C10AE77C}" srcOrd="0" destOrd="0" presId="urn:microsoft.com/office/officeart/2005/8/layout/orgChart1"/>
    <dgm:cxn modelId="{941A291B-B687-44B7-B04E-D0AEDA56CE02}" type="presParOf" srcId="{DA2629C5-475F-40FB-A838-011B940F97DF}" destId="{0FA0DA36-A774-4F46-8D83-1F0871E489E0}" srcOrd="1" destOrd="0" presId="urn:microsoft.com/office/officeart/2005/8/layout/orgChart1"/>
    <dgm:cxn modelId="{B5CCAAB4-6563-4490-82DB-C977BEDEAB1E}" type="presParOf" srcId="{F39E5EFD-06B3-4264-90C6-BA8902F8531A}" destId="{51523E3C-8359-4800-A4C4-1DD24A4D5B47}" srcOrd="1" destOrd="0" presId="urn:microsoft.com/office/officeart/2005/8/layout/orgChart1"/>
    <dgm:cxn modelId="{4B0E2B45-10A5-415C-9CE5-E54918489012}" type="presParOf" srcId="{F39E5EFD-06B3-4264-90C6-BA8902F8531A}" destId="{9F1FA69A-2FEC-47C1-B0F0-4EA3AC2588AC}" srcOrd="2" destOrd="0" presId="urn:microsoft.com/office/officeart/2005/8/layout/orgChart1"/>
    <dgm:cxn modelId="{1C8FC340-1C3C-4513-966A-2618EA013D42}" type="presParOf" srcId="{694C01AD-F5C1-4B37-A95A-2BCF8CF9CDD7}" destId="{DD9BD407-4118-44CC-B54D-D22AF66234CD}" srcOrd="4" destOrd="0" presId="urn:microsoft.com/office/officeart/2005/8/layout/orgChart1"/>
    <dgm:cxn modelId="{2E8828F6-5163-46FC-BCDA-6FED9CC62E0B}" type="presParOf" srcId="{694C01AD-F5C1-4B37-A95A-2BCF8CF9CDD7}" destId="{F3E50BDA-4D62-47B4-B8FF-4CA7EECDED98}" srcOrd="5" destOrd="0" presId="urn:microsoft.com/office/officeart/2005/8/layout/orgChart1"/>
    <dgm:cxn modelId="{2B21D3EE-BDBA-4B38-8AE5-4512BF17724B}" type="presParOf" srcId="{F3E50BDA-4D62-47B4-B8FF-4CA7EECDED98}" destId="{61662193-7CA8-4D59-809E-1DA7C58354D9}" srcOrd="0" destOrd="0" presId="urn:microsoft.com/office/officeart/2005/8/layout/orgChart1"/>
    <dgm:cxn modelId="{CFDAF527-04BE-4036-A918-48B5C1F8CB89}" type="presParOf" srcId="{61662193-7CA8-4D59-809E-1DA7C58354D9}" destId="{1336C27D-0F2C-4457-B3A8-2E9161D25649}" srcOrd="0" destOrd="0" presId="urn:microsoft.com/office/officeart/2005/8/layout/orgChart1"/>
    <dgm:cxn modelId="{E0623F8E-0C1F-4C61-A9CA-26B400D676A3}" type="presParOf" srcId="{61662193-7CA8-4D59-809E-1DA7C58354D9}" destId="{A9A17B72-B5F0-41A9-A8C5-DFFFAE6588A4}" srcOrd="1" destOrd="0" presId="urn:microsoft.com/office/officeart/2005/8/layout/orgChart1"/>
    <dgm:cxn modelId="{2360C851-7F96-4534-B7F7-357860EAAD5E}" type="presParOf" srcId="{F3E50BDA-4D62-47B4-B8FF-4CA7EECDED98}" destId="{F946EAFC-0C98-4621-BBA8-F1796191B91A}" srcOrd="1" destOrd="0" presId="urn:microsoft.com/office/officeart/2005/8/layout/orgChart1"/>
    <dgm:cxn modelId="{E1A2E48C-E841-403C-A8AC-481FAD85DC7A}" type="presParOf" srcId="{F3E50BDA-4D62-47B4-B8FF-4CA7EECDED98}" destId="{A77EDD8C-5EF1-4F76-9F23-A01DADEDAA69}" srcOrd="2" destOrd="0" presId="urn:microsoft.com/office/officeart/2005/8/layout/orgChart1"/>
    <dgm:cxn modelId="{76562AED-C547-4F7B-A26B-DBAEBA24FC86}" type="presParOf" srcId="{7D91D0FF-A868-440C-B4E5-93BFD7447AD3}" destId="{A49E467C-1072-4305-801B-18F7F1DEACE7}" srcOrd="2" destOrd="0" presId="urn:microsoft.com/office/officeart/2005/8/layout/orgChart1"/>
    <dgm:cxn modelId="{AEB7D3FA-20B9-46EF-8DD6-A0F704BDF46B}" type="presParOf" srcId="{E0AED16C-07A5-4A53-B9AC-C1CB36201196}" destId="{11F06978-A883-4880-8615-22EF45F3EEE9}" srcOrd="4" destOrd="0" presId="urn:microsoft.com/office/officeart/2005/8/layout/orgChart1"/>
    <dgm:cxn modelId="{C39C3087-CD9E-468A-B611-42D4A10DFEBC}" type="presParOf" srcId="{E0AED16C-07A5-4A53-B9AC-C1CB36201196}" destId="{81C9CA54-A4CD-4997-AE35-D2E781BA9956}" srcOrd="5" destOrd="0" presId="urn:microsoft.com/office/officeart/2005/8/layout/orgChart1"/>
    <dgm:cxn modelId="{5144A77A-FE2F-4761-972E-82D9BC44DCB8}" type="presParOf" srcId="{81C9CA54-A4CD-4997-AE35-D2E781BA9956}" destId="{3E59110B-7C1A-419D-962C-A4893885B7EF}" srcOrd="0" destOrd="0" presId="urn:microsoft.com/office/officeart/2005/8/layout/orgChart1"/>
    <dgm:cxn modelId="{D830943A-440E-47D8-88FB-26743127D647}" type="presParOf" srcId="{3E59110B-7C1A-419D-962C-A4893885B7EF}" destId="{56A407F8-060B-4BC9-9E04-05F15DF78DA3}" srcOrd="0" destOrd="0" presId="urn:microsoft.com/office/officeart/2005/8/layout/orgChart1"/>
    <dgm:cxn modelId="{99D6095A-6CB3-4609-8E89-2300F26C0191}" type="presParOf" srcId="{3E59110B-7C1A-419D-962C-A4893885B7EF}" destId="{CD1C384D-853D-4C33-9382-1F80AF986298}" srcOrd="1" destOrd="0" presId="urn:microsoft.com/office/officeart/2005/8/layout/orgChart1"/>
    <dgm:cxn modelId="{2CB172D7-9642-4888-ACAB-29F9808369A0}" type="presParOf" srcId="{81C9CA54-A4CD-4997-AE35-D2E781BA9956}" destId="{6555975E-47FC-4AA0-A9C0-9D6A642D36B4}" srcOrd="1" destOrd="0" presId="urn:microsoft.com/office/officeart/2005/8/layout/orgChart1"/>
    <dgm:cxn modelId="{6CDDF308-E8B7-4D8B-9BC5-0846594CD3F1}" type="presParOf" srcId="{6555975E-47FC-4AA0-A9C0-9D6A642D36B4}" destId="{1B27C982-4232-419B-9A77-280E85043542}" srcOrd="0" destOrd="0" presId="urn:microsoft.com/office/officeart/2005/8/layout/orgChart1"/>
    <dgm:cxn modelId="{D340AB29-23A4-4615-873E-137F9A6F4705}" type="presParOf" srcId="{6555975E-47FC-4AA0-A9C0-9D6A642D36B4}" destId="{B96E909A-1E6A-48F3-8998-E706D9D187B8}" srcOrd="1" destOrd="0" presId="urn:microsoft.com/office/officeart/2005/8/layout/orgChart1"/>
    <dgm:cxn modelId="{46C986FE-4D6A-424C-B220-2143762E610D}" type="presParOf" srcId="{B96E909A-1E6A-48F3-8998-E706D9D187B8}" destId="{6FA03992-2521-4DBE-94A4-86EC019FD60A}" srcOrd="0" destOrd="0" presId="urn:microsoft.com/office/officeart/2005/8/layout/orgChart1"/>
    <dgm:cxn modelId="{901C0F83-E625-4560-8E8B-D7964F19E62C}" type="presParOf" srcId="{6FA03992-2521-4DBE-94A4-86EC019FD60A}" destId="{04EA58A6-4537-4D4B-885A-DCD3D8B8FEAE}" srcOrd="0" destOrd="0" presId="urn:microsoft.com/office/officeart/2005/8/layout/orgChart1"/>
    <dgm:cxn modelId="{3A88A96E-1C37-4D40-A9E2-2B0377B3E83F}" type="presParOf" srcId="{6FA03992-2521-4DBE-94A4-86EC019FD60A}" destId="{E694C762-29D4-4494-B87E-CD329420B0E8}" srcOrd="1" destOrd="0" presId="urn:microsoft.com/office/officeart/2005/8/layout/orgChart1"/>
    <dgm:cxn modelId="{B40C6945-9A7E-4B15-B41C-1001D3062649}" type="presParOf" srcId="{B96E909A-1E6A-48F3-8998-E706D9D187B8}" destId="{DA5658D3-D8FF-4B94-A304-A80EAF5CDCCB}" srcOrd="1" destOrd="0" presId="urn:microsoft.com/office/officeart/2005/8/layout/orgChart1"/>
    <dgm:cxn modelId="{3A2E6E91-CA79-4545-AA88-DD41130768E6}" type="presParOf" srcId="{B96E909A-1E6A-48F3-8998-E706D9D187B8}" destId="{90D35C82-FC88-444B-99D0-F7A452645443}" srcOrd="2" destOrd="0" presId="urn:microsoft.com/office/officeart/2005/8/layout/orgChart1"/>
    <dgm:cxn modelId="{514196E8-BEF4-4CBE-8FB2-C0D238BC35CD}" type="presParOf" srcId="{6555975E-47FC-4AA0-A9C0-9D6A642D36B4}" destId="{9B8A05DD-6D06-40F3-8704-1D1D3F1243D9}" srcOrd="2" destOrd="0" presId="urn:microsoft.com/office/officeart/2005/8/layout/orgChart1"/>
    <dgm:cxn modelId="{27302739-B30B-4211-AE59-E80C48F077A8}" type="presParOf" srcId="{6555975E-47FC-4AA0-A9C0-9D6A642D36B4}" destId="{819D3164-04CF-468A-BFA8-56D0F50677E8}" srcOrd="3" destOrd="0" presId="urn:microsoft.com/office/officeart/2005/8/layout/orgChart1"/>
    <dgm:cxn modelId="{8269A597-8095-42E5-870F-0AD9A441A7B5}" type="presParOf" srcId="{819D3164-04CF-468A-BFA8-56D0F50677E8}" destId="{E00E3F4A-419F-4344-A354-4BB0F1C3763D}" srcOrd="0" destOrd="0" presId="urn:microsoft.com/office/officeart/2005/8/layout/orgChart1"/>
    <dgm:cxn modelId="{C150F2FD-D37B-4BE3-B9AF-8CBD1C192235}" type="presParOf" srcId="{E00E3F4A-419F-4344-A354-4BB0F1C3763D}" destId="{2637729B-A6BC-42A3-8880-74700F2F9F8F}" srcOrd="0" destOrd="0" presId="urn:microsoft.com/office/officeart/2005/8/layout/orgChart1"/>
    <dgm:cxn modelId="{0F9CDDB5-2BA2-4586-8743-7C8526D51AF4}" type="presParOf" srcId="{E00E3F4A-419F-4344-A354-4BB0F1C3763D}" destId="{E7F5E425-4BE9-4E3B-AC0E-6304B4BE64AD}" srcOrd="1" destOrd="0" presId="urn:microsoft.com/office/officeart/2005/8/layout/orgChart1"/>
    <dgm:cxn modelId="{E4B9F7E6-742B-457E-835F-8528B04C02A2}" type="presParOf" srcId="{819D3164-04CF-468A-BFA8-56D0F50677E8}" destId="{617A8B13-7872-4A81-BC15-DE577AD6141D}" srcOrd="1" destOrd="0" presId="urn:microsoft.com/office/officeart/2005/8/layout/orgChart1"/>
    <dgm:cxn modelId="{E72BDE9F-C906-499D-B38D-2406F7FB6A54}" type="presParOf" srcId="{819D3164-04CF-468A-BFA8-56D0F50677E8}" destId="{63241113-76A0-47E4-84F6-EA9D0B2894AB}" srcOrd="2" destOrd="0" presId="urn:microsoft.com/office/officeart/2005/8/layout/orgChart1"/>
    <dgm:cxn modelId="{B8B3A09E-EB38-40CA-978D-7A05226D2600}" type="presParOf" srcId="{6555975E-47FC-4AA0-A9C0-9D6A642D36B4}" destId="{422FB0F8-4D7F-4713-A71F-071B450923B7}" srcOrd="4" destOrd="0" presId="urn:microsoft.com/office/officeart/2005/8/layout/orgChart1"/>
    <dgm:cxn modelId="{F58199DB-B11B-41C5-953C-9CE6FF44385F}" type="presParOf" srcId="{6555975E-47FC-4AA0-A9C0-9D6A642D36B4}" destId="{17875703-3D2C-49B8-8109-DFEE02AF098B}" srcOrd="5" destOrd="0" presId="urn:microsoft.com/office/officeart/2005/8/layout/orgChart1"/>
    <dgm:cxn modelId="{ED6E9BA3-FD2E-472B-9A25-E896B4043209}" type="presParOf" srcId="{17875703-3D2C-49B8-8109-DFEE02AF098B}" destId="{36976369-2B53-4292-B72E-3FE1FB86D074}" srcOrd="0" destOrd="0" presId="urn:microsoft.com/office/officeart/2005/8/layout/orgChart1"/>
    <dgm:cxn modelId="{99F91984-CA3C-4122-AF27-97A4E6B07489}" type="presParOf" srcId="{36976369-2B53-4292-B72E-3FE1FB86D074}" destId="{EA992DCF-5188-4B2A-8883-21880AC7389E}" srcOrd="0" destOrd="0" presId="urn:microsoft.com/office/officeart/2005/8/layout/orgChart1"/>
    <dgm:cxn modelId="{5C3643AB-97E6-4DE9-A0A3-42D0F697C325}" type="presParOf" srcId="{36976369-2B53-4292-B72E-3FE1FB86D074}" destId="{EED6EB66-65F5-4A5E-8E81-E4377572C98B}" srcOrd="1" destOrd="0" presId="urn:microsoft.com/office/officeart/2005/8/layout/orgChart1"/>
    <dgm:cxn modelId="{01417D6E-C0B7-4D6D-9775-0F13BAAF88C4}" type="presParOf" srcId="{17875703-3D2C-49B8-8109-DFEE02AF098B}" destId="{52D09A96-9882-4919-8705-2FB9BFC7140B}" srcOrd="1" destOrd="0" presId="urn:microsoft.com/office/officeart/2005/8/layout/orgChart1"/>
    <dgm:cxn modelId="{FFA19F88-932C-438E-AE07-E04D3677F283}" type="presParOf" srcId="{17875703-3D2C-49B8-8109-DFEE02AF098B}" destId="{6259F4E5-AAE9-4460-8F5B-0F560F279279}" srcOrd="2" destOrd="0" presId="urn:microsoft.com/office/officeart/2005/8/layout/orgChart1"/>
    <dgm:cxn modelId="{05EEA789-72F7-4A01-81A7-225364825165}" type="presParOf" srcId="{81C9CA54-A4CD-4997-AE35-D2E781BA9956}" destId="{CEE9C7BC-EBD2-4EF7-8C0B-C9AD1F5C4D93}" srcOrd="2" destOrd="0" presId="urn:microsoft.com/office/officeart/2005/8/layout/orgChart1"/>
    <dgm:cxn modelId="{54ACE945-1663-477A-9352-E80A3E5E41E0}" type="presParOf" srcId="{A607C045-16E8-4EE2-B10F-35B6E86A3F07}" destId="{D97D85A3-C8FE-4B31-A008-FE85B92C494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A1E486-E360-4564-98F5-9B530BB122B2}" type="doc">
      <dgm:prSet loTypeId="urn:microsoft.com/office/officeart/2005/8/layout/pyramid2" loCatId="pyramid" qsTypeId="urn:microsoft.com/office/officeart/2005/8/quickstyle/simple1" qsCatId="simple" csTypeId="urn:microsoft.com/office/officeart/2005/8/colors/accent1_2" csCatId="accent1" phldr="1"/>
      <dgm:spPr/>
    </dgm:pt>
    <dgm:pt modelId="{2D3D7000-9829-435C-A9A0-EC031AF18C78}">
      <dgm:prSet phldrT="[Text]" custT="1"/>
      <dgm:spPr>
        <a:solidFill>
          <a:srgbClr val="00B050">
            <a:alpha val="90000"/>
          </a:srgbClr>
        </a:solidFill>
      </dgm:spPr>
      <dgm:t>
        <a:bodyPr/>
        <a:lstStyle/>
        <a:p>
          <a:r>
            <a:rPr lang="en-US" sz="2000" dirty="0" smtClean="0">
              <a:solidFill>
                <a:schemeClr val="bg1"/>
              </a:solidFill>
            </a:rPr>
            <a:t>Successful career  </a:t>
          </a:r>
          <a:endParaRPr lang="en-US" sz="2000" dirty="0">
            <a:solidFill>
              <a:schemeClr val="bg1"/>
            </a:solidFill>
          </a:endParaRPr>
        </a:p>
      </dgm:t>
    </dgm:pt>
    <dgm:pt modelId="{371699A4-DA1A-4952-A0DD-6EB502401C41}" type="parTrans" cxnId="{27B9FEE0-2F2B-47E8-9370-2E1B7034B96A}">
      <dgm:prSet/>
      <dgm:spPr/>
      <dgm:t>
        <a:bodyPr/>
        <a:lstStyle/>
        <a:p>
          <a:endParaRPr lang="en-US" sz="3600">
            <a:solidFill>
              <a:schemeClr val="bg1"/>
            </a:solidFill>
          </a:endParaRPr>
        </a:p>
      </dgm:t>
    </dgm:pt>
    <dgm:pt modelId="{B5798724-D55D-4833-A49C-A163A212AFB3}" type="sibTrans" cxnId="{27B9FEE0-2F2B-47E8-9370-2E1B7034B96A}">
      <dgm:prSet/>
      <dgm:spPr/>
      <dgm:t>
        <a:bodyPr/>
        <a:lstStyle/>
        <a:p>
          <a:endParaRPr lang="en-US" sz="3600">
            <a:solidFill>
              <a:schemeClr val="bg1"/>
            </a:solidFill>
          </a:endParaRPr>
        </a:p>
      </dgm:t>
    </dgm:pt>
    <dgm:pt modelId="{A7822CDD-37EC-479D-9071-077886D621B2}">
      <dgm:prSet phldrT="[Text]" custT="1"/>
      <dgm:spPr>
        <a:solidFill>
          <a:srgbClr val="99CC00">
            <a:alpha val="89804"/>
          </a:srgbClr>
        </a:solidFill>
      </dgm:spPr>
      <dgm:t>
        <a:bodyPr/>
        <a:lstStyle/>
        <a:p>
          <a:r>
            <a:rPr lang="en-US" sz="2000" dirty="0" smtClean="0">
              <a:solidFill>
                <a:schemeClr val="bg1"/>
              </a:solidFill>
            </a:rPr>
            <a:t>Communication skills for professional growth</a:t>
          </a:r>
          <a:endParaRPr lang="en-US" sz="2000" dirty="0">
            <a:solidFill>
              <a:schemeClr val="bg1"/>
            </a:solidFill>
          </a:endParaRPr>
        </a:p>
      </dgm:t>
    </dgm:pt>
    <dgm:pt modelId="{B7F64449-E382-48DC-BF90-0C564CA2C775}" type="parTrans" cxnId="{888CF9BC-05B7-4E93-9D60-A268F344CA44}">
      <dgm:prSet/>
      <dgm:spPr/>
      <dgm:t>
        <a:bodyPr/>
        <a:lstStyle/>
        <a:p>
          <a:endParaRPr lang="en-US" sz="3600">
            <a:solidFill>
              <a:schemeClr val="bg1"/>
            </a:solidFill>
          </a:endParaRPr>
        </a:p>
      </dgm:t>
    </dgm:pt>
    <dgm:pt modelId="{AC2D3451-2AEF-43D6-B596-1A46D82F332A}" type="sibTrans" cxnId="{888CF9BC-05B7-4E93-9D60-A268F344CA44}">
      <dgm:prSet/>
      <dgm:spPr/>
      <dgm:t>
        <a:bodyPr/>
        <a:lstStyle/>
        <a:p>
          <a:endParaRPr lang="en-US" sz="3600">
            <a:solidFill>
              <a:schemeClr val="bg1"/>
            </a:solidFill>
          </a:endParaRPr>
        </a:p>
      </dgm:t>
    </dgm:pt>
    <dgm:pt modelId="{AA81EB7E-B988-431A-90B5-7CD10701A11A}">
      <dgm:prSet custT="1"/>
      <dgm:spPr>
        <a:solidFill>
          <a:srgbClr val="D353DD">
            <a:alpha val="90000"/>
          </a:srgbClr>
        </a:solidFill>
      </dgm:spPr>
      <dgm:t>
        <a:bodyPr/>
        <a:lstStyle/>
        <a:p>
          <a:r>
            <a:rPr lang="en-US" sz="2000" dirty="0" smtClean="0">
              <a:solidFill>
                <a:schemeClr val="bg1"/>
              </a:solidFill>
            </a:rPr>
            <a:t>Independent &amp; Critical thinking and problem solving</a:t>
          </a:r>
        </a:p>
      </dgm:t>
    </dgm:pt>
    <dgm:pt modelId="{7AB193BA-0B39-499E-9F29-9DAA9C63D776}" type="parTrans" cxnId="{3301C671-D254-4DF5-8352-A1B98201A3CF}">
      <dgm:prSet/>
      <dgm:spPr/>
      <dgm:t>
        <a:bodyPr/>
        <a:lstStyle/>
        <a:p>
          <a:endParaRPr lang="en-US" sz="3600">
            <a:solidFill>
              <a:schemeClr val="bg1"/>
            </a:solidFill>
          </a:endParaRPr>
        </a:p>
      </dgm:t>
    </dgm:pt>
    <dgm:pt modelId="{7315C62F-7E8B-49ED-B2A6-9DB30BF745A4}" type="sibTrans" cxnId="{3301C671-D254-4DF5-8352-A1B98201A3CF}">
      <dgm:prSet/>
      <dgm:spPr/>
      <dgm:t>
        <a:bodyPr/>
        <a:lstStyle/>
        <a:p>
          <a:endParaRPr lang="en-US" sz="3600">
            <a:solidFill>
              <a:schemeClr val="bg1"/>
            </a:solidFill>
          </a:endParaRPr>
        </a:p>
      </dgm:t>
    </dgm:pt>
    <dgm:pt modelId="{5F4A3CEE-07F8-4D66-9D6A-1B0DD94E3C62}">
      <dgm:prSet custT="1"/>
      <dgm:spPr>
        <a:solidFill>
          <a:srgbClr val="0099FF">
            <a:alpha val="89804"/>
          </a:srgbClr>
        </a:solidFill>
      </dgm:spPr>
      <dgm:t>
        <a:bodyPr/>
        <a:lstStyle/>
        <a:p>
          <a:r>
            <a:rPr lang="en-US" sz="2000" dirty="0" smtClean="0">
              <a:solidFill>
                <a:schemeClr val="bg1"/>
              </a:solidFill>
            </a:rPr>
            <a:t>Best Practices &amp; Technologies</a:t>
          </a:r>
        </a:p>
      </dgm:t>
    </dgm:pt>
    <dgm:pt modelId="{B6E4673E-22A7-4A71-AE47-53473FD12059}" type="parTrans" cxnId="{0D708027-6CBB-440A-B121-3C32CDB8A72A}">
      <dgm:prSet/>
      <dgm:spPr/>
      <dgm:t>
        <a:bodyPr/>
        <a:lstStyle/>
        <a:p>
          <a:endParaRPr lang="en-US" sz="3600">
            <a:solidFill>
              <a:schemeClr val="bg1"/>
            </a:solidFill>
          </a:endParaRPr>
        </a:p>
      </dgm:t>
    </dgm:pt>
    <dgm:pt modelId="{192CA5F3-34BF-4B35-BE51-5C1F4356F827}" type="sibTrans" cxnId="{0D708027-6CBB-440A-B121-3C32CDB8A72A}">
      <dgm:prSet/>
      <dgm:spPr/>
      <dgm:t>
        <a:bodyPr/>
        <a:lstStyle/>
        <a:p>
          <a:endParaRPr lang="en-US" sz="3600">
            <a:solidFill>
              <a:schemeClr val="bg1"/>
            </a:solidFill>
          </a:endParaRPr>
        </a:p>
      </dgm:t>
    </dgm:pt>
    <dgm:pt modelId="{8E57CB0C-72B3-4BC2-9488-07B7FA4BADF9}">
      <dgm:prSet custT="1"/>
      <dgm:spPr>
        <a:solidFill>
          <a:schemeClr val="accent5">
            <a:lumMod val="75000"/>
            <a:alpha val="90000"/>
          </a:schemeClr>
        </a:solidFill>
      </dgm:spPr>
      <dgm:t>
        <a:bodyPr/>
        <a:lstStyle/>
        <a:p>
          <a:r>
            <a:rPr lang="en-US" sz="2000" dirty="0" smtClean="0">
              <a:solidFill>
                <a:schemeClr val="bg1"/>
              </a:solidFill>
            </a:rPr>
            <a:t>Fundamental Knowledge of IT Courses</a:t>
          </a:r>
        </a:p>
      </dgm:t>
    </dgm:pt>
    <dgm:pt modelId="{9ED1D871-3E12-4DB5-BF91-E782A924B197}" type="parTrans" cxnId="{424A4E85-5047-4CB4-99C7-321F40023808}">
      <dgm:prSet/>
      <dgm:spPr/>
      <dgm:t>
        <a:bodyPr/>
        <a:lstStyle/>
        <a:p>
          <a:endParaRPr lang="en-US" sz="3600">
            <a:solidFill>
              <a:schemeClr val="bg1"/>
            </a:solidFill>
          </a:endParaRPr>
        </a:p>
      </dgm:t>
    </dgm:pt>
    <dgm:pt modelId="{587EA326-CDEE-4D42-AC98-1B3FF3588D9C}" type="sibTrans" cxnId="{424A4E85-5047-4CB4-99C7-321F40023808}">
      <dgm:prSet/>
      <dgm:spPr/>
      <dgm:t>
        <a:bodyPr/>
        <a:lstStyle/>
        <a:p>
          <a:endParaRPr lang="en-US" sz="3600">
            <a:solidFill>
              <a:schemeClr val="bg1"/>
            </a:solidFill>
          </a:endParaRPr>
        </a:p>
      </dgm:t>
    </dgm:pt>
    <dgm:pt modelId="{C2A7CC4B-762B-4589-9A21-62D897EADF30}">
      <dgm:prSet custT="1"/>
      <dgm:spPr>
        <a:solidFill>
          <a:srgbClr val="7030A0">
            <a:alpha val="90000"/>
          </a:srgbClr>
        </a:solidFill>
      </dgm:spPr>
      <dgm:t>
        <a:bodyPr/>
        <a:lstStyle/>
        <a:p>
          <a:r>
            <a:rPr lang="en-US" sz="2000" dirty="0" smtClean="0">
              <a:solidFill>
                <a:schemeClr val="bg1"/>
              </a:solidFill>
            </a:rPr>
            <a:t>R&amp;D and EDC Skills</a:t>
          </a:r>
          <a:endParaRPr lang="en-US" sz="2000" dirty="0">
            <a:solidFill>
              <a:schemeClr val="bg1"/>
            </a:solidFill>
          </a:endParaRPr>
        </a:p>
      </dgm:t>
    </dgm:pt>
    <dgm:pt modelId="{47C0C8F4-186A-4E1F-9FC0-A85A916C08B3}" type="sibTrans" cxnId="{C857CFFF-4404-48F6-9543-3A39BB169EBA}">
      <dgm:prSet/>
      <dgm:spPr/>
      <dgm:t>
        <a:bodyPr/>
        <a:lstStyle/>
        <a:p>
          <a:endParaRPr lang="en-US" sz="3600">
            <a:solidFill>
              <a:schemeClr val="bg1"/>
            </a:solidFill>
          </a:endParaRPr>
        </a:p>
      </dgm:t>
    </dgm:pt>
    <dgm:pt modelId="{945F1061-FB25-42CC-93F4-D0A8CEE8C2CD}" type="parTrans" cxnId="{C857CFFF-4404-48F6-9543-3A39BB169EBA}">
      <dgm:prSet/>
      <dgm:spPr/>
      <dgm:t>
        <a:bodyPr/>
        <a:lstStyle/>
        <a:p>
          <a:endParaRPr lang="en-US" sz="3600">
            <a:solidFill>
              <a:schemeClr val="bg1"/>
            </a:solidFill>
          </a:endParaRPr>
        </a:p>
      </dgm:t>
    </dgm:pt>
    <dgm:pt modelId="{DD42A9CF-6178-4ACD-B321-6BD685FD07E4}">
      <dgm:prSet custT="1"/>
      <dgm:spPr>
        <a:solidFill>
          <a:srgbClr val="FF3300">
            <a:alpha val="89804"/>
          </a:srgbClr>
        </a:solidFill>
      </dgm:spPr>
      <dgm:t>
        <a:bodyPr/>
        <a:lstStyle/>
        <a:p>
          <a:r>
            <a:rPr lang="en-US" sz="2000" dirty="0" smtClean="0">
              <a:solidFill>
                <a:schemeClr val="bg1"/>
              </a:solidFill>
            </a:rPr>
            <a:t>Programming Tools</a:t>
          </a:r>
        </a:p>
      </dgm:t>
    </dgm:pt>
    <dgm:pt modelId="{2C76E402-E039-4C33-8F8B-C84935000E86}" type="parTrans" cxnId="{0A4E94E6-D70B-4FC0-95EE-E34449675850}">
      <dgm:prSet/>
      <dgm:spPr/>
      <dgm:t>
        <a:bodyPr/>
        <a:lstStyle/>
        <a:p>
          <a:endParaRPr lang="en-US"/>
        </a:p>
      </dgm:t>
    </dgm:pt>
    <dgm:pt modelId="{959D5378-EDC5-4C2F-8EC3-A22DACDFC7A5}" type="sibTrans" cxnId="{0A4E94E6-D70B-4FC0-95EE-E34449675850}">
      <dgm:prSet/>
      <dgm:spPr/>
      <dgm:t>
        <a:bodyPr/>
        <a:lstStyle/>
        <a:p>
          <a:endParaRPr lang="en-US"/>
        </a:p>
      </dgm:t>
    </dgm:pt>
    <dgm:pt modelId="{3F88BE02-8674-4501-ABCB-826107948596}" type="pres">
      <dgm:prSet presAssocID="{08A1E486-E360-4564-98F5-9B530BB122B2}" presName="compositeShape" presStyleCnt="0">
        <dgm:presLayoutVars>
          <dgm:dir/>
          <dgm:resizeHandles/>
        </dgm:presLayoutVars>
      </dgm:prSet>
      <dgm:spPr/>
    </dgm:pt>
    <dgm:pt modelId="{E84D8CBD-21D5-41E7-BC5F-2579DE79600C}" type="pres">
      <dgm:prSet presAssocID="{08A1E486-E360-4564-98F5-9B530BB122B2}" presName="pyramid" presStyleLbl="node1" presStyleIdx="0" presStyleCnt="1"/>
      <dgm:spPr>
        <a:solidFill>
          <a:schemeClr val="bg1">
            <a:lumMod val="65000"/>
          </a:schemeClr>
        </a:solidFill>
        <a:ln>
          <a:solidFill>
            <a:schemeClr val="bg1">
              <a:lumMod val="65000"/>
            </a:schemeClr>
          </a:solidFill>
        </a:ln>
      </dgm:spPr>
    </dgm:pt>
    <dgm:pt modelId="{43423ED1-D1B2-4D16-B8AC-C537A6CA3F81}" type="pres">
      <dgm:prSet presAssocID="{08A1E486-E360-4564-98F5-9B530BB122B2}" presName="theList" presStyleCnt="0"/>
      <dgm:spPr/>
    </dgm:pt>
    <dgm:pt modelId="{76BCF4A9-05F2-4044-B9E4-BA33A0A1ACE1}" type="pres">
      <dgm:prSet presAssocID="{2D3D7000-9829-435C-A9A0-EC031AF18C78}" presName="aNode" presStyleLbl="fgAcc1" presStyleIdx="0" presStyleCnt="7">
        <dgm:presLayoutVars>
          <dgm:bulletEnabled val="1"/>
        </dgm:presLayoutVars>
      </dgm:prSet>
      <dgm:spPr/>
      <dgm:t>
        <a:bodyPr/>
        <a:lstStyle/>
        <a:p>
          <a:endParaRPr lang="en-US"/>
        </a:p>
      </dgm:t>
    </dgm:pt>
    <dgm:pt modelId="{9396B0FE-E5FF-4D12-B782-72139C47D3A4}" type="pres">
      <dgm:prSet presAssocID="{2D3D7000-9829-435C-A9A0-EC031AF18C78}" presName="aSpace" presStyleCnt="0"/>
      <dgm:spPr/>
    </dgm:pt>
    <dgm:pt modelId="{A8AEF832-E1DA-4A9E-ADBE-1803ABDA43C1}" type="pres">
      <dgm:prSet presAssocID="{A7822CDD-37EC-479D-9071-077886D621B2}" presName="aNode" presStyleLbl="fgAcc1" presStyleIdx="1" presStyleCnt="7">
        <dgm:presLayoutVars>
          <dgm:bulletEnabled val="1"/>
        </dgm:presLayoutVars>
      </dgm:prSet>
      <dgm:spPr/>
      <dgm:t>
        <a:bodyPr/>
        <a:lstStyle/>
        <a:p>
          <a:endParaRPr lang="en-US"/>
        </a:p>
      </dgm:t>
    </dgm:pt>
    <dgm:pt modelId="{B1022553-7DBC-43F5-809F-2495DA06B843}" type="pres">
      <dgm:prSet presAssocID="{A7822CDD-37EC-479D-9071-077886D621B2}" presName="aSpace" presStyleCnt="0"/>
      <dgm:spPr/>
    </dgm:pt>
    <dgm:pt modelId="{4FA60D01-C42F-4D99-9D98-8D1A2309C7DF}" type="pres">
      <dgm:prSet presAssocID="{C2A7CC4B-762B-4589-9A21-62D897EADF30}" presName="aNode" presStyleLbl="fgAcc1" presStyleIdx="2" presStyleCnt="7">
        <dgm:presLayoutVars>
          <dgm:bulletEnabled val="1"/>
        </dgm:presLayoutVars>
      </dgm:prSet>
      <dgm:spPr/>
      <dgm:t>
        <a:bodyPr/>
        <a:lstStyle/>
        <a:p>
          <a:endParaRPr lang="en-US"/>
        </a:p>
      </dgm:t>
    </dgm:pt>
    <dgm:pt modelId="{F568CEC9-F9F5-4B4D-874E-2E50C62485AC}" type="pres">
      <dgm:prSet presAssocID="{C2A7CC4B-762B-4589-9A21-62D897EADF30}" presName="aSpace" presStyleCnt="0"/>
      <dgm:spPr/>
    </dgm:pt>
    <dgm:pt modelId="{EE0ACD2A-479A-4E97-991D-062A1A72B9A8}" type="pres">
      <dgm:prSet presAssocID="{AA81EB7E-B988-431A-90B5-7CD10701A11A}" presName="aNode" presStyleLbl="fgAcc1" presStyleIdx="3" presStyleCnt="7">
        <dgm:presLayoutVars>
          <dgm:bulletEnabled val="1"/>
        </dgm:presLayoutVars>
      </dgm:prSet>
      <dgm:spPr/>
      <dgm:t>
        <a:bodyPr/>
        <a:lstStyle/>
        <a:p>
          <a:endParaRPr lang="en-US"/>
        </a:p>
      </dgm:t>
    </dgm:pt>
    <dgm:pt modelId="{FAD31465-884B-4DB3-B004-DE439BC86676}" type="pres">
      <dgm:prSet presAssocID="{AA81EB7E-B988-431A-90B5-7CD10701A11A}" presName="aSpace" presStyleCnt="0"/>
      <dgm:spPr/>
    </dgm:pt>
    <dgm:pt modelId="{91FBDC05-DEC5-44FA-88A3-4F4489E62691}" type="pres">
      <dgm:prSet presAssocID="{5F4A3CEE-07F8-4D66-9D6A-1B0DD94E3C62}" presName="aNode" presStyleLbl="fgAcc1" presStyleIdx="4" presStyleCnt="7">
        <dgm:presLayoutVars>
          <dgm:bulletEnabled val="1"/>
        </dgm:presLayoutVars>
      </dgm:prSet>
      <dgm:spPr/>
      <dgm:t>
        <a:bodyPr/>
        <a:lstStyle/>
        <a:p>
          <a:endParaRPr lang="en-US"/>
        </a:p>
      </dgm:t>
    </dgm:pt>
    <dgm:pt modelId="{C0D50856-006E-4884-85D7-055FED0C00EA}" type="pres">
      <dgm:prSet presAssocID="{5F4A3CEE-07F8-4D66-9D6A-1B0DD94E3C62}" presName="aSpace" presStyleCnt="0"/>
      <dgm:spPr/>
    </dgm:pt>
    <dgm:pt modelId="{FC3CF425-E31D-40D0-AE58-CDF7C952B6EC}" type="pres">
      <dgm:prSet presAssocID="{DD42A9CF-6178-4ACD-B321-6BD685FD07E4}" presName="aNode" presStyleLbl="fgAcc1" presStyleIdx="5" presStyleCnt="7">
        <dgm:presLayoutVars>
          <dgm:bulletEnabled val="1"/>
        </dgm:presLayoutVars>
      </dgm:prSet>
      <dgm:spPr/>
      <dgm:t>
        <a:bodyPr/>
        <a:lstStyle/>
        <a:p>
          <a:endParaRPr lang="en-US"/>
        </a:p>
      </dgm:t>
    </dgm:pt>
    <dgm:pt modelId="{30538B6D-3E63-449F-948C-EA9AD9C845B6}" type="pres">
      <dgm:prSet presAssocID="{DD42A9CF-6178-4ACD-B321-6BD685FD07E4}" presName="aSpace" presStyleCnt="0"/>
      <dgm:spPr/>
    </dgm:pt>
    <dgm:pt modelId="{E4C2E35A-1608-4D65-AC94-CCBC6D756A7A}" type="pres">
      <dgm:prSet presAssocID="{8E57CB0C-72B3-4BC2-9488-07B7FA4BADF9}" presName="aNode" presStyleLbl="fgAcc1" presStyleIdx="6" presStyleCnt="7">
        <dgm:presLayoutVars>
          <dgm:bulletEnabled val="1"/>
        </dgm:presLayoutVars>
      </dgm:prSet>
      <dgm:spPr/>
      <dgm:t>
        <a:bodyPr/>
        <a:lstStyle/>
        <a:p>
          <a:endParaRPr lang="en-US"/>
        </a:p>
      </dgm:t>
    </dgm:pt>
    <dgm:pt modelId="{99A2647F-E3AC-4523-922D-B1A0F7F938FB}" type="pres">
      <dgm:prSet presAssocID="{8E57CB0C-72B3-4BC2-9488-07B7FA4BADF9}" presName="aSpace" presStyleCnt="0"/>
      <dgm:spPr/>
    </dgm:pt>
  </dgm:ptLst>
  <dgm:cxnLst>
    <dgm:cxn modelId="{0D708027-6CBB-440A-B121-3C32CDB8A72A}" srcId="{08A1E486-E360-4564-98F5-9B530BB122B2}" destId="{5F4A3CEE-07F8-4D66-9D6A-1B0DD94E3C62}" srcOrd="4" destOrd="0" parTransId="{B6E4673E-22A7-4A71-AE47-53473FD12059}" sibTransId="{192CA5F3-34BF-4B35-BE51-5C1F4356F827}"/>
    <dgm:cxn modelId="{27B9FEE0-2F2B-47E8-9370-2E1B7034B96A}" srcId="{08A1E486-E360-4564-98F5-9B530BB122B2}" destId="{2D3D7000-9829-435C-A9A0-EC031AF18C78}" srcOrd="0" destOrd="0" parTransId="{371699A4-DA1A-4952-A0DD-6EB502401C41}" sibTransId="{B5798724-D55D-4833-A49C-A163A212AFB3}"/>
    <dgm:cxn modelId="{12192506-649A-443A-8008-6D106EA3CFF9}" type="presOf" srcId="{8E57CB0C-72B3-4BC2-9488-07B7FA4BADF9}" destId="{E4C2E35A-1608-4D65-AC94-CCBC6D756A7A}" srcOrd="0" destOrd="0" presId="urn:microsoft.com/office/officeart/2005/8/layout/pyramid2"/>
    <dgm:cxn modelId="{60E07908-C193-495A-82CD-F4C275B2FD9E}" type="presOf" srcId="{08A1E486-E360-4564-98F5-9B530BB122B2}" destId="{3F88BE02-8674-4501-ABCB-826107948596}" srcOrd="0" destOrd="0" presId="urn:microsoft.com/office/officeart/2005/8/layout/pyramid2"/>
    <dgm:cxn modelId="{424A4E85-5047-4CB4-99C7-321F40023808}" srcId="{08A1E486-E360-4564-98F5-9B530BB122B2}" destId="{8E57CB0C-72B3-4BC2-9488-07B7FA4BADF9}" srcOrd="6" destOrd="0" parTransId="{9ED1D871-3E12-4DB5-BF91-E782A924B197}" sibTransId="{587EA326-CDEE-4D42-AC98-1B3FF3588D9C}"/>
    <dgm:cxn modelId="{3301C671-D254-4DF5-8352-A1B98201A3CF}" srcId="{08A1E486-E360-4564-98F5-9B530BB122B2}" destId="{AA81EB7E-B988-431A-90B5-7CD10701A11A}" srcOrd="3" destOrd="0" parTransId="{7AB193BA-0B39-499E-9F29-9DAA9C63D776}" sibTransId="{7315C62F-7E8B-49ED-B2A6-9DB30BF745A4}"/>
    <dgm:cxn modelId="{55781564-EDCA-4A9F-AE2D-F47B82566E3B}" type="presOf" srcId="{2D3D7000-9829-435C-A9A0-EC031AF18C78}" destId="{76BCF4A9-05F2-4044-B9E4-BA33A0A1ACE1}" srcOrd="0" destOrd="0" presId="urn:microsoft.com/office/officeart/2005/8/layout/pyramid2"/>
    <dgm:cxn modelId="{888CF9BC-05B7-4E93-9D60-A268F344CA44}" srcId="{08A1E486-E360-4564-98F5-9B530BB122B2}" destId="{A7822CDD-37EC-479D-9071-077886D621B2}" srcOrd="1" destOrd="0" parTransId="{B7F64449-E382-48DC-BF90-0C564CA2C775}" sibTransId="{AC2D3451-2AEF-43D6-B596-1A46D82F332A}"/>
    <dgm:cxn modelId="{C857CFFF-4404-48F6-9543-3A39BB169EBA}" srcId="{08A1E486-E360-4564-98F5-9B530BB122B2}" destId="{C2A7CC4B-762B-4589-9A21-62D897EADF30}" srcOrd="2" destOrd="0" parTransId="{945F1061-FB25-42CC-93F4-D0A8CEE8C2CD}" sibTransId="{47C0C8F4-186A-4E1F-9FC0-A85A916C08B3}"/>
    <dgm:cxn modelId="{9DBDF98B-29EB-486A-94A4-009AE0A6849D}" type="presOf" srcId="{A7822CDD-37EC-479D-9071-077886D621B2}" destId="{A8AEF832-E1DA-4A9E-ADBE-1803ABDA43C1}" srcOrd="0" destOrd="0" presId="urn:microsoft.com/office/officeart/2005/8/layout/pyramid2"/>
    <dgm:cxn modelId="{F1DFC438-29A5-445D-B9A7-B36D32381ACD}" type="presOf" srcId="{C2A7CC4B-762B-4589-9A21-62D897EADF30}" destId="{4FA60D01-C42F-4D99-9D98-8D1A2309C7DF}" srcOrd="0" destOrd="0" presId="urn:microsoft.com/office/officeart/2005/8/layout/pyramid2"/>
    <dgm:cxn modelId="{A718E464-F800-4D8E-83D9-5FA274D40618}" type="presOf" srcId="{DD42A9CF-6178-4ACD-B321-6BD685FD07E4}" destId="{FC3CF425-E31D-40D0-AE58-CDF7C952B6EC}" srcOrd="0" destOrd="0" presId="urn:microsoft.com/office/officeart/2005/8/layout/pyramid2"/>
    <dgm:cxn modelId="{0A4E94E6-D70B-4FC0-95EE-E34449675850}" srcId="{08A1E486-E360-4564-98F5-9B530BB122B2}" destId="{DD42A9CF-6178-4ACD-B321-6BD685FD07E4}" srcOrd="5" destOrd="0" parTransId="{2C76E402-E039-4C33-8F8B-C84935000E86}" sibTransId="{959D5378-EDC5-4C2F-8EC3-A22DACDFC7A5}"/>
    <dgm:cxn modelId="{F2E3478E-7B31-4E71-A743-EFE04410C184}" type="presOf" srcId="{5F4A3CEE-07F8-4D66-9D6A-1B0DD94E3C62}" destId="{91FBDC05-DEC5-44FA-88A3-4F4489E62691}" srcOrd="0" destOrd="0" presId="urn:microsoft.com/office/officeart/2005/8/layout/pyramid2"/>
    <dgm:cxn modelId="{5332C7D3-DD35-43F4-BCF6-E329CE83D66E}" type="presOf" srcId="{AA81EB7E-B988-431A-90B5-7CD10701A11A}" destId="{EE0ACD2A-479A-4E97-991D-062A1A72B9A8}" srcOrd="0" destOrd="0" presId="urn:microsoft.com/office/officeart/2005/8/layout/pyramid2"/>
    <dgm:cxn modelId="{4A1FECB9-D6F3-4F4D-8D92-6C5FBEE90192}" type="presParOf" srcId="{3F88BE02-8674-4501-ABCB-826107948596}" destId="{E84D8CBD-21D5-41E7-BC5F-2579DE79600C}" srcOrd="0" destOrd="0" presId="urn:microsoft.com/office/officeart/2005/8/layout/pyramid2"/>
    <dgm:cxn modelId="{1249C139-EEA7-44BB-AA42-0AE6C6FA950E}" type="presParOf" srcId="{3F88BE02-8674-4501-ABCB-826107948596}" destId="{43423ED1-D1B2-4D16-B8AC-C537A6CA3F81}" srcOrd="1" destOrd="0" presId="urn:microsoft.com/office/officeart/2005/8/layout/pyramid2"/>
    <dgm:cxn modelId="{8E3D7E8B-D3FA-47BF-9B5D-08D4884DFFD0}" type="presParOf" srcId="{43423ED1-D1B2-4D16-B8AC-C537A6CA3F81}" destId="{76BCF4A9-05F2-4044-B9E4-BA33A0A1ACE1}" srcOrd="0" destOrd="0" presId="urn:microsoft.com/office/officeart/2005/8/layout/pyramid2"/>
    <dgm:cxn modelId="{D16F0C87-EF18-43DA-BAF5-930318675AD6}" type="presParOf" srcId="{43423ED1-D1B2-4D16-B8AC-C537A6CA3F81}" destId="{9396B0FE-E5FF-4D12-B782-72139C47D3A4}" srcOrd="1" destOrd="0" presId="urn:microsoft.com/office/officeart/2005/8/layout/pyramid2"/>
    <dgm:cxn modelId="{47D91DD4-806A-4A6D-B937-B0E8BCE68EE2}" type="presParOf" srcId="{43423ED1-D1B2-4D16-B8AC-C537A6CA3F81}" destId="{A8AEF832-E1DA-4A9E-ADBE-1803ABDA43C1}" srcOrd="2" destOrd="0" presId="urn:microsoft.com/office/officeart/2005/8/layout/pyramid2"/>
    <dgm:cxn modelId="{A9ACDBF5-6CBD-4FB4-9761-E6A46F53645E}" type="presParOf" srcId="{43423ED1-D1B2-4D16-B8AC-C537A6CA3F81}" destId="{B1022553-7DBC-43F5-809F-2495DA06B843}" srcOrd="3" destOrd="0" presId="urn:microsoft.com/office/officeart/2005/8/layout/pyramid2"/>
    <dgm:cxn modelId="{CF53C615-EDEB-49C3-A0B8-28192A90EE56}" type="presParOf" srcId="{43423ED1-D1B2-4D16-B8AC-C537A6CA3F81}" destId="{4FA60D01-C42F-4D99-9D98-8D1A2309C7DF}" srcOrd="4" destOrd="0" presId="urn:microsoft.com/office/officeart/2005/8/layout/pyramid2"/>
    <dgm:cxn modelId="{1491E8F8-823A-4ADB-844D-A0F121AFB684}" type="presParOf" srcId="{43423ED1-D1B2-4D16-B8AC-C537A6CA3F81}" destId="{F568CEC9-F9F5-4B4D-874E-2E50C62485AC}" srcOrd="5" destOrd="0" presId="urn:microsoft.com/office/officeart/2005/8/layout/pyramid2"/>
    <dgm:cxn modelId="{6FE0A730-07BF-40D0-AB83-0BA9491D0F06}" type="presParOf" srcId="{43423ED1-D1B2-4D16-B8AC-C537A6CA3F81}" destId="{EE0ACD2A-479A-4E97-991D-062A1A72B9A8}" srcOrd="6" destOrd="0" presId="urn:microsoft.com/office/officeart/2005/8/layout/pyramid2"/>
    <dgm:cxn modelId="{B25920C4-119E-44B6-9263-2ECF9B849845}" type="presParOf" srcId="{43423ED1-D1B2-4D16-B8AC-C537A6CA3F81}" destId="{FAD31465-884B-4DB3-B004-DE439BC86676}" srcOrd="7" destOrd="0" presId="urn:microsoft.com/office/officeart/2005/8/layout/pyramid2"/>
    <dgm:cxn modelId="{A027A9DD-5358-4BF7-A2EC-9F988362C580}" type="presParOf" srcId="{43423ED1-D1B2-4D16-B8AC-C537A6CA3F81}" destId="{91FBDC05-DEC5-44FA-88A3-4F4489E62691}" srcOrd="8" destOrd="0" presId="urn:microsoft.com/office/officeart/2005/8/layout/pyramid2"/>
    <dgm:cxn modelId="{4E2B8BA9-5777-4A73-968C-42497B72D0EA}" type="presParOf" srcId="{43423ED1-D1B2-4D16-B8AC-C537A6CA3F81}" destId="{C0D50856-006E-4884-85D7-055FED0C00EA}" srcOrd="9" destOrd="0" presId="urn:microsoft.com/office/officeart/2005/8/layout/pyramid2"/>
    <dgm:cxn modelId="{E6912222-29D2-4864-B0A6-F3FF55920254}" type="presParOf" srcId="{43423ED1-D1B2-4D16-B8AC-C537A6CA3F81}" destId="{FC3CF425-E31D-40D0-AE58-CDF7C952B6EC}" srcOrd="10" destOrd="0" presId="urn:microsoft.com/office/officeart/2005/8/layout/pyramid2"/>
    <dgm:cxn modelId="{AD8DD3CC-E0A7-4722-B0B1-4B8A0781B659}" type="presParOf" srcId="{43423ED1-D1B2-4D16-B8AC-C537A6CA3F81}" destId="{30538B6D-3E63-449F-948C-EA9AD9C845B6}" srcOrd="11" destOrd="0" presId="urn:microsoft.com/office/officeart/2005/8/layout/pyramid2"/>
    <dgm:cxn modelId="{8DAB20BE-A2B3-4640-9792-DA2D5AAD9A26}" type="presParOf" srcId="{43423ED1-D1B2-4D16-B8AC-C537A6CA3F81}" destId="{E4C2E35A-1608-4D65-AC94-CCBC6D756A7A}" srcOrd="12" destOrd="0" presId="urn:microsoft.com/office/officeart/2005/8/layout/pyramid2"/>
    <dgm:cxn modelId="{3BCF08B1-B677-48E6-A50F-8921A263538D}" type="presParOf" srcId="{43423ED1-D1B2-4D16-B8AC-C537A6CA3F81}" destId="{99A2647F-E3AC-4523-922D-B1A0F7F938FB}"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544F0D-6BD0-4081-A861-34ADF432074D}"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US"/>
        </a:p>
      </dgm:t>
    </dgm:pt>
    <dgm:pt modelId="{784D19C9-0F89-48D6-906D-DAFCA777DE90}">
      <dgm:prSet phldrT="[Text]" custT="1"/>
      <dgm:spPr/>
      <dgm:t>
        <a:bodyPr/>
        <a:lstStyle/>
        <a:p>
          <a:pPr algn="l"/>
          <a:r>
            <a:rPr lang="en-US" sz="1400" dirty="0"/>
            <a:t>2001</a:t>
          </a:r>
        </a:p>
        <a:p>
          <a:pPr algn="l"/>
          <a:r>
            <a:rPr lang="en-US" sz="1400" dirty="0"/>
            <a:t>Establishment of Institute with the </a:t>
          </a:r>
          <a:r>
            <a:rPr lang="en-US" sz="1400" dirty="0" smtClean="0"/>
            <a:t>PEO (Quality Objectives) </a:t>
          </a:r>
          <a:r>
            <a:rPr lang="en-US" sz="1400" dirty="0"/>
            <a:t>of creating competent engineering Graduates</a:t>
          </a:r>
        </a:p>
      </dgm:t>
    </dgm:pt>
    <dgm:pt modelId="{6732B83E-A057-4775-A280-F0E369D2D727}" type="parTrans" cxnId="{828D5BAF-C2BC-4D1C-9A0D-DFF565E3FCCA}">
      <dgm:prSet/>
      <dgm:spPr/>
      <dgm:t>
        <a:bodyPr/>
        <a:lstStyle/>
        <a:p>
          <a:pPr algn="l"/>
          <a:endParaRPr lang="en-US" sz="3600"/>
        </a:p>
      </dgm:t>
    </dgm:pt>
    <dgm:pt modelId="{55831EBC-C146-48F8-AF6D-6DFAC08DFC86}" type="sibTrans" cxnId="{828D5BAF-C2BC-4D1C-9A0D-DFF565E3FCCA}">
      <dgm:prSet/>
      <dgm:spPr/>
      <dgm:t>
        <a:bodyPr/>
        <a:lstStyle/>
        <a:p>
          <a:pPr algn="l"/>
          <a:endParaRPr lang="en-US" sz="3600"/>
        </a:p>
      </dgm:t>
    </dgm:pt>
    <dgm:pt modelId="{3838588F-F308-49BF-B8D4-73DDFC87AEE8}">
      <dgm:prSet phldrT="[Text]" custT="1"/>
      <dgm:spPr/>
      <dgm:t>
        <a:bodyPr/>
        <a:lstStyle/>
        <a:p>
          <a:pPr algn="l"/>
          <a:r>
            <a:rPr lang="en-US" sz="1400"/>
            <a:t>2005</a:t>
          </a:r>
        </a:p>
        <a:p>
          <a:pPr algn="l"/>
          <a:r>
            <a:rPr lang="en-US" sz="1400"/>
            <a:t>ISO: 9001:2000</a:t>
          </a:r>
        </a:p>
        <a:p>
          <a:pPr algn="l"/>
          <a:r>
            <a:rPr lang="en-US" sz="1400"/>
            <a:t>implemented with PEO of Quality Engineering Graduates. PEOs set through Quality Objectives</a:t>
          </a:r>
        </a:p>
      </dgm:t>
    </dgm:pt>
    <dgm:pt modelId="{1510C591-5E25-4C6B-B0FC-29B6543DC916}" type="parTrans" cxnId="{C8CD6A3D-6E5A-49E4-97D0-D158012933A5}">
      <dgm:prSet/>
      <dgm:spPr/>
      <dgm:t>
        <a:bodyPr/>
        <a:lstStyle/>
        <a:p>
          <a:pPr algn="l"/>
          <a:endParaRPr lang="en-US" sz="3600"/>
        </a:p>
      </dgm:t>
    </dgm:pt>
    <dgm:pt modelId="{E0E6C152-00E7-4742-AA0A-593CFF675761}" type="sibTrans" cxnId="{C8CD6A3D-6E5A-49E4-97D0-D158012933A5}">
      <dgm:prSet/>
      <dgm:spPr/>
      <dgm:t>
        <a:bodyPr/>
        <a:lstStyle/>
        <a:p>
          <a:pPr algn="l"/>
          <a:endParaRPr lang="en-US" sz="3600"/>
        </a:p>
      </dgm:t>
    </dgm:pt>
    <dgm:pt modelId="{64BF4973-947A-41AC-8F68-A07D605441F1}">
      <dgm:prSet phldrT="[Text]" custT="1"/>
      <dgm:spPr/>
      <dgm:t>
        <a:bodyPr/>
        <a:lstStyle/>
        <a:p>
          <a:pPr algn="l"/>
          <a:r>
            <a:rPr lang="en-US" sz="1400"/>
            <a:t>2009</a:t>
          </a:r>
        </a:p>
        <a:p>
          <a:pPr algn="l"/>
          <a:r>
            <a:rPr lang="en-US" sz="1400"/>
            <a:t>ISO: 9001:2008  (Emphasis on design &amp; development)</a:t>
          </a:r>
        </a:p>
        <a:p>
          <a:pPr algn="l"/>
          <a:r>
            <a:rPr lang="en-US" sz="1400"/>
            <a:t>5 PEOs defined as per NBA SAR.</a:t>
          </a:r>
        </a:p>
      </dgm:t>
    </dgm:pt>
    <dgm:pt modelId="{8B75C787-5CE5-4BDD-BF87-00B636DF80F5}" type="parTrans" cxnId="{3BC53826-26A2-4F0F-90C6-DBB150B6053D}">
      <dgm:prSet/>
      <dgm:spPr/>
      <dgm:t>
        <a:bodyPr/>
        <a:lstStyle/>
        <a:p>
          <a:pPr algn="l"/>
          <a:endParaRPr lang="en-US" sz="3600"/>
        </a:p>
      </dgm:t>
    </dgm:pt>
    <dgm:pt modelId="{46258E47-369E-4605-8001-9FEB804D262B}" type="sibTrans" cxnId="{3BC53826-26A2-4F0F-90C6-DBB150B6053D}">
      <dgm:prSet/>
      <dgm:spPr/>
      <dgm:t>
        <a:bodyPr/>
        <a:lstStyle/>
        <a:p>
          <a:pPr algn="l"/>
          <a:endParaRPr lang="en-US" sz="3600"/>
        </a:p>
      </dgm:t>
    </dgm:pt>
    <dgm:pt modelId="{F0E2BA77-0432-40ED-BB87-9C9F415769D1}">
      <dgm:prSet phldrT="[Text]" custT="1"/>
      <dgm:spPr/>
      <dgm:t>
        <a:bodyPr/>
        <a:lstStyle/>
        <a:p>
          <a:pPr algn="l"/>
          <a:r>
            <a:rPr lang="en-US" sz="1400"/>
            <a:t>2013</a:t>
          </a:r>
        </a:p>
        <a:p>
          <a:pPr algn="l"/>
          <a:r>
            <a:rPr lang="en-US" sz="1400"/>
            <a:t>ISO: 9001:2008</a:t>
          </a:r>
        </a:p>
        <a:p>
          <a:pPr algn="l"/>
          <a:r>
            <a:rPr lang="en-US" sz="1400"/>
            <a:t>Formalization of PEOs (reference from PEOs of UoM, NBA Graduate Attributes) &amp; alignment with quality objectives. And based on stakeholders feedback.</a:t>
          </a:r>
        </a:p>
      </dgm:t>
    </dgm:pt>
    <dgm:pt modelId="{9A23E930-60AA-415F-9718-83615A6D18E6}" type="parTrans" cxnId="{0FA6274D-D404-423B-938C-5D8CA20E7452}">
      <dgm:prSet/>
      <dgm:spPr/>
      <dgm:t>
        <a:bodyPr/>
        <a:lstStyle/>
        <a:p>
          <a:pPr algn="l"/>
          <a:endParaRPr lang="en-US" sz="3600"/>
        </a:p>
      </dgm:t>
    </dgm:pt>
    <dgm:pt modelId="{87503311-C9E3-40ED-A2B7-A8C454D4B6B7}" type="sibTrans" cxnId="{0FA6274D-D404-423B-938C-5D8CA20E7452}">
      <dgm:prSet/>
      <dgm:spPr/>
      <dgm:t>
        <a:bodyPr/>
        <a:lstStyle/>
        <a:p>
          <a:pPr algn="l"/>
          <a:endParaRPr lang="en-US" sz="3600"/>
        </a:p>
      </dgm:t>
    </dgm:pt>
    <dgm:pt modelId="{47E032CE-D0D2-4DD3-A932-3009C00F5E06}" type="pres">
      <dgm:prSet presAssocID="{42544F0D-6BD0-4081-A861-34ADF432074D}" presName="rootnode" presStyleCnt="0">
        <dgm:presLayoutVars>
          <dgm:chMax/>
          <dgm:chPref/>
          <dgm:dir/>
          <dgm:animLvl val="lvl"/>
        </dgm:presLayoutVars>
      </dgm:prSet>
      <dgm:spPr/>
      <dgm:t>
        <a:bodyPr/>
        <a:lstStyle/>
        <a:p>
          <a:endParaRPr lang="en-IN"/>
        </a:p>
      </dgm:t>
    </dgm:pt>
    <dgm:pt modelId="{F3D3391E-A85A-4E70-9AC6-B2697B09E826}" type="pres">
      <dgm:prSet presAssocID="{784D19C9-0F89-48D6-906D-DAFCA777DE90}" presName="composite" presStyleCnt="0"/>
      <dgm:spPr/>
      <dgm:t>
        <a:bodyPr/>
        <a:lstStyle/>
        <a:p>
          <a:endParaRPr lang="en-US"/>
        </a:p>
      </dgm:t>
    </dgm:pt>
    <dgm:pt modelId="{8CF93F81-E8B5-4154-8217-79B42EC2647E}" type="pres">
      <dgm:prSet presAssocID="{784D19C9-0F89-48D6-906D-DAFCA777DE90}" presName="LShape" presStyleLbl="alignNode1" presStyleIdx="0" presStyleCnt="7"/>
      <dgm:spPr/>
      <dgm:t>
        <a:bodyPr/>
        <a:lstStyle/>
        <a:p>
          <a:endParaRPr lang="en-US"/>
        </a:p>
      </dgm:t>
    </dgm:pt>
    <dgm:pt modelId="{9A6A7483-26EF-45FC-9842-28B4A9D79320}" type="pres">
      <dgm:prSet presAssocID="{784D19C9-0F89-48D6-906D-DAFCA777DE90}" presName="ParentText" presStyleLbl="revTx" presStyleIdx="0" presStyleCnt="4">
        <dgm:presLayoutVars>
          <dgm:chMax val="0"/>
          <dgm:chPref val="0"/>
          <dgm:bulletEnabled val="1"/>
        </dgm:presLayoutVars>
      </dgm:prSet>
      <dgm:spPr/>
      <dgm:t>
        <a:bodyPr/>
        <a:lstStyle/>
        <a:p>
          <a:endParaRPr lang="en-US"/>
        </a:p>
      </dgm:t>
    </dgm:pt>
    <dgm:pt modelId="{5E8C2383-39E0-4A50-98F3-39A78DAB40E1}" type="pres">
      <dgm:prSet presAssocID="{784D19C9-0F89-48D6-906D-DAFCA777DE90}" presName="Triangle" presStyleLbl="alignNode1" presStyleIdx="1" presStyleCnt="7"/>
      <dgm:spPr/>
      <dgm:t>
        <a:bodyPr/>
        <a:lstStyle/>
        <a:p>
          <a:endParaRPr lang="en-US"/>
        </a:p>
      </dgm:t>
    </dgm:pt>
    <dgm:pt modelId="{3F575B90-87E0-4D53-B3A8-1F701C647BA8}" type="pres">
      <dgm:prSet presAssocID="{55831EBC-C146-48F8-AF6D-6DFAC08DFC86}" presName="sibTrans" presStyleCnt="0"/>
      <dgm:spPr/>
      <dgm:t>
        <a:bodyPr/>
        <a:lstStyle/>
        <a:p>
          <a:endParaRPr lang="en-US"/>
        </a:p>
      </dgm:t>
    </dgm:pt>
    <dgm:pt modelId="{E4DCCA61-D9FD-4B68-A33D-238B95F2C23D}" type="pres">
      <dgm:prSet presAssocID="{55831EBC-C146-48F8-AF6D-6DFAC08DFC86}" presName="space" presStyleCnt="0"/>
      <dgm:spPr/>
      <dgm:t>
        <a:bodyPr/>
        <a:lstStyle/>
        <a:p>
          <a:endParaRPr lang="en-US"/>
        </a:p>
      </dgm:t>
    </dgm:pt>
    <dgm:pt modelId="{822A04A7-A865-496F-AE34-EFD42240937F}" type="pres">
      <dgm:prSet presAssocID="{3838588F-F308-49BF-B8D4-73DDFC87AEE8}" presName="composite" presStyleCnt="0"/>
      <dgm:spPr/>
      <dgm:t>
        <a:bodyPr/>
        <a:lstStyle/>
        <a:p>
          <a:endParaRPr lang="en-US"/>
        </a:p>
      </dgm:t>
    </dgm:pt>
    <dgm:pt modelId="{7015029F-3D2F-406D-B8E4-3DEC13257870}" type="pres">
      <dgm:prSet presAssocID="{3838588F-F308-49BF-B8D4-73DDFC87AEE8}" presName="LShape" presStyleLbl="alignNode1" presStyleIdx="2" presStyleCnt="7"/>
      <dgm:spPr/>
      <dgm:t>
        <a:bodyPr/>
        <a:lstStyle/>
        <a:p>
          <a:endParaRPr lang="en-US"/>
        </a:p>
      </dgm:t>
    </dgm:pt>
    <dgm:pt modelId="{4042510E-394F-4566-870D-A5E8C4B45AA3}" type="pres">
      <dgm:prSet presAssocID="{3838588F-F308-49BF-B8D4-73DDFC87AEE8}" presName="ParentText" presStyleLbl="revTx" presStyleIdx="1" presStyleCnt="4">
        <dgm:presLayoutVars>
          <dgm:chMax val="0"/>
          <dgm:chPref val="0"/>
          <dgm:bulletEnabled val="1"/>
        </dgm:presLayoutVars>
      </dgm:prSet>
      <dgm:spPr/>
      <dgm:t>
        <a:bodyPr/>
        <a:lstStyle/>
        <a:p>
          <a:endParaRPr lang="en-US"/>
        </a:p>
      </dgm:t>
    </dgm:pt>
    <dgm:pt modelId="{60A4F2D3-3E97-4DCA-ABCF-808BC9857CC7}" type="pres">
      <dgm:prSet presAssocID="{3838588F-F308-49BF-B8D4-73DDFC87AEE8}" presName="Triangle" presStyleLbl="alignNode1" presStyleIdx="3" presStyleCnt="7"/>
      <dgm:spPr/>
      <dgm:t>
        <a:bodyPr/>
        <a:lstStyle/>
        <a:p>
          <a:endParaRPr lang="en-US"/>
        </a:p>
      </dgm:t>
    </dgm:pt>
    <dgm:pt modelId="{4DB7373B-5CC2-4B5C-9D0D-3EA4B721F401}" type="pres">
      <dgm:prSet presAssocID="{E0E6C152-00E7-4742-AA0A-593CFF675761}" presName="sibTrans" presStyleCnt="0"/>
      <dgm:spPr/>
      <dgm:t>
        <a:bodyPr/>
        <a:lstStyle/>
        <a:p>
          <a:endParaRPr lang="en-US"/>
        </a:p>
      </dgm:t>
    </dgm:pt>
    <dgm:pt modelId="{3EDC0EA2-299F-4EF2-8CC7-5A30FD5C088C}" type="pres">
      <dgm:prSet presAssocID="{E0E6C152-00E7-4742-AA0A-593CFF675761}" presName="space" presStyleCnt="0"/>
      <dgm:spPr/>
      <dgm:t>
        <a:bodyPr/>
        <a:lstStyle/>
        <a:p>
          <a:endParaRPr lang="en-US"/>
        </a:p>
      </dgm:t>
    </dgm:pt>
    <dgm:pt modelId="{BC57ABC2-4DB7-43D4-AD26-D83F66A03521}" type="pres">
      <dgm:prSet presAssocID="{64BF4973-947A-41AC-8F68-A07D605441F1}" presName="composite" presStyleCnt="0"/>
      <dgm:spPr/>
      <dgm:t>
        <a:bodyPr/>
        <a:lstStyle/>
        <a:p>
          <a:endParaRPr lang="en-US"/>
        </a:p>
      </dgm:t>
    </dgm:pt>
    <dgm:pt modelId="{C345641D-69C8-4DC7-B9DF-A117CA9E24E7}" type="pres">
      <dgm:prSet presAssocID="{64BF4973-947A-41AC-8F68-A07D605441F1}" presName="LShape" presStyleLbl="alignNode1" presStyleIdx="4" presStyleCnt="7"/>
      <dgm:spPr/>
      <dgm:t>
        <a:bodyPr/>
        <a:lstStyle/>
        <a:p>
          <a:endParaRPr lang="en-US"/>
        </a:p>
      </dgm:t>
    </dgm:pt>
    <dgm:pt modelId="{A0840CEB-55F6-4B83-88C8-F1B14DE86E6B}" type="pres">
      <dgm:prSet presAssocID="{64BF4973-947A-41AC-8F68-A07D605441F1}" presName="ParentText" presStyleLbl="revTx" presStyleIdx="2" presStyleCnt="4">
        <dgm:presLayoutVars>
          <dgm:chMax val="0"/>
          <dgm:chPref val="0"/>
          <dgm:bulletEnabled val="1"/>
        </dgm:presLayoutVars>
      </dgm:prSet>
      <dgm:spPr/>
      <dgm:t>
        <a:bodyPr/>
        <a:lstStyle/>
        <a:p>
          <a:endParaRPr lang="en-US"/>
        </a:p>
      </dgm:t>
    </dgm:pt>
    <dgm:pt modelId="{449D42F6-821D-4B4E-A6EA-4980F2D5781A}" type="pres">
      <dgm:prSet presAssocID="{64BF4973-947A-41AC-8F68-A07D605441F1}" presName="Triangle" presStyleLbl="alignNode1" presStyleIdx="5" presStyleCnt="7"/>
      <dgm:spPr/>
      <dgm:t>
        <a:bodyPr/>
        <a:lstStyle/>
        <a:p>
          <a:endParaRPr lang="en-US"/>
        </a:p>
      </dgm:t>
    </dgm:pt>
    <dgm:pt modelId="{E4DFAEF9-E41C-4D7E-9EE5-1BF4C326720B}" type="pres">
      <dgm:prSet presAssocID="{46258E47-369E-4605-8001-9FEB804D262B}" presName="sibTrans" presStyleCnt="0"/>
      <dgm:spPr/>
      <dgm:t>
        <a:bodyPr/>
        <a:lstStyle/>
        <a:p>
          <a:endParaRPr lang="en-US"/>
        </a:p>
      </dgm:t>
    </dgm:pt>
    <dgm:pt modelId="{A01F0E1E-DED3-4CB0-88A4-A45CA772871F}" type="pres">
      <dgm:prSet presAssocID="{46258E47-369E-4605-8001-9FEB804D262B}" presName="space" presStyleCnt="0"/>
      <dgm:spPr/>
      <dgm:t>
        <a:bodyPr/>
        <a:lstStyle/>
        <a:p>
          <a:endParaRPr lang="en-US"/>
        </a:p>
      </dgm:t>
    </dgm:pt>
    <dgm:pt modelId="{5C4F7C41-27C8-421D-80C4-85877D17BB73}" type="pres">
      <dgm:prSet presAssocID="{F0E2BA77-0432-40ED-BB87-9C9F415769D1}" presName="composite" presStyleCnt="0"/>
      <dgm:spPr/>
      <dgm:t>
        <a:bodyPr/>
        <a:lstStyle/>
        <a:p>
          <a:endParaRPr lang="en-US"/>
        </a:p>
      </dgm:t>
    </dgm:pt>
    <dgm:pt modelId="{320BB2B4-E2F9-454B-B57D-55B126FCF29C}" type="pres">
      <dgm:prSet presAssocID="{F0E2BA77-0432-40ED-BB87-9C9F415769D1}" presName="LShape" presStyleLbl="alignNode1" presStyleIdx="6" presStyleCnt="7"/>
      <dgm:spPr/>
      <dgm:t>
        <a:bodyPr/>
        <a:lstStyle/>
        <a:p>
          <a:endParaRPr lang="en-US"/>
        </a:p>
      </dgm:t>
    </dgm:pt>
    <dgm:pt modelId="{8A99B078-99ED-4DE7-B27A-F00354A33305}" type="pres">
      <dgm:prSet presAssocID="{F0E2BA77-0432-40ED-BB87-9C9F415769D1}" presName="ParentText" presStyleLbl="revTx" presStyleIdx="3" presStyleCnt="4">
        <dgm:presLayoutVars>
          <dgm:chMax val="0"/>
          <dgm:chPref val="0"/>
          <dgm:bulletEnabled val="1"/>
        </dgm:presLayoutVars>
      </dgm:prSet>
      <dgm:spPr/>
      <dgm:t>
        <a:bodyPr/>
        <a:lstStyle/>
        <a:p>
          <a:endParaRPr lang="en-US"/>
        </a:p>
      </dgm:t>
    </dgm:pt>
  </dgm:ptLst>
  <dgm:cxnLst>
    <dgm:cxn modelId="{7B12BAA8-22C8-4004-B8E2-A9265BBCE954}" type="presOf" srcId="{F0E2BA77-0432-40ED-BB87-9C9F415769D1}" destId="{8A99B078-99ED-4DE7-B27A-F00354A33305}" srcOrd="0" destOrd="0" presId="urn:microsoft.com/office/officeart/2009/3/layout/StepUpProcess"/>
    <dgm:cxn modelId="{C8CD6A3D-6E5A-49E4-97D0-D158012933A5}" srcId="{42544F0D-6BD0-4081-A861-34ADF432074D}" destId="{3838588F-F308-49BF-B8D4-73DDFC87AEE8}" srcOrd="1" destOrd="0" parTransId="{1510C591-5E25-4C6B-B0FC-29B6543DC916}" sibTransId="{E0E6C152-00E7-4742-AA0A-593CFF675761}"/>
    <dgm:cxn modelId="{50E89B84-4C3C-4C4A-A480-360F325596AC}" type="presOf" srcId="{42544F0D-6BD0-4081-A861-34ADF432074D}" destId="{47E032CE-D0D2-4DD3-A932-3009C00F5E06}" srcOrd="0" destOrd="0" presId="urn:microsoft.com/office/officeart/2009/3/layout/StepUpProcess"/>
    <dgm:cxn modelId="{3BC53826-26A2-4F0F-90C6-DBB150B6053D}" srcId="{42544F0D-6BD0-4081-A861-34ADF432074D}" destId="{64BF4973-947A-41AC-8F68-A07D605441F1}" srcOrd="2" destOrd="0" parTransId="{8B75C787-5CE5-4BDD-BF87-00B636DF80F5}" sibTransId="{46258E47-369E-4605-8001-9FEB804D262B}"/>
    <dgm:cxn modelId="{0FA6274D-D404-423B-938C-5D8CA20E7452}" srcId="{42544F0D-6BD0-4081-A861-34ADF432074D}" destId="{F0E2BA77-0432-40ED-BB87-9C9F415769D1}" srcOrd="3" destOrd="0" parTransId="{9A23E930-60AA-415F-9718-83615A6D18E6}" sibTransId="{87503311-C9E3-40ED-A2B7-A8C454D4B6B7}"/>
    <dgm:cxn modelId="{828D5BAF-C2BC-4D1C-9A0D-DFF565E3FCCA}" srcId="{42544F0D-6BD0-4081-A861-34ADF432074D}" destId="{784D19C9-0F89-48D6-906D-DAFCA777DE90}" srcOrd="0" destOrd="0" parTransId="{6732B83E-A057-4775-A280-F0E369D2D727}" sibTransId="{55831EBC-C146-48F8-AF6D-6DFAC08DFC86}"/>
    <dgm:cxn modelId="{2F6209A6-6936-4092-926C-EAE21DBB486C}" type="presOf" srcId="{3838588F-F308-49BF-B8D4-73DDFC87AEE8}" destId="{4042510E-394F-4566-870D-A5E8C4B45AA3}" srcOrd="0" destOrd="0" presId="urn:microsoft.com/office/officeart/2009/3/layout/StepUpProcess"/>
    <dgm:cxn modelId="{DAADE759-CC1F-48E4-B712-EB6CF825503F}" type="presOf" srcId="{784D19C9-0F89-48D6-906D-DAFCA777DE90}" destId="{9A6A7483-26EF-45FC-9842-28B4A9D79320}" srcOrd="0" destOrd="0" presId="urn:microsoft.com/office/officeart/2009/3/layout/StepUpProcess"/>
    <dgm:cxn modelId="{87C4577B-5E3C-4463-84DF-67C2678E87DF}" type="presOf" srcId="{64BF4973-947A-41AC-8F68-A07D605441F1}" destId="{A0840CEB-55F6-4B83-88C8-F1B14DE86E6B}" srcOrd="0" destOrd="0" presId="urn:microsoft.com/office/officeart/2009/3/layout/StepUpProcess"/>
    <dgm:cxn modelId="{A71070A2-889A-4F84-B5B9-CAC97A25E1C3}" type="presParOf" srcId="{47E032CE-D0D2-4DD3-A932-3009C00F5E06}" destId="{F3D3391E-A85A-4E70-9AC6-B2697B09E826}" srcOrd="0" destOrd="0" presId="urn:microsoft.com/office/officeart/2009/3/layout/StepUpProcess"/>
    <dgm:cxn modelId="{731FE7ED-9B5D-4916-94BC-F1450D631E17}" type="presParOf" srcId="{F3D3391E-A85A-4E70-9AC6-B2697B09E826}" destId="{8CF93F81-E8B5-4154-8217-79B42EC2647E}" srcOrd="0" destOrd="0" presId="urn:microsoft.com/office/officeart/2009/3/layout/StepUpProcess"/>
    <dgm:cxn modelId="{334F6C85-36DB-4F98-A131-3D5C732B7065}" type="presParOf" srcId="{F3D3391E-A85A-4E70-9AC6-B2697B09E826}" destId="{9A6A7483-26EF-45FC-9842-28B4A9D79320}" srcOrd="1" destOrd="0" presId="urn:microsoft.com/office/officeart/2009/3/layout/StepUpProcess"/>
    <dgm:cxn modelId="{0C231A63-5AA6-48A3-9124-C146666DFA9C}" type="presParOf" srcId="{F3D3391E-A85A-4E70-9AC6-B2697B09E826}" destId="{5E8C2383-39E0-4A50-98F3-39A78DAB40E1}" srcOrd="2" destOrd="0" presId="urn:microsoft.com/office/officeart/2009/3/layout/StepUpProcess"/>
    <dgm:cxn modelId="{17B42F37-F1A0-470E-BAAD-ED22FE478DA1}" type="presParOf" srcId="{47E032CE-D0D2-4DD3-A932-3009C00F5E06}" destId="{3F575B90-87E0-4D53-B3A8-1F701C647BA8}" srcOrd="1" destOrd="0" presId="urn:microsoft.com/office/officeart/2009/3/layout/StepUpProcess"/>
    <dgm:cxn modelId="{C4BB9571-8684-42B2-BD87-B663BF51B019}" type="presParOf" srcId="{3F575B90-87E0-4D53-B3A8-1F701C647BA8}" destId="{E4DCCA61-D9FD-4B68-A33D-238B95F2C23D}" srcOrd="0" destOrd="0" presId="urn:microsoft.com/office/officeart/2009/3/layout/StepUpProcess"/>
    <dgm:cxn modelId="{30A52B63-6092-48F7-B55D-2D91CDD4E585}" type="presParOf" srcId="{47E032CE-D0D2-4DD3-A932-3009C00F5E06}" destId="{822A04A7-A865-496F-AE34-EFD42240937F}" srcOrd="2" destOrd="0" presId="urn:microsoft.com/office/officeart/2009/3/layout/StepUpProcess"/>
    <dgm:cxn modelId="{42188179-C468-4575-B9F1-35A43488719E}" type="presParOf" srcId="{822A04A7-A865-496F-AE34-EFD42240937F}" destId="{7015029F-3D2F-406D-B8E4-3DEC13257870}" srcOrd="0" destOrd="0" presId="urn:microsoft.com/office/officeart/2009/3/layout/StepUpProcess"/>
    <dgm:cxn modelId="{2DB3E5A9-BFF5-4855-8ADA-EE01E42940C8}" type="presParOf" srcId="{822A04A7-A865-496F-AE34-EFD42240937F}" destId="{4042510E-394F-4566-870D-A5E8C4B45AA3}" srcOrd="1" destOrd="0" presId="urn:microsoft.com/office/officeart/2009/3/layout/StepUpProcess"/>
    <dgm:cxn modelId="{7B1D2A5B-A635-47CC-A76B-3555CCDC72AA}" type="presParOf" srcId="{822A04A7-A865-496F-AE34-EFD42240937F}" destId="{60A4F2D3-3E97-4DCA-ABCF-808BC9857CC7}" srcOrd="2" destOrd="0" presId="urn:microsoft.com/office/officeart/2009/3/layout/StepUpProcess"/>
    <dgm:cxn modelId="{3C397239-7054-46DA-B27E-D4B051A6B9EE}" type="presParOf" srcId="{47E032CE-D0D2-4DD3-A932-3009C00F5E06}" destId="{4DB7373B-5CC2-4B5C-9D0D-3EA4B721F401}" srcOrd="3" destOrd="0" presId="urn:microsoft.com/office/officeart/2009/3/layout/StepUpProcess"/>
    <dgm:cxn modelId="{7B49871B-5430-443C-84BD-BAD4B30388F0}" type="presParOf" srcId="{4DB7373B-5CC2-4B5C-9D0D-3EA4B721F401}" destId="{3EDC0EA2-299F-4EF2-8CC7-5A30FD5C088C}" srcOrd="0" destOrd="0" presId="urn:microsoft.com/office/officeart/2009/3/layout/StepUpProcess"/>
    <dgm:cxn modelId="{482C4735-6ED7-46F9-9F4D-FCB44CFFB3F3}" type="presParOf" srcId="{47E032CE-D0D2-4DD3-A932-3009C00F5E06}" destId="{BC57ABC2-4DB7-43D4-AD26-D83F66A03521}" srcOrd="4" destOrd="0" presId="urn:microsoft.com/office/officeart/2009/3/layout/StepUpProcess"/>
    <dgm:cxn modelId="{86098BC6-F8B2-4818-A220-1FF559B900E8}" type="presParOf" srcId="{BC57ABC2-4DB7-43D4-AD26-D83F66A03521}" destId="{C345641D-69C8-4DC7-B9DF-A117CA9E24E7}" srcOrd="0" destOrd="0" presId="urn:microsoft.com/office/officeart/2009/3/layout/StepUpProcess"/>
    <dgm:cxn modelId="{8454FD5D-9979-4D85-B839-A4433602ACDD}" type="presParOf" srcId="{BC57ABC2-4DB7-43D4-AD26-D83F66A03521}" destId="{A0840CEB-55F6-4B83-88C8-F1B14DE86E6B}" srcOrd="1" destOrd="0" presId="urn:microsoft.com/office/officeart/2009/3/layout/StepUpProcess"/>
    <dgm:cxn modelId="{C7455906-1464-41DD-B722-219149533FD9}" type="presParOf" srcId="{BC57ABC2-4DB7-43D4-AD26-D83F66A03521}" destId="{449D42F6-821D-4B4E-A6EA-4980F2D5781A}" srcOrd="2" destOrd="0" presId="urn:microsoft.com/office/officeart/2009/3/layout/StepUpProcess"/>
    <dgm:cxn modelId="{724C5497-DF5C-44D8-A6E9-DC331D1DF85D}" type="presParOf" srcId="{47E032CE-D0D2-4DD3-A932-3009C00F5E06}" destId="{E4DFAEF9-E41C-4D7E-9EE5-1BF4C326720B}" srcOrd="5" destOrd="0" presId="urn:microsoft.com/office/officeart/2009/3/layout/StepUpProcess"/>
    <dgm:cxn modelId="{BA5E1B4C-6637-4F56-AD7E-E1D6249028FE}" type="presParOf" srcId="{E4DFAEF9-E41C-4D7E-9EE5-1BF4C326720B}" destId="{A01F0E1E-DED3-4CB0-88A4-A45CA772871F}" srcOrd="0" destOrd="0" presId="urn:microsoft.com/office/officeart/2009/3/layout/StepUpProcess"/>
    <dgm:cxn modelId="{D59B66FA-7A14-47BB-ADC0-9439BE29DE29}" type="presParOf" srcId="{47E032CE-D0D2-4DD3-A932-3009C00F5E06}" destId="{5C4F7C41-27C8-421D-80C4-85877D17BB73}" srcOrd="6" destOrd="0" presId="urn:microsoft.com/office/officeart/2009/3/layout/StepUpProcess"/>
    <dgm:cxn modelId="{E298C47A-3ACF-47AD-82F0-DC19F160C127}" type="presParOf" srcId="{5C4F7C41-27C8-421D-80C4-85877D17BB73}" destId="{320BB2B4-E2F9-454B-B57D-55B126FCF29C}" srcOrd="0" destOrd="0" presId="urn:microsoft.com/office/officeart/2009/3/layout/StepUpProcess"/>
    <dgm:cxn modelId="{9A23A0F7-EFC1-4B27-A5E4-D0DA311D4D90}" type="presParOf" srcId="{5C4F7C41-27C8-421D-80C4-85877D17BB73}" destId="{8A99B078-99ED-4DE7-B27A-F00354A3330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636DF2-1425-4BDD-8B5C-D2BBA0155FC6}"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IN"/>
        </a:p>
      </dgm:t>
    </dgm:pt>
    <dgm:pt modelId="{AA2FC154-6ADC-400E-94AB-9FB705498E1C}" type="pres">
      <dgm:prSet presAssocID="{60636DF2-1425-4BDD-8B5C-D2BBA0155FC6}" presName="mainComposite" presStyleCnt="0">
        <dgm:presLayoutVars>
          <dgm:chPref val="1"/>
          <dgm:dir/>
          <dgm:animOne val="branch"/>
          <dgm:animLvl val="lvl"/>
          <dgm:resizeHandles val="exact"/>
        </dgm:presLayoutVars>
      </dgm:prSet>
      <dgm:spPr/>
      <dgm:t>
        <a:bodyPr/>
        <a:lstStyle/>
        <a:p>
          <a:endParaRPr lang="en-IN"/>
        </a:p>
      </dgm:t>
    </dgm:pt>
    <dgm:pt modelId="{73C68B0B-CA9F-4D90-9256-969ACF501024}" type="pres">
      <dgm:prSet presAssocID="{60636DF2-1425-4BDD-8B5C-D2BBA0155FC6}" presName="hierFlow" presStyleCnt="0"/>
      <dgm:spPr/>
    </dgm:pt>
    <dgm:pt modelId="{70098C01-9996-4B91-A91F-12AA5FBFC931}" type="pres">
      <dgm:prSet presAssocID="{60636DF2-1425-4BDD-8B5C-D2BBA0155FC6}" presName="hierChild1" presStyleCnt="0">
        <dgm:presLayoutVars>
          <dgm:chPref val="1"/>
          <dgm:animOne val="branch"/>
          <dgm:animLvl val="lvl"/>
        </dgm:presLayoutVars>
      </dgm:prSet>
      <dgm:spPr/>
    </dgm:pt>
    <dgm:pt modelId="{12189AF5-3F04-46AE-9C7C-D30B8E9729A7}" type="pres">
      <dgm:prSet presAssocID="{60636DF2-1425-4BDD-8B5C-D2BBA0155FC6}" presName="bgShapesFlow" presStyleCnt="0"/>
      <dgm:spPr/>
    </dgm:pt>
  </dgm:ptLst>
  <dgm:cxnLst>
    <dgm:cxn modelId="{2B712D77-985C-4582-A67B-BA9C700034C7}" type="presOf" srcId="{60636DF2-1425-4BDD-8B5C-D2BBA0155FC6}" destId="{AA2FC154-6ADC-400E-94AB-9FB705498E1C}" srcOrd="0" destOrd="0" presId="urn:microsoft.com/office/officeart/2005/8/layout/hierarchy5"/>
    <dgm:cxn modelId="{D9C79213-D393-4996-A496-31B58275B6F7}" type="presParOf" srcId="{AA2FC154-6ADC-400E-94AB-9FB705498E1C}" destId="{73C68B0B-CA9F-4D90-9256-969ACF501024}" srcOrd="0" destOrd="0" presId="urn:microsoft.com/office/officeart/2005/8/layout/hierarchy5"/>
    <dgm:cxn modelId="{CE17E856-B31B-40A6-BD23-B29B52D14744}" type="presParOf" srcId="{73C68B0B-CA9F-4D90-9256-969ACF501024}" destId="{70098C01-9996-4B91-A91F-12AA5FBFC931}" srcOrd="0" destOrd="0" presId="urn:microsoft.com/office/officeart/2005/8/layout/hierarchy5"/>
    <dgm:cxn modelId="{3ADEDD89-61C3-4ED3-BA99-832A89523531}" type="presParOf" srcId="{AA2FC154-6ADC-400E-94AB-9FB705498E1C}" destId="{12189AF5-3F04-46AE-9C7C-D30B8E9729A7}"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93DDF6-FEA9-40FC-AA29-CFC0FB03207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ECF5828-7242-4D66-A277-9DAE22E5C00A}">
      <dgm:prSet phldrT="[Text]" custT="1"/>
      <dgm:spPr/>
      <dgm:t>
        <a:bodyPr/>
        <a:lstStyle/>
        <a:p>
          <a:r>
            <a:rPr lang="en-US" sz="1800" dirty="0" smtClean="0"/>
            <a:t>1. Knowledge of fundamentals </a:t>
          </a:r>
          <a:endParaRPr lang="en-US" sz="1800" dirty="0"/>
        </a:p>
      </dgm:t>
    </dgm:pt>
    <dgm:pt modelId="{F21B7BF9-8E1F-49BA-BE57-2AE1EC62B558}" type="parTrans" cxnId="{562D41DD-8719-4738-97E9-197676BB7FA9}">
      <dgm:prSet/>
      <dgm:spPr/>
      <dgm:t>
        <a:bodyPr/>
        <a:lstStyle/>
        <a:p>
          <a:endParaRPr lang="en-US" sz="4800"/>
        </a:p>
      </dgm:t>
    </dgm:pt>
    <dgm:pt modelId="{D02D1490-DB02-4B4C-8C12-B0E126F1326B}" type="sibTrans" cxnId="{562D41DD-8719-4738-97E9-197676BB7FA9}">
      <dgm:prSet/>
      <dgm:spPr/>
      <dgm:t>
        <a:bodyPr/>
        <a:lstStyle/>
        <a:p>
          <a:endParaRPr lang="en-US" sz="4800"/>
        </a:p>
      </dgm:t>
    </dgm:pt>
    <dgm:pt modelId="{3B179C4C-CEEE-405A-A9B6-59E37FB86C46}">
      <dgm:prSet custT="1"/>
      <dgm:spPr/>
      <dgm:t>
        <a:bodyPr/>
        <a:lstStyle/>
        <a:p>
          <a:r>
            <a:rPr lang="en-US" sz="1800" dirty="0" smtClean="0"/>
            <a:t>2. Problem analysis and solution forming</a:t>
          </a:r>
        </a:p>
      </dgm:t>
    </dgm:pt>
    <dgm:pt modelId="{83F3CC9B-E6E2-4F6E-891A-518AA84B68DC}" type="parTrans" cxnId="{4ADCED93-68E4-4C5E-B118-8E55D94596DD}">
      <dgm:prSet/>
      <dgm:spPr/>
      <dgm:t>
        <a:bodyPr/>
        <a:lstStyle/>
        <a:p>
          <a:endParaRPr lang="en-US" sz="4800"/>
        </a:p>
      </dgm:t>
    </dgm:pt>
    <dgm:pt modelId="{DA183D97-4E90-4060-82E6-51EBB5B25D2F}" type="sibTrans" cxnId="{4ADCED93-68E4-4C5E-B118-8E55D94596DD}">
      <dgm:prSet/>
      <dgm:spPr/>
      <dgm:t>
        <a:bodyPr/>
        <a:lstStyle/>
        <a:p>
          <a:endParaRPr lang="en-US" sz="4800"/>
        </a:p>
      </dgm:t>
    </dgm:pt>
    <dgm:pt modelId="{DFABAC28-0219-4407-B409-65CB5AA4CC47}">
      <dgm:prSet custT="1"/>
      <dgm:spPr/>
      <dgm:t>
        <a:bodyPr/>
        <a:lstStyle/>
        <a:p>
          <a:r>
            <a:rPr lang="en-US" sz="1800" dirty="0" smtClean="0"/>
            <a:t>3. Identify user needs and integrate in system development</a:t>
          </a:r>
        </a:p>
      </dgm:t>
    </dgm:pt>
    <dgm:pt modelId="{3D9A2FC4-89EA-4F11-B7FB-3E7CB21FBF1E}" type="parTrans" cxnId="{17648F55-F53D-44AA-ACA7-A06D3DD55749}">
      <dgm:prSet/>
      <dgm:spPr/>
      <dgm:t>
        <a:bodyPr/>
        <a:lstStyle/>
        <a:p>
          <a:endParaRPr lang="en-US" sz="4800"/>
        </a:p>
      </dgm:t>
    </dgm:pt>
    <dgm:pt modelId="{D4496A14-CA0D-48C8-9FF8-0E57575355DE}" type="sibTrans" cxnId="{17648F55-F53D-44AA-ACA7-A06D3DD55749}">
      <dgm:prSet/>
      <dgm:spPr/>
      <dgm:t>
        <a:bodyPr/>
        <a:lstStyle/>
        <a:p>
          <a:endParaRPr lang="en-US" sz="4800"/>
        </a:p>
      </dgm:t>
    </dgm:pt>
    <dgm:pt modelId="{0DC45A79-AA86-4369-B4BF-A86586AAF6C7}">
      <dgm:prSet custT="1"/>
      <dgm:spPr/>
      <dgm:t>
        <a:bodyPr/>
        <a:lstStyle/>
        <a:p>
          <a:r>
            <a:rPr lang="en-US" sz="1800" dirty="0" smtClean="0"/>
            <a:t>4. Experimentation, R &amp; D.</a:t>
          </a:r>
        </a:p>
      </dgm:t>
    </dgm:pt>
    <dgm:pt modelId="{F67886A4-C91E-48E3-824B-7E26DAE53AF3}" type="parTrans" cxnId="{DCB524A6-E2F8-48AA-B038-5BC327AA227B}">
      <dgm:prSet/>
      <dgm:spPr/>
      <dgm:t>
        <a:bodyPr/>
        <a:lstStyle/>
        <a:p>
          <a:endParaRPr lang="en-US" sz="4800"/>
        </a:p>
      </dgm:t>
    </dgm:pt>
    <dgm:pt modelId="{013C4DBE-2F49-484B-81F4-C2EB56C24B52}" type="sibTrans" cxnId="{DCB524A6-E2F8-48AA-B038-5BC327AA227B}">
      <dgm:prSet/>
      <dgm:spPr/>
      <dgm:t>
        <a:bodyPr/>
        <a:lstStyle/>
        <a:p>
          <a:endParaRPr lang="en-US" sz="4800"/>
        </a:p>
      </dgm:t>
    </dgm:pt>
    <dgm:pt modelId="{5D715A76-6CC5-4299-A767-6410350A43EE}">
      <dgm:prSet custT="1"/>
      <dgm:spPr/>
      <dgm:t>
        <a:bodyPr/>
        <a:lstStyle/>
        <a:p>
          <a:r>
            <a:rPr lang="en-US" sz="1800" dirty="0" smtClean="0"/>
            <a:t>5. Use current techniques &amp; tools for computing practice</a:t>
          </a:r>
        </a:p>
      </dgm:t>
    </dgm:pt>
    <dgm:pt modelId="{653414F2-BEE3-4D6E-9027-BBF034EDCFC2}" type="parTrans" cxnId="{4E345A6A-B9CA-4A9D-A0E8-D4449F0848ED}">
      <dgm:prSet/>
      <dgm:spPr/>
      <dgm:t>
        <a:bodyPr/>
        <a:lstStyle/>
        <a:p>
          <a:endParaRPr lang="en-US" sz="4800"/>
        </a:p>
      </dgm:t>
    </dgm:pt>
    <dgm:pt modelId="{C02B6D23-1EE3-41FB-B180-00E66892CFB8}" type="sibTrans" cxnId="{4E345A6A-B9CA-4A9D-A0E8-D4449F0848ED}">
      <dgm:prSet/>
      <dgm:spPr/>
      <dgm:t>
        <a:bodyPr/>
        <a:lstStyle/>
        <a:p>
          <a:endParaRPr lang="en-US" sz="4800"/>
        </a:p>
      </dgm:t>
    </dgm:pt>
    <dgm:pt modelId="{C8FE932B-B862-4D58-88A8-821B34E7AF4F}">
      <dgm:prSet custT="1"/>
      <dgm:spPr/>
      <dgm:t>
        <a:bodyPr/>
        <a:lstStyle/>
        <a:p>
          <a:r>
            <a:rPr lang="en-US" sz="1800" dirty="0" smtClean="0"/>
            <a:t>6. Analyze global impact of computing</a:t>
          </a:r>
        </a:p>
      </dgm:t>
    </dgm:pt>
    <dgm:pt modelId="{09E155F4-3DE7-4842-B6B0-34DE6D9ABCE8}" type="parTrans" cxnId="{5F32D087-BA8E-49F8-B79C-60E27BD7A579}">
      <dgm:prSet/>
      <dgm:spPr/>
      <dgm:t>
        <a:bodyPr/>
        <a:lstStyle/>
        <a:p>
          <a:endParaRPr lang="en-US" sz="4800"/>
        </a:p>
      </dgm:t>
    </dgm:pt>
    <dgm:pt modelId="{C4740BF2-B940-4691-BFA1-6589F4FD1466}" type="sibTrans" cxnId="{5F32D087-BA8E-49F8-B79C-60E27BD7A579}">
      <dgm:prSet/>
      <dgm:spPr/>
      <dgm:t>
        <a:bodyPr/>
        <a:lstStyle/>
        <a:p>
          <a:endParaRPr lang="en-US" sz="4800"/>
        </a:p>
      </dgm:t>
    </dgm:pt>
    <dgm:pt modelId="{9F3B4521-489A-4720-AE2F-4D274895982E}">
      <dgm:prSet custT="1"/>
      <dgm:spPr/>
      <dgm:t>
        <a:bodyPr/>
        <a:lstStyle/>
        <a:p>
          <a:r>
            <a:rPr lang="en-US" sz="1800" dirty="0" smtClean="0"/>
            <a:t>7. Sustainable Development</a:t>
          </a:r>
        </a:p>
      </dgm:t>
    </dgm:pt>
    <dgm:pt modelId="{DB5508AD-1009-4F9B-8DC7-90CCFC3FAD5C}" type="parTrans" cxnId="{7093A36C-22EF-4E47-BB37-9186EBE77386}">
      <dgm:prSet/>
      <dgm:spPr/>
      <dgm:t>
        <a:bodyPr/>
        <a:lstStyle/>
        <a:p>
          <a:endParaRPr lang="en-US" sz="4800"/>
        </a:p>
      </dgm:t>
    </dgm:pt>
    <dgm:pt modelId="{CC662FF3-D163-4192-891F-87A989C86A4C}" type="sibTrans" cxnId="{7093A36C-22EF-4E47-BB37-9186EBE77386}">
      <dgm:prSet/>
      <dgm:spPr/>
      <dgm:t>
        <a:bodyPr/>
        <a:lstStyle/>
        <a:p>
          <a:endParaRPr lang="en-US" sz="4800"/>
        </a:p>
      </dgm:t>
    </dgm:pt>
    <dgm:pt modelId="{22FD2D92-EA0E-401C-AA90-BFA5994E56EA}">
      <dgm:prSet custT="1"/>
      <dgm:spPr/>
      <dgm:t>
        <a:bodyPr/>
        <a:lstStyle/>
        <a:p>
          <a:r>
            <a:rPr lang="en-US" sz="1800" dirty="0" smtClean="0"/>
            <a:t>8. Ethics in engineering</a:t>
          </a:r>
        </a:p>
      </dgm:t>
    </dgm:pt>
    <dgm:pt modelId="{2136DA57-9B47-401A-8A49-4EA83EBD99E9}" type="parTrans" cxnId="{A34F5E5E-0EF8-41D1-8404-14B4A2CC4FB8}">
      <dgm:prSet/>
      <dgm:spPr/>
      <dgm:t>
        <a:bodyPr/>
        <a:lstStyle/>
        <a:p>
          <a:endParaRPr lang="en-US" sz="4800"/>
        </a:p>
      </dgm:t>
    </dgm:pt>
    <dgm:pt modelId="{E18F08D6-FBA4-40D2-96FC-67DBC1E3F7EA}" type="sibTrans" cxnId="{A34F5E5E-0EF8-41D1-8404-14B4A2CC4FB8}">
      <dgm:prSet/>
      <dgm:spPr/>
      <dgm:t>
        <a:bodyPr/>
        <a:lstStyle/>
        <a:p>
          <a:endParaRPr lang="en-US" sz="4800"/>
        </a:p>
      </dgm:t>
    </dgm:pt>
    <dgm:pt modelId="{AD0A1DF2-9791-4B1B-B2F1-4FCB00293C0B}">
      <dgm:prSet custT="1"/>
      <dgm:spPr/>
      <dgm:t>
        <a:bodyPr/>
        <a:lstStyle/>
        <a:p>
          <a:r>
            <a:rPr lang="en-US" sz="1800" dirty="0" smtClean="0"/>
            <a:t>9. Teamwork</a:t>
          </a:r>
        </a:p>
      </dgm:t>
    </dgm:pt>
    <dgm:pt modelId="{2EC5453F-7B27-458C-B466-5CDD2F712383}" type="parTrans" cxnId="{E8A84352-EACF-465B-846C-8DE0ADE6EE68}">
      <dgm:prSet/>
      <dgm:spPr/>
      <dgm:t>
        <a:bodyPr/>
        <a:lstStyle/>
        <a:p>
          <a:endParaRPr lang="en-US" sz="4800"/>
        </a:p>
      </dgm:t>
    </dgm:pt>
    <dgm:pt modelId="{903488F0-AE13-4B78-B4A2-24D2005EE8A4}" type="sibTrans" cxnId="{E8A84352-EACF-465B-846C-8DE0ADE6EE68}">
      <dgm:prSet/>
      <dgm:spPr/>
      <dgm:t>
        <a:bodyPr/>
        <a:lstStyle/>
        <a:p>
          <a:endParaRPr lang="en-US" sz="4800"/>
        </a:p>
      </dgm:t>
    </dgm:pt>
    <dgm:pt modelId="{485260D7-C663-477E-A2C2-53AB254248D2}">
      <dgm:prSet custT="1"/>
      <dgm:spPr/>
      <dgm:t>
        <a:bodyPr/>
        <a:lstStyle/>
        <a:p>
          <a:r>
            <a:rPr lang="en-US" sz="1800" dirty="0" smtClean="0"/>
            <a:t>10. Effective Communication</a:t>
          </a:r>
        </a:p>
      </dgm:t>
    </dgm:pt>
    <dgm:pt modelId="{4023B93C-B010-485F-9ABA-5647541F40EE}" type="parTrans" cxnId="{053638B0-78AB-4B08-BBFD-976FE33717FD}">
      <dgm:prSet/>
      <dgm:spPr/>
      <dgm:t>
        <a:bodyPr/>
        <a:lstStyle/>
        <a:p>
          <a:endParaRPr lang="en-US" sz="4800"/>
        </a:p>
      </dgm:t>
    </dgm:pt>
    <dgm:pt modelId="{650F8EAB-24D5-4555-A93F-413D7884188A}" type="sibTrans" cxnId="{053638B0-78AB-4B08-BBFD-976FE33717FD}">
      <dgm:prSet/>
      <dgm:spPr/>
      <dgm:t>
        <a:bodyPr/>
        <a:lstStyle/>
        <a:p>
          <a:endParaRPr lang="en-US" sz="4800"/>
        </a:p>
      </dgm:t>
    </dgm:pt>
    <dgm:pt modelId="{922E8E25-F3F0-4A91-902B-528D0EB24806}">
      <dgm:prSet custT="1"/>
      <dgm:spPr/>
      <dgm:t>
        <a:bodyPr/>
        <a:lstStyle/>
        <a:p>
          <a:r>
            <a:rPr lang="en-US" sz="1800" dirty="0" smtClean="0"/>
            <a:t>11. Continuing Professional Development</a:t>
          </a:r>
        </a:p>
      </dgm:t>
    </dgm:pt>
    <dgm:pt modelId="{D7047410-F03E-4024-AA0F-315FF0884513}" type="parTrans" cxnId="{FF457E1E-B494-4CA2-9FD7-3DA3922FE4D1}">
      <dgm:prSet/>
      <dgm:spPr/>
      <dgm:t>
        <a:bodyPr/>
        <a:lstStyle/>
        <a:p>
          <a:endParaRPr lang="en-US" sz="4800"/>
        </a:p>
      </dgm:t>
    </dgm:pt>
    <dgm:pt modelId="{F37C016D-D899-4A20-830A-39EC446CEBDC}" type="sibTrans" cxnId="{FF457E1E-B494-4CA2-9FD7-3DA3922FE4D1}">
      <dgm:prSet/>
      <dgm:spPr/>
      <dgm:t>
        <a:bodyPr/>
        <a:lstStyle/>
        <a:p>
          <a:endParaRPr lang="en-US" sz="4800"/>
        </a:p>
      </dgm:t>
    </dgm:pt>
    <dgm:pt modelId="{88753B46-DC14-43A6-9EE8-4FA70DEFAC45}">
      <dgm:prSet custT="1"/>
      <dgm:spPr/>
      <dgm:t>
        <a:bodyPr/>
        <a:lstStyle/>
        <a:p>
          <a:r>
            <a:rPr lang="en-US" sz="1800" dirty="0" smtClean="0"/>
            <a:t>12. Understanding of best practices and standards</a:t>
          </a:r>
        </a:p>
      </dgm:t>
    </dgm:pt>
    <dgm:pt modelId="{DB684C23-4DE4-42A2-8DA0-E274CCCDD779}" type="parTrans" cxnId="{5905E4C8-DA72-4511-8C25-45BAE5167CD2}">
      <dgm:prSet/>
      <dgm:spPr/>
      <dgm:t>
        <a:bodyPr/>
        <a:lstStyle/>
        <a:p>
          <a:endParaRPr lang="en-US" sz="4800"/>
        </a:p>
      </dgm:t>
    </dgm:pt>
    <dgm:pt modelId="{CEB1855B-E33B-4669-9081-D43290B471F4}" type="sibTrans" cxnId="{5905E4C8-DA72-4511-8C25-45BAE5167CD2}">
      <dgm:prSet/>
      <dgm:spPr/>
      <dgm:t>
        <a:bodyPr/>
        <a:lstStyle/>
        <a:p>
          <a:endParaRPr lang="en-US" sz="4800"/>
        </a:p>
      </dgm:t>
    </dgm:pt>
    <dgm:pt modelId="{84F8B693-EB79-45DA-878F-C4FF657F82BA}" type="pres">
      <dgm:prSet presAssocID="{2493DDF6-FEA9-40FC-AA29-CFC0FB03207D}" presName="linear" presStyleCnt="0">
        <dgm:presLayoutVars>
          <dgm:dir/>
          <dgm:animLvl val="lvl"/>
          <dgm:resizeHandles val="exact"/>
        </dgm:presLayoutVars>
      </dgm:prSet>
      <dgm:spPr/>
      <dgm:t>
        <a:bodyPr/>
        <a:lstStyle/>
        <a:p>
          <a:endParaRPr lang="en-US"/>
        </a:p>
      </dgm:t>
    </dgm:pt>
    <dgm:pt modelId="{EEC65E92-7436-4753-8A0E-857AC384116C}" type="pres">
      <dgm:prSet presAssocID="{FECF5828-7242-4D66-A277-9DAE22E5C00A}" presName="parentLin" presStyleCnt="0"/>
      <dgm:spPr/>
      <dgm:t>
        <a:bodyPr/>
        <a:lstStyle/>
        <a:p>
          <a:endParaRPr lang="en-US"/>
        </a:p>
      </dgm:t>
    </dgm:pt>
    <dgm:pt modelId="{2047F757-A684-4142-92C4-97E65AB6B6CF}" type="pres">
      <dgm:prSet presAssocID="{FECF5828-7242-4D66-A277-9DAE22E5C00A}" presName="parentLeftMargin" presStyleLbl="node1" presStyleIdx="0" presStyleCnt="12"/>
      <dgm:spPr/>
      <dgm:t>
        <a:bodyPr/>
        <a:lstStyle/>
        <a:p>
          <a:endParaRPr lang="en-US"/>
        </a:p>
      </dgm:t>
    </dgm:pt>
    <dgm:pt modelId="{AAC91BC1-69BC-4C67-A593-01F3B191EA90}" type="pres">
      <dgm:prSet presAssocID="{FECF5828-7242-4D66-A277-9DAE22E5C00A}" presName="parentText" presStyleLbl="node1" presStyleIdx="0" presStyleCnt="12">
        <dgm:presLayoutVars>
          <dgm:chMax val="0"/>
          <dgm:bulletEnabled val="1"/>
        </dgm:presLayoutVars>
      </dgm:prSet>
      <dgm:spPr/>
      <dgm:t>
        <a:bodyPr/>
        <a:lstStyle/>
        <a:p>
          <a:endParaRPr lang="en-US"/>
        </a:p>
      </dgm:t>
    </dgm:pt>
    <dgm:pt modelId="{C8C42D73-3C2B-45A3-9F27-B199DECABCA8}" type="pres">
      <dgm:prSet presAssocID="{FECF5828-7242-4D66-A277-9DAE22E5C00A}" presName="negativeSpace" presStyleCnt="0"/>
      <dgm:spPr/>
      <dgm:t>
        <a:bodyPr/>
        <a:lstStyle/>
        <a:p>
          <a:endParaRPr lang="en-US"/>
        </a:p>
      </dgm:t>
    </dgm:pt>
    <dgm:pt modelId="{EB6F9261-401E-4CDF-806F-0D2943EA303F}" type="pres">
      <dgm:prSet presAssocID="{FECF5828-7242-4D66-A277-9DAE22E5C00A}" presName="childText" presStyleLbl="conFgAcc1" presStyleIdx="0" presStyleCnt="12">
        <dgm:presLayoutVars>
          <dgm:bulletEnabled val="1"/>
        </dgm:presLayoutVars>
      </dgm:prSet>
      <dgm:spPr/>
      <dgm:t>
        <a:bodyPr/>
        <a:lstStyle/>
        <a:p>
          <a:endParaRPr lang="en-US"/>
        </a:p>
      </dgm:t>
    </dgm:pt>
    <dgm:pt modelId="{9415FE80-3C3D-4EE0-8B42-036D4E0ABF82}" type="pres">
      <dgm:prSet presAssocID="{D02D1490-DB02-4B4C-8C12-B0E126F1326B}" presName="spaceBetweenRectangles" presStyleCnt="0"/>
      <dgm:spPr/>
      <dgm:t>
        <a:bodyPr/>
        <a:lstStyle/>
        <a:p>
          <a:endParaRPr lang="en-US"/>
        </a:p>
      </dgm:t>
    </dgm:pt>
    <dgm:pt modelId="{F7F7E3C1-24DA-4749-88EE-1C5A2E91FF7C}" type="pres">
      <dgm:prSet presAssocID="{3B179C4C-CEEE-405A-A9B6-59E37FB86C46}" presName="parentLin" presStyleCnt="0"/>
      <dgm:spPr/>
      <dgm:t>
        <a:bodyPr/>
        <a:lstStyle/>
        <a:p>
          <a:endParaRPr lang="en-US"/>
        </a:p>
      </dgm:t>
    </dgm:pt>
    <dgm:pt modelId="{29F22067-20CC-42CE-9F00-1DD19F2C8119}" type="pres">
      <dgm:prSet presAssocID="{3B179C4C-CEEE-405A-A9B6-59E37FB86C46}" presName="parentLeftMargin" presStyleLbl="node1" presStyleIdx="0" presStyleCnt="12"/>
      <dgm:spPr/>
      <dgm:t>
        <a:bodyPr/>
        <a:lstStyle/>
        <a:p>
          <a:endParaRPr lang="en-US"/>
        </a:p>
      </dgm:t>
    </dgm:pt>
    <dgm:pt modelId="{44D63F18-DA89-46CE-8436-AEA1225153C4}" type="pres">
      <dgm:prSet presAssocID="{3B179C4C-CEEE-405A-A9B6-59E37FB86C46}" presName="parentText" presStyleLbl="node1" presStyleIdx="1" presStyleCnt="12">
        <dgm:presLayoutVars>
          <dgm:chMax val="0"/>
          <dgm:bulletEnabled val="1"/>
        </dgm:presLayoutVars>
      </dgm:prSet>
      <dgm:spPr/>
      <dgm:t>
        <a:bodyPr/>
        <a:lstStyle/>
        <a:p>
          <a:endParaRPr lang="en-US"/>
        </a:p>
      </dgm:t>
    </dgm:pt>
    <dgm:pt modelId="{8DAC755C-D59B-43F4-A8D8-C1D867D4D214}" type="pres">
      <dgm:prSet presAssocID="{3B179C4C-CEEE-405A-A9B6-59E37FB86C46}" presName="negativeSpace" presStyleCnt="0"/>
      <dgm:spPr/>
      <dgm:t>
        <a:bodyPr/>
        <a:lstStyle/>
        <a:p>
          <a:endParaRPr lang="en-US"/>
        </a:p>
      </dgm:t>
    </dgm:pt>
    <dgm:pt modelId="{23D0C366-C8C8-4745-A47A-BCFDEAA2514E}" type="pres">
      <dgm:prSet presAssocID="{3B179C4C-CEEE-405A-A9B6-59E37FB86C46}" presName="childText" presStyleLbl="conFgAcc1" presStyleIdx="1" presStyleCnt="12">
        <dgm:presLayoutVars>
          <dgm:bulletEnabled val="1"/>
        </dgm:presLayoutVars>
      </dgm:prSet>
      <dgm:spPr/>
      <dgm:t>
        <a:bodyPr/>
        <a:lstStyle/>
        <a:p>
          <a:endParaRPr lang="en-US"/>
        </a:p>
      </dgm:t>
    </dgm:pt>
    <dgm:pt modelId="{B3C97E0E-3BD5-4F6A-97DA-221BA9FFB56B}" type="pres">
      <dgm:prSet presAssocID="{DA183D97-4E90-4060-82E6-51EBB5B25D2F}" presName="spaceBetweenRectangles" presStyleCnt="0"/>
      <dgm:spPr/>
      <dgm:t>
        <a:bodyPr/>
        <a:lstStyle/>
        <a:p>
          <a:endParaRPr lang="en-US"/>
        </a:p>
      </dgm:t>
    </dgm:pt>
    <dgm:pt modelId="{A02149AC-136F-4855-B6A6-54D5E6F9C1D4}" type="pres">
      <dgm:prSet presAssocID="{DFABAC28-0219-4407-B409-65CB5AA4CC47}" presName="parentLin" presStyleCnt="0"/>
      <dgm:spPr/>
      <dgm:t>
        <a:bodyPr/>
        <a:lstStyle/>
        <a:p>
          <a:endParaRPr lang="en-US"/>
        </a:p>
      </dgm:t>
    </dgm:pt>
    <dgm:pt modelId="{7980C988-3556-4EF1-B6F0-056D2545C710}" type="pres">
      <dgm:prSet presAssocID="{DFABAC28-0219-4407-B409-65CB5AA4CC47}" presName="parentLeftMargin" presStyleLbl="node1" presStyleIdx="1" presStyleCnt="12"/>
      <dgm:spPr/>
      <dgm:t>
        <a:bodyPr/>
        <a:lstStyle/>
        <a:p>
          <a:endParaRPr lang="en-US"/>
        </a:p>
      </dgm:t>
    </dgm:pt>
    <dgm:pt modelId="{5B690D7D-FB82-456A-9BFD-7D67CC825F37}" type="pres">
      <dgm:prSet presAssocID="{DFABAC28-0219-4407-B409-65CB5AA4CC47}" presName="parentText" presStyleLbl="node1" presStyleIdx="2" presStyleCnt="12">
        <dgm:presLayoutVars>
          <dgm:chMax val="0"/>
          <dgm:bulletEnabled val="1"/>
        </dgm:presLayoutVars>
      </dgm:prSet>
      <dgm:spPr/>
      <dgm:t>
        <a:bodyPr/>
        <a:lstStyle/>
        <a:p>
          <a:endParaRPr lang="en-US"/>
        </a:p>
      </dgm:t>
    </dgm:pt>
    <dgm:pt modelId="{A766CCB7-FF81-43D2-8192-BEAF1CB548E7}" type="pres">
      <dgm:prSet presAssocID="{DFABAC28-0219-4407-B409-65CB5AA4CC47}" presName="negativeSpace" presStyleCnt="0"/>
      <dgm:spPr/>
      <dgm:t>
        <a:bodyPr/>
        <a:lstStyle/>
        <a:p>
          <a:endParaRPr lang="en-US"/>
        </a:p>
      </dgm:t>
    </dgm:pt>
    <dgm:pt modelId="{2F11744B-6E8B-4F54-82CA-9B1CBDE4FE06}" type="pres">
      <dgm:prSet presAssocID="{DFABAC28-0219-4407-B409-65CB5AA4CC47}" presName="childText" presStyleLbl="conFgAcc1" presStyleIdx="2" presStyleCnt="12">
        <dgm:presLayoutVars>
          <dgm:bulletEnabled val="1"/>
        </dgm:presLayoutVars>
      </dgm:prSet>
      <dgm:spPr/>
      <dgm:t>
        <a:bodyPr/>
        <a:lstStyle/>
        <a:p>
          <a:endParaRPr lang="en-US"/>
        </a:p>
      </dgm:t>
    </dgm:pt>
    <dgm:pt modelId="{6CC5BA81-42EF-49CB-8BD3-3A0F86B0904F}" type="pres">
      <dgm:prSet presAssocID="{D4496A14-CA0D-48C8-9FF8-0E57575355DE}" presName="spaceBetweenRectangles" presStyleCnt="0"/>
      <dgm:spPr/>
      <dgm:t>
        <a:bodyPr/>
        <a:lstStyle/>
        <a:p>
          <a:endParaRPr lang="en-US"/>
        </a:p>
      </dgm:t>
    </dgm:pt>
    <dgm:pt modelId="{436438EB-AABA-4B36-B04D-E9894F809E52}" type="pres">
      <dgm:prSet presAssocID="{0DC45A79-AA86-4369-B4BF-A86586AAF6C7}" presName="parentLin" presStyleCnt="0"/>
      <dgm:spPr/>
      <dgm:t>
        <a:bodyPr/>
        <a:lstStyle/>
        <a:p>
          <a:endParaRPr lang="en-US"/>
        </a:p>
      </dgm:t>
    </dgm:pt>
    <dgm:pt modelId="{536C4E1B-74B7-4EA3-9DC4-E7D346FA00E6}" type="pres">
      <dgm:prSet presAssocID="{0DC45A79-AA86-4369-B4BF-A86586AAF6C7}" presName="parentLeftMargin" presStyleLbl="node1" presStyleIdx="2" presStyleCnt="12"/>
      <dgm:spPr/>
      <dgm:t>
        <a:bodyPr/>
        <a:lstStyle/>
        <a:p>
          <a:endParaRPr lang="en-US"/>
        </a:p>
      </dgm:t>
    </dgm:pt>
    <dgm:pt modelId="{4D889D33-99DF-48EC-B3EB-78C213E56D10}" type="pres">
      <dgm:prSet presAssocID="{0DC45A79-AA86-4369-B4BF-A86586AAF6C7}" presName="parentText" presStyleLbl="node1" presStyleIdx="3" presStyleCnt="12">
        <dgm:presLayoutVars>
          <dgm:chMax val="0"/>
          <dgm:bulletEnabled val="1"/>
        </dgm:presLayoutVars>
      </dgm:prSet>
      <dgm:spPr/>
      <dgm:t>
        <a:bodyPr/>
        <a:lstStyle/>
        <a:p>
          <a:endParaRPr lang="en-US"/>
        </a:p>
      </dgm:t>
    </dgm:pt>
    <dgm:pt modelId="{DD533B06-A8F9-4F9D-819E-416D4114E266}" type="pres">
      <dgm:prSet presAssocID="{0DC45A79-AA86-4369-B4BF-A86586AAF6C7}" presName="negativeSpace" presStyleCnt="0"/>
      <dgm:spPr/>
      <dgm:t>
        <a:bodyPr/>
        <a:lstStyle/>
        <a:p>
          <a:endParaRPr lang="en-US"/>
        </a:p>
      </dgm:t>
    </dgm:pt>
    <dgm:pt modelId="{3B5CD22F-05AC-4F5A-80C3-9596CFBC9419}" type="pres">
      <dgm:prSet presAssocID="{0DC45A79-AA86-4369-B4BF-A86586AAF6C7}" presName="childText" presStyleLbl="conFgAcc1" presStyleIdx="3" presStyleCnt="12">
        <dgm:presLayoutVars>
          <dgm:bulletEnabled val="1"/>
        </dgm:presLayoutVars>
      </dgm:prSet>
      <dgm:spPr/>
      <dgm:t>
        <a:bodyPr/>
        <a:lstStyle/>
        <a:p>
          <a:endParaRPr lang="en-US"/>
        </a:p>
      </dgm:t>
    </dgm:pt>
    <dgm:pt modelId="{4A41D213-B01F-42CB-9F9E-5E83E716C42A}" type="pres">
      <dgm:prSet presAssocID="{013C4DBE-2F49-484B-81F4-C2EB56C24B52}" presName="spaceBetweenRectangles" presStyleCnt="0"/>
      <dgm:spPr/>
      <dgm:t>
        <a:bodyPr/>
        <a:lstStyle/>
        <a:p>
          <a:endParaRPr lang="en-US"/>
        </a:p>
      </dgm:t>
    </dgm:pt>
    <dgm:pt modelId="{688F2017-49B4-4DBD-A711-0B13AD059E0A}" type="pres">
      <dgm:prSet presAssocID="{5D715A76-6CC5-4299-A767-6410350A43EE}" presName="parentLin" presStyleCnt="0"/>
      <dgm:spPr/>
      <dgm:t>
        <a:bodyPr/>
        <a:lstStyle/>
        <a:p>
          <a:endParaRPr lang="en-US"/>
        </a:p>
      </dgm:t>
    </dgm:pt>
    <dgm:pt modelId="{6C13628E-66F2-484C-87BD-E0CCECF48336}" type="pres">
      <dgm:prSet presAssocID="{5D715A76-6CC5-4299-A767-6410350A43EE}" presName="parentLeftMargin" presStyleLbl="node1" presStyleIdx="3" presStyleCnt="12"/>
      <dgm:spPr/>
      <dgm:t>
        <a:bodyPr/>
        <a:lstStyle/>
        <a:p>
          <a:endParaRPr lang="en-US"/>
        </a:p>
      </dgm:t>
    </dgm:pt>
    <dgm:pt modelId="{DD93C537-B596-42F8-9CBE-D65FB0D20785}" type="pres">
      <dgm:prSet presAssocID="{5D715A76-6CC5-4299-A767-6410350A43EE}" presName="parentText" presStyleLbl="node1" presStyleIdx="4" presStyleCnt="12">
        <dgm:presLayoutVars>
          <dgm:chMax val="0"/>
          <dgm:bulletEnabled val="1"/>
        </dgm:presLayoutVars>
      </dgm:prSet>
      <dgm:spPr/>
      <dgm:t>
        <a:bodyPr/>
        <a:lstStyle/>
        <a:p>
          <a:endParaRPr lang="en-US"/>
        </a:p>
      </dgm:t>
    </dgm:pt>
    <dgm:pt modelId="{7E924E70-CED4-4906-877E-508B896DDC54}" type="pres">
      <dgm:prSet presAssocID="{5D715A76-6CC5-4299-A767-6410350A43EE}" presName="negativeSpace" presStyleCnt="0"/>
      <dgm:spPr/>
      <dgm:t>
        <a:bodyPr/>
        <a:lstStyle/>
        <a:p>
          <a:endParaRPr lang="en-US"/>
        </a:p>
      </dgm:t>
    </dgm:pt>
    <dgm:pt modelId="{4E1240BE-F60C-4A1F-BC1E-EFB26B732E30}" type="pres">
      <dgm:prSet presAssocID="{5D715A76-6CC5-4299-A767-6410350A43EE}" presName="childText" presStyleLbl="conFgAcc1" presStyleIdx="4" presStyleCnt="12">
        <dgm:presLayoutVars>
          <dgm:bulletEnabled val="1"/>
        </dgm:presLayoutVars>
      </dgm:prSet>
      <dgm:spPr/>
      <dgm:t>
        <a:bodyPr/>
        <a:lstStyle/>
        <a:p>
          <a:endParaRPr lang="en-US"/>
        </a:p>
      </dgm:t>
    </dgm:pt>
    <dgm:pt modelId="{A480ADBA-2C0E-4F15-8D3F-EDC97CDEF176}" type="pres">
      <dgm:prSet presAssocID="{C02B6D23-1EE3-41FB-B180-00E66892CFB8}" presName="spaceBetweenRectangles" presStyleCnt="0"/>
      <dgm:spPr/>
      <dgm:t>
        <a:bodyPr/>
        <a:lstStyle/>
        <a:p>
          <a:endParaRPr lang="en-US"/>
        </a:p>
      </dgm:t>
    </dgm:pt>
    <dgm:pt modelId="{D055AFD2-DAE1-40BC-A953-B4BD89D499EE}" type="pres">
      <dgm:prSet presAssocID="{C8FE932B-B862-4D58-88A8-821B34E7AF4F}" presName="parentLin" presStyleCnt="0"/>
      <dgm:spPr/>
      <dgm:t>
        <a:bodyPr/>
        <a:lstStyle/>
        <a:p>
          <a:endParaRPr lang="en-US"/>
        </a:p>
      </dgm:t>
    </dgm:pt>
    <dgm:pt modelId="{2C2D2919-3252-4D10-B088-4B501D9F557D}" type="pres">
      <dgm:prSet presAssocID="{C8FE932B-B862-4D58-88A8-821B34E7AF4F}" presName="parentLeftMargin" presStyleLbl="node1" presStyleIdx="4" presStyleCnt="12"/>
      <dgm:spPr/>
      <dgm:t>
        <a:bodyPr/>
        <a:lstStyle/>
        <a:p>
          <a:endParaRPr lang="en-US"/>
        </a:p>
      </dgm:t>
    </dgm:pt>
    <dgm:pt modelId="{43C9072E-2A58-46AD-A45B-4C64B6B93075}" type="pres">
      <dgm:prSet presAssocID="{C8FE932B-B862-4D58-88A8-821B34E7AF4F}" presName="parentText" presStyleLbl="node1" presStyleIdx="5" presStyleCnt="12">
        <dgm:presLayoutVars>
          <dgm:chMax val="0"/>
          <dgm:bulletEnabled val="1"/>
        </dgm:presLayoutVars>
      </dgm:prSet>
      <dgm:spPr/>
      <dgm:t>
        <a:bodyPr/>
        <a:lstStyle/>
        <a:p>
          <a:endParaRPr lang="en-US"/>
        </a:p>
      </dgm:t>
    </dgm:pt>
    <dgm:pt modelId="{BA6E9B8C-0E19-4E84-8078-B2860674AF48}" type="pres">
      <dgm:prSet presAssocID="{C8FE932B-B862-4D58-88A8-821B34E7AF4F}" presName="negativeSpace" presStyleCnt="0"/>
      <dgm:spPr/>
      <dgm:t>
        <a:bodyPr/>
        <a:lstStyle/>
        <a:p>
          <a:endParaRPr lang="en-US"/>
        </a:p>
      </dgm:t>
    </dgm:pt>
    <dgm:pt modelId="{7F962E4C-CE9E-49EA-A520-8B7510E204E9}" type="pres">
      <dgm:prSet presAssocID="{C8FE932B-B862-4D58-88A8-821B34E7AF4F}" presName="childText" presStyleLbl="conFgAcc1" presStyleIdx="5" presStyleCnt="12">
        <dgm:presLayoutVars>
          <dgm:bulletEnabled val="1"/>
        </dgm:presLayoutVars>
      </dgm:prSet>
      <dgm:spPr/>
      <dgm:t>
        <a:bodyPr/>
        <a:lstStyle/>
        <a:p>
          <a:endParaRPr lang="en-US"/>
        </a:p>
      </dgm:t>
    </dgm:pt>
    <dgm:pt modelId="{E1168CF9-F462-47DE-9DCE-A74210B928EB}" type="pres">
      <dgm:prSet presAssocID="{C4740BF2-B940-4691-BFA1-6589F4FD1466}" presName="spaceBetweenRectangles" presStyleCnt="0"/>
      <dgm:spPr/>
      <dgm:t>
        <a:bodyPr/>
        <a:lstStyle/>
        <a:p>
          <a:endParaRPr lang="en-US"/>
        </a:p>
      </dgm:t>
    </dgm:pt>
    <dgm:pt modelId="{C96C52E6-549C-4E4F-9C63-62C526E9236F}" type="pres">
      <dgm:prSet presAssocID="{9F3B4521-489A-4720-AE2F-4D274895982E}" presName="parentLin" presStyleCnt="0"/>
      <dgm:spPr/>
      <dgm:t>
        <a:bodyPr/>
        <a:lstStyle/>
        <a:p>
          <a:endParaRPr lang="en-US"/>
        </a:p>
      </dgm:t>
    </dgm:pt>
    <dgm:pt modelId="{2424A5E4-578E-4C98-A00C-B6100CC71EF6}" type="pres">
      <dgm:prSet presAssocID="{9F3B4521-489A-4720-AE2F-4D274895982E}" presName="parentLeftMargin" presStyleLbl="node1" presStyleIdx="5" presStyleCnt="12"/>
      <dgm:spPr/>
      <dgm:t>
        <a:bodyPr/>
        <a:lstStyle/>
        <a:p>
          <a:endParaRPr lang="en-US"/>
        </a:p>
      </dgm:t>
    </dgm:pt>
    <dgm:pt modelId="{639A0A21-F58A-41B8-96AE-B67648DF7A13}" type="pres">
      <dgm:prSet presAssocID="{9F3B4521-489A-4720-AE2F-4D274895982E}" presName="parentText" presStyleLbl="node1" presStyleIdx="6" presStyleCnt="12">
        <dgm:presLayoutVars>
          <dgm:chMax val="0"/>
          <dgm:bulletEnabled val="1"/>
        </dgm:presLayoutVars>
      </dgm:prSet>
      <dgm:spPr/>
      <dgm:t>
        <a:bodyPr/>
        <a:lstStyle/>
        <a:p>
          <a:endParaRPr lang="en-US"/>
        </a:p>
      </dgm:t>
    </dgm:pt>
    <dgm:pt modelId="{05ABB8CE-1E5E-416E-A6BE-3DC95243893E}" type="pres">
      <dgm:prSet presAssocID="{9F3B4521-489A-4720-AE2F-4D274895982E}" presName="negativeSpace" presStyleCnt="0"/>
      <dgm:spPr/>
      <dgm:t>
        <a:bodyPr/>
        <a:lstStyle/>
        <a:p>
          <a:endParaRPr lang="en-US"/>
        </a:p>
      </dgm:t>
    </dgm:pt>
    <dgm:pt modelId="{59861F0B-B631-4618-B2DB-2612CA308ED0}" type="pres">
      <dgm:prSet presAssocID="{9F3B4521-489A-4720-AE2F-4D274895982E}" presName="childText" presStyleLbl="conFgAcc1" presStyleIdx="6" presStyleCnt="12">
        <dgm:presLayoutVars>
          <dgm:bulletEnabled val="1"/>
        </dgm:presLayoutVars>
      </dgm:prSet>
      <dgm:spPr/>
      <dgm:t>
        <a:bodyPr/>
        <a:lstStyle/>
        <a:p>
          <a:endParaRPr lang="en-US"/>
        </a:p>
      </dgm:t>
    </dgm:pt>
    <dgm:pt modelId="{7F3A523B-6C05-4330-8D47-9A80221B3E29}" type="pres">
      <dgm:prSet presAssocID="{CC662FF3-D163-4192-891F-87A989C86A4C}" presName="spaceBetweenRectangles" presStyleCnt="0"/>
      <dgm:spPr/>
      <dgm:t>
        <a:bodyPr/>
        <a:lstStyle/>
        <a:p>
          <a:endParaRPr lang="en-US"/>
        </a:p>
      </dgm:t>
    </dgm:pt>
    <dgm:pt modelId="{99FDEFB6-FD2C-4D56-BA44-D985BAB2524E}" type="pres">
      <dgm:prSet presAssocID="{22FD2D92-EA0E-401C-AA90-BFA5994E56EA}" presName="parentLin" presStyleCnt="0"/>
      <dgm:spPr/>
      <dgm:t>
        <a:bodyPr/>
        <a:lstStyle/>
        <a:p>
          <a:endParaRPr lang="en-US"/>
        </a:p>
      </dgm:t>
    </dgm:pt>
    <dgm:pt modelId="{E3C1C712-EA73-461F-BC55-6E1BD2F22B8A}" type="pres">
      <dgm:prSet presAssocID="{22FD2D92-EA0E-401C-AA90-BFA5994E56EA}" presName="parentLeftMargin" presStyleLbl="node1" presStyleIdx="6" presStyleCnt="12"/>
      <dgm:spPr/>
      <dgm:t>
        <a:bodyPr/>
        <a:lstStyle/>
        <a:p>
          <a:endParaRPr lang="en-US"/>
        </a:p>
      </dgm:t>
    </dgm:pt>
    <dgm:pt modelId="{AD059908-A048-4514-B154-A60E06BB24E0}" type="pres">
      <dgm:prSet presAssocID="{22FD2D92-EA0E-401C-AA90-BFA5994E56EA}" presName="parentText" presStyleLbl="node1" presStyleIdx="7" presStyleCnt="12">
        <dgm:presLayoutVars>
          <dgm:chMax val="0"/>
          <dgm:bulletEnabled val="1"/>
        </dgm:presLayoutVars>
      </dgm:prSet>
      <dgm:spPr/>
      <dgm:t>
        <a:bodyPr/>
        <a:lstStyle/>
        <a:p>
          <a:endParaRPr lang="en-US"/>
        </a:p>
      </dgm:t>
    </dgm:pt>
    <dgm:pt modelId="{8ADAFC80-69F9-4D7E-ADE8-D4BCDC80E172}" type="pres">
      <dgm:prSet presAssocID="{22FD2D92-EA0E-401C-AA90-BFA5994E56EA}" presName="negativeSpace" presStyleCnt="0"/>
      <dgm:spPr/>
      <dgm:t>
        <a:bodyPr/>
        <a:lstStyle/>
        <a:p>
          <a:endParaRPr lang="en-US"/>
        </a:p>
      </dgm:t>
    </dgm:pt>
    <dgm:pt modelId="{6D4C3837-77C3-462D-94F3-0D5D292B0D82}" type="pres">
      <dgm:prSet presAssocID="{22FD2D92-EA0E-401C-AA90-BFA5994E56EA}" presName="childText" presStyleLbl="conFgAcc1" presStyleIdx="7" presStyleCnt="12">
        <dgm:presLayoutVars>
          <dgm:bulletEnabled val="1"/>
        </dgm:presLayoutVars>
      </dgm:prSet>
      <dgm:spPr/>
      <dgm:t>
        <a:bodyPr/>
        <a:lstStyle/>
        <a:p>
          <a:endParaRPr lang="en-US"/>
        </a:p>
      </dgm:t>
    </dgm:pt>
    <dgm:pt modelId="{9FB194D8-9C14-4164-BE97-CE9007645951}" type="pres">
      <dgm:prSet presAssocID="{E18F08D6-FBA4-40D2-96FC-67DBC1E3F7EA}" presName="spaceBetweenRectangles" presStyleCnt="0"/>
      <dgm:spPr/>
      <dgm:t>
        <a:bodyPr/>
        <a:lstStyle/>
        <a:p>
          <a:endParaRPr lang="en-US"/>
        </a:p>
      </dgm:t>
    </dgm:pt>
    <dgm:pt modelId="{870984C0-A6C1-4D25-A458-F96AA14FA96A}" type="pres">
      <dgm:prSet presAssocID="{AD0A1DF2-9791-4B1B-B2F1-4FCB00293C0B}" presName="parentLin" presStyleCnt="0"/>
      <dgm:spPr/>
      <dgm:t>
        <a:bodyPr/>
        <a:lstStyle/>
        <a:p>
          <a:endParaRPr lang="en-US"/>
        </a:p>
      </dgm:t>
    </dgm:pt>
    <dgm:pt modelId="{BA226D33-8F52-4987-86A1-DE39FE66EDF2}" type="pres">
      <dgm:prSet presAssocID="{AD0A1DF2-9791-4B1B-B2F1-4FCB00293C0B}" presName="parentLeftMargin" presStyleLbl="node1" presStyleIdx="7" presStyleCnt="12"/>
      <dgm:spPr/>
      <dgm:t>
        <a:bodyPr/>
        <a:lstStyle/>
        <a:p>
          <a:endParaRPr lang="en-US"/>
        </a:p>
      </dgm:t>
    </dgm:pt>
    <dgm:pt modelId="{CE37C453-C017-4A8B-9B45-9ED5A00208F8}" type="pres">
      <dgm:prSet presAssocID="{AD0A1DF2-9791-4B1B-B2F1-4FCB00293C0B}" presName="parentText" presStyleLbl="node1" presStyleIdx="8" presStyleCnt="12">
        <dgm:presLayoutVars>
          <dgm:chMax val="0"/>
          <dgm:bulletEnabled val="1"/>
        </dgm:presLayoutVars>
      </dgm:prSet>
      <dgm:spPr/>
      <dgm:t>
        <a:bodyPr/>
        <a:lstStyle/>
        <a:p>
          <a:endParaRPr lang="en-US"/>
        </a:p>
      </dgm:t>
    </dgm:pt>
    <dgm:pt modelId="{E3C8E110-024C-43BD-82C5-06958D9830EF}" type="pres">
      <dgm:prSet presAssocID="{AD0A1DF2-9791-4B1B-B2F1-4FCB00293C0B}" presName="negativeSpace" presStyleCnt="0"/>
      <dgm:spPr/>
      <dgm:t>
        <a:bodyPr/>
        <a:lstStyle/>
        <a:p>
          <a:endParaRPr lang="en-US"/>
        </a:p>
      </dgm:t>
    </dgm:pt>
    <dgm:pt modelId="{3EB4E413-4990-46E5-AD88-461DF76AF3C7}" type="pres">
      <dgm:prSet presAssocID="{AD0A1DF2-9791-4B1B-B2F1-4FCB00293C0B}" presName="childText" presStyleLbl="conFgAcc1" presStyleIdx="8" presStyleCnt="12">
        <dgm:presLayoutVars>
          <dgm:bulletEnabled val="1"/>
        </dgm:presLayoutVars>
      </dgm:prSet>
      <dgm:spPr/>
      <dgm:t>
        <a:bodyPr/>
        <a:lstStyle/>
        <a:p>
          <a:endParaRPr lang="en-US"/>
        </a:p>
      </dgm:t>
    </dgm:pt>
    <dgm:pt modelId="{3A951D07-9517-4833-BDDF-E239A1F8DF02}" type="pres">
      <dgm:prSet presAssocID="{903488F0-AE13-4B78-B4A2-24D2005EE8A4}" presName="spaceBetweenRectangles" presStyleCnt="0"/>
      <dgm:spPr/>
      <dgm:t>
        <a:bodyPr/>
        <a:lstStyle/>
        <a:p>
          <a:endParaRPr lang="en-US"/>
        </a:p>
      </dgm:t>
    </dgm:pt>
    <dgm:pt modelId="{CCAF7F22-BD64-4EA2-A5A7-C0EC1C62D8CB}" type="pres">
      <dgm:prSet presAssocID="{485260D7-C663-477E-A2C2-53AB254248D2}" presName="parentLin" presStyleCnt="0"/>
      <dgm:spPr/>
      <dgm:t>
        <a:bodyPr/>
        <a:lstStyle/>
        <a:p>
          <a:endParaRPr lang="en-US"/>
        </a:p>
      </dgm:t>
    </dgm:pt>
    <dgm:pt modelId="{9596B81F-8E83-4E52-B351-3D30C3DA4DC2}" type="pres">
      <dgm:prSet presAssocID="{485260D7-C663-477E-A2C2-53AB254248D2}" presName="parentLeftMargin" presStyleLbl="node1" presStyleIdx="8" presStyleCnt="12"/>
      <dgm:spPr/>
      <dgm:t>
        <a:bodyPr/>
        <a:lstStyle/>
        <a:p>
          <a:endParaRPr lang="en-US"/>
        </a:p>
      </dgm:t>
    </dgm:pt>
    <dgm:pt modelId="{F29A5445-A988-47E9-9846-73E908022191}" type="pres">
      <dgm:prSet presAssocID="{485260D7-C663-477E-A2C2-53AB254248D2}" presName="parentText" presStyleLbl="node1" presStyleIdx="9" presStyleCnt="12">
        <dgm:presLayoutVars>
          <dgm:chMax val="0"/>
          <dgm:bulletEnabled val="1"/>
        </dgm:presLayoutVars>
      </dgm:prSet>
      <dgm:spPr/>
      <dgm:t>
        <a:bodyPr/>
        <a:lstStyle/>
        <a:p>
          <a:endParaRPr lang="en-US"/>
        </a:p>
      </dgm:t>
    </dgm:pt>
    <dgm:pt modelId="{2FBD7D04-97DE-404C-A54A-40778EFE9674}" type="pres">
      <dgm:prSet presAssocID="{485260D7-C663-477E-A2C2-53AB254248D2}" presName="negativeSpace" presStyleCnt="0"/>
      <dgm:spPr/>
      <dgm:t>
        <a:bodyPr/>
        <a:lstStyle/>
        <a:p>
          <a:endParaRPr lang="en-US"/>
        </a:p>
      </dgm:t>
    </dgm:pt>
    <dgm:pt modelId="{1FFFA45D-1A94-4B4E-811A-5C8B62A6A893}" type="pres">
      <dgm:prSet presAssocID="{485260D7-C663-477E-A2C2-53AB254248D2}" presName="childText" presStyleLbl="conFgAcc1" presStyleIdx="9" presStyleCnt="12">
        <dgm:presLayoutVars>
          <dgm:bulletEnabled val="1"/>
        </dgm:presLayoutVars>
      </dgm:prSet>
      <dgm:spPr/>
      <dgm:t>
        <a:bodyPr/>
        <a:lstStyle/>
        <a:p>
          <a:endParaRPr lang="en-US"/>
        </a:p>
      </dgm:t>
    </dgm:pt>
    <dgm:pt modelId="{15F82212-2C12-46F5-BD9F-07AC5B7F4B65}" type="pres">
      <dgm:prSet presAssocID="{650F8EAB-24D5-4555-A93F-413D7884188A}" presName="spaceBetweenRectangles" presStyleCnt="0"/>
      <dgm:spPr/>
      <dgm:t>
        <a:bodyPr/>
        <a:lstStyle/>
        <a:p>
          <a:endParaRPr lang="en-US"/>
        </a:p>
      </dgm:t>
    </dgm:pt>
    <dgm:pt modelId="{02BF7C2C-4D68-439A-B5DC-8FEB41E1F29D}" type="pres">
      <dgm:prSet presAssocID="{922E8E25-F3F0-4A91-902B-528D0EB24806}" presName="parentLin" presStyleCnt="0"/>
      <dgm:spPr/>
      <dgm:t>
        <a:bodyPr/>
        <a:lstStyle/>
        <a:p>
          <a:endParaRPr lang="en-US"/>
        </a:p>
      </dgm:t>
    </dgm:pt>
    <dgm:pt modelId="{17274FD8-3201-454A-874E-34B9DFBEA557}" type="pres">
      <dgm:prSet presAssocID="{922E8E25-F3F0-4A91-902B-528D0EB24806}" presName="parentLeftMargin" presStyleLbl="node1" presStyleIdx="9" presStyleCnt="12"/>
      <dgm:spPr/>
      <dgm:t>
        <a:bodyPr/>
        <a:lstStyle/>
        <a:p>
          <a:endParaRPr lang="en-US"/>
        </a:p>
      </dgm:t>
    </dgm:pt>
    <dgm:pt modelId="{04BCB63E-38AB-4EB3-8737-88CA9DBE37CC}" type="pres">
      <dgm:prSet presAssocID="{922E8E25-F3F0-4A91-902B-528D0EB24806}" presName="parentText" presStyleLbl="node1" presStyleIdx="10" presStyleCnt="12">
        <dgm:presLayoutVars>
          <dgm:chMax val="0"/>
          <dgm:bulletEnabled val="1"/>
        </dgm:presLayoutVars>
      </dgm:prSet>
      <dgm:spPr/>
      <dgm:t>
        <a:bodyPr/>
        <a:lstStyle/>
        <a:p>
          <a:endParaRPr lang="en-US"/>
        </a:p>
      </dgm:t>
    </dgm:pt>
    <dgm:pt modelId="{F4A6494D-5739-4882-A674-604996269EE5}" type="pres">
      <dgm:prSet presAssocID="{922E8E25-F3F0-4A91-902B-528D0EB24806}" presName="negativeSpace" presStyleCnt="0"/>
      <dgm:spPr/>
      <dgm:t>
        <a:bodyPr/>
        <a:lstStyle/>
        <a:p>
          <a:endParaRPr lang="en-US"/>
        </a:p>
      </dgm:t>
    </dgm:pt>
    <dgm:pt modelId="{7E3D75AA-2177-4F1D-B5D6-D9103A71E9EB}" type="pres">
      <dgm:prSet presAssocID="{922E8E25-F3F0-4A91-902B-528D0EB24806}" presName="childText" presStyleLbl="conFgAcc1" presStyleIdx="10" presStyleCnt="12">
        <dgm:presLayoutVars>
          <dgm:bulletEnabled val="1"/>
        </dgm:presLayoutVars>
      </dgm:prSet>
      <dgm:spPr/>
      <dgm:t>
        <a:bodyPr/>
        <a:lstStyle/>
        <a:p>
          <a:endParaRPr lang="en-US"/>
        </a:p>
      </dgm:t>
    </dgm:pt>
    <dgm:pt modelId="{B1F2C90A-A4E8-409A-A1C4-B7D7E29926B7}" type="pres">
      <dgm:prSet presAssocID="{F37C016D-D899-4A20-830A-39EC446CEBDC}" presName="spaceBetweenRectangles" presStyleCnt="0"/>
      <dgm:spPr/>
      <dgm:t>
        <a:bodyPr/>
        <a:lstStyle/>
        <a:p>
          <a:endParaRPr lang="en-US"/>
        </a:p>
      </dgm:t>
    </dgm:pt>
    <dgm:pt modelId="{4069261E-3E6A-435E-81CC-97FA293AD97D}" type="pres">
      <dgm:prSet presAssocID="{88753B46-DC14-43A6-9EE8-4FA70DEFAC45}" presName="parentLin" presStyleCnt="0"/>
      <dgm:spPr/>
      <dgm:t>
        <a:bodyPr/>
        <a:lstStyle/>
        <a:p>
          <a:endParaRPr lang="en-US"/>
        </a:p>
      </dgm:t>
    </dgm:pt>
    <dgm:pt modelId="{D023A700-32BA-451B-9313-B533847D554D}" type="pres">
      <dgm:prSet presAssocID="{88753B46-DC14-43A6-9EE8-4FA70DEFAC45}" presName="parentLeftMargin" presStyleLbl="node1" presStyleIdx="10" presStyleCnt="12"/>
      <dgm:spPr/>
      <dgm:t>
        <a:bodyPr/>
        <a:lstStyle/>
        <a:p>
          <a:endParaRPr lang="en-US"/>
        </a:p>
      </dgm:t>
    </dgm:pt>
    <dgm:pt modelId="{82B4CE31-A897-46FB-8C4A-54AED74AE20A}" type="pres">
      <dgm:prSet presAssocID="{88753B46-DC14-43A6-9EE8-4FA70DEFAC45}" presName="parentText" presStyleLbl="node1" presStyleIdx="11" presStyleCnt="12">
        <dgm:presLayoutVars>
          <dgm:chMax val="0"/>
          <dgm:bulletEnabled val="1"/>
        </dgm:presLayoutVars>
      </dgm:prSet>
      <dgm:spPr/>
      <dgm:t>
        <a:bodyPr/>
        <a:lstStyle/>
        <a:p>
          <a:endParaRPr lang="en-US"/>
        </a:p>
      </dgm:t>
    </dgm:pt>
    <dgm:pt modelId="{242F3A7D-6538-4399-BFFC-C900E2458C12}" type="pres">
      <dgm:prSet presAssocID="{88753B46-DC14-43A6-9EE8-4FA70DEFAC45}" presName="negativeSpace" presStyleCnt="0"/>
      <dgm:spPr/>
      <dgm:t>
        <a:bodyPr/>
        <a:lstStyle/>
        <a:p>
          <a:endParaRPr lang="en-US"/>
        </a:p>
      </dgm:t>
    </dgm:pt>
    <dgm:pt modelId="{69279844-C251-4C58-A100-664B1D7EA0A6}" type="pres">
      <dgm:prSet presAssocID="{88753B46-DC14-43A6-9EE8-4FA70DEFAC45}" presName="childText" presStyleLbl="conFgAcc1" presStyleIdx="11" presStyleCnt="12">
        <dgm:presLayoutVars>
          <dgm:bulletEnabled val="1"/>
        </dgm:presLayoutVars>
      </dgm:prSet>
      <dgm:spPr/>
      <dgm:t>
        <a:bodyPr/>
        <a:lstStyle/>
        <a:p>
          <a:endParaRPr lang="en-US"/>
        </a:p>
      </dgm:t>
    </dgm:pt>
  </dgm:ptLst>
  <dgm:cxnLst>
    <dgm:cxn modelId="{5E4248C9-8616-4D79-AF43-91BDE95F7295}" type="presOf" srcId="{DFABAC28-0219-4407-B409-65CB5AA4CC47}" destId="{5B690D7D-FB82-456A-9BFD-7D67CC825F37}" srcOrd="1" destOrd="0" presId="urn:microsoft.com/office/officeart/2005/8/layout/list1"/>
    <dgm:cxn modelId="{E8A84352-EACF-465B-846C-8DE0ADE6EE68}" srcId="{2493DDF6-FEA9-40FC-AA29-CFC0FB03207D}" destId="{AD0A1DF2-9791-4B1B-B2F1-4FCB00293C0B}" srcOrd="8" destOrd="0" parTransId="{2EC5453F-7B27-458C-B466-5CDD2F712383}" sibTransId="{903488F0-AE13-4B78-B4A2-24D2005EE8A4}"/>
    <dgm:cxn modelId="{7D032711-7F37-4B08-9CF4-8D7DAA3AE6F5}" type="presOf" srcId="{922E8E25-F3F0-4A91-902B-528D0EB24806}" destId="{17274FD8-3201-454A-874E-34B9DFBEA557}" srcOrd="0" destOrd="0" presId="urn:microsoft.com/office/officeart/2005/8/layout/list1"/>
    <dgm:cxn modelId="{8A918878-4412-481F-A38A-B9F5A4DC71D8}" type="presOf" srcId="{22FD2D92-EA0E-401C-AA90-BFA5994E56EA}" destId="{E3C1C712-EA73-461F-BC55-6E1BD2F22B8A}" srcOrd="0" destOrd="0" presId="urn:microsoft.com/office/officeart/2005/8/layout/list1"/>
    <dgm:cxn modelId="{DE517475-BC35-43A7-98AD-9D5A66027212}" type="presOf" srcId="{FECF5828-7242-4D66-A277-9DAE22E5C00A}" destId="{2047F757-A684-4142-92C4-97E65AB6B6CF}" srcOrd="0" destOrd="0" presId="urn:microsoft.com/office/officeart/2005/8/layout/list1"/>
    <dgm:cxn modelId="{2908760C-0EAF-4B66-93FD-E62F3AA41450}" type="presOf" srcId="{C8FE932B-B862-4D58-88A8-821B34E7AF4F}" destId="{2C2D2919-3252-4D10-B088-4B501D9F557D}" srcOrd="0" destOrd="0" presId="urn:microsoft.com/office/officeart/2005/8/layout/list1"/>
    <dgm:cxn modelId="{9FAB3633-1B44-4633-98EE-440F5AB176A3}" type="presOf" srcId="{3B179C4C-CEEE-405A-A9B6-59E37FB86C46}" destId="{44D63F18-DA89-46CE-8436-AEA1225153C4}" srcOrd="1" destOrd="0" presId="urn:microsoft.com/office/officeart/2005/8/layout/list1"/>
    <dgm:cxn modelId="{222AB1D1-C6F0-43FD-84EA-4BA613A91EF3}" type="presOf" srcId="{485260D7-C663-477E-A2C2-53AB254248D2}" destId="{9596B81F-8E83-4E52-B351-3D30C3DA4DC2}" srcOrd="0" destOrd="0" presId="urn:microsoft.com/office/officeart/2005/8/layout/list1"/>
    <dgm:cxn modelId="{5F32D087-BA8E-49F8-B79C-60E27BD7A579}" srcId="{2493DDF6-FEA9-40FC-AA29-CFC0FB03207D}" destId="{C8FE932B-B862-4D58-88A8-821B34E7AF4F}" srcOrd="5" destOrd="0" parTransId="{09E155F4-3DE7-4842-B6B0-34DE6D9ABCE8}" sibTransId="{C4740BF2-B940-4691-BFA1-6589F4FD1466}"/>
    <dgm:cxn modelId="{17648F55-F53D-44AA-ACA7-A06D3DD55749}" srcId="{2493DDF6-FEA9-40FC-AA29-CFC0FB03207D}" destId="{DFABAC28-0219-4407-B409-65CB5AA4CC47}" srcOrd="2" destOrd="0" parTransId="{3D9A2FC4-89EA-4F11-B7FB-3E7CB21FBF1E}" sibTransId="{D4496A14-CA0D-48C8-9FF8-0E57575355DE}"/>
    <dgm:cxn modelId="{C26B7F76-4CAA-406B-95A6-C362E8A29722}" type="presOf" srcId="{88753B46-DC14-43A6-9EE8-4FA70DEFAC45}" destId="{D023A700-32BA-451B-9313-B533847D554D}" srcOrd="0" destOrd="0" presId="urn:microsoft.com/office/officeart/2005/8/layout/list1"/>
    <dgm:cxn modelId="{FF457E1E-B494-4CA2-9FD7-3DA3922FE4D1}" srcId="{2493DDF6-FEA9-40FC-AA29-CFC0FB03207D}" destId="{922E8E25-F3F0-4A91-902B-528D0EB24806}" srcOrd="10" destOrd="0" parTransId="{D7047410-F03E-4024-AA0F-315FF0884513}" sibTransId="{F37C016D-D899-4A20-830A-39EC446CEBDC}"/>
    <dgm:cxn modelId="{5F90E6DA-6590-4D97-A5A1-61182385D81C}" type="presOf" srcId="{22FD2D92-EA0E-401C-AA90-BFA5994E56EA}" destId="{AD059908-A048-4514-B154-A60E06BB24E0}" srcOrd="1" destOrd="0" presId="urn:microsoft.com/office/officeart/2005/8/layout/list1"/>
    <dgm:cxn modelId="{4E345A6A-B9CA-4A9D-A0E8-D4449F0848ED}" srcId="{2493DDF6-FEA9-40FC-AA29-CFC0FB03207D}" destId="{5D715A76-6CC5-4299-A767-6410350A43EE}" srcOrd="4" destOrd="0" parTransId="{653414F2-BEE3-4D6E-9027-BBF034EDCFC2}" sibTransId="{C02B6D23-1EE3-41FB-B180-00E66892CFB8}"/>
    <dgm:cxn modelId="{6DA42E6C-9952-422D-BBA5-9F47B476BD54}" type="presOf" srcId="{5D715A76-6CC5-4299-A767-6410350A43EE}" destId="{DD93C537-B596-42F8-9CBE-D65FB0D20785}" srcOrd="1" destOrd="0" presId="urn:microsoft.com/office/officeart/2005/8/layout/list1"/>
    <dgm:cxn modelId="{5F1229F4-7141-4F8F-B4FF-0C90D621052F}" type="presOf" srcId="{FECF5828-7242-4D66-A277-9DAE22E5C00A}" destId="{AAC91BC1-69BC-4C67-A593-01F3B191EA90}" srcOrd="1" destOrd="0" presId="urn:microsoft.com/office/officeart/2005/8/layout/list1"/>
    <dgm:cxn modelId="{DCB524A6-E2F8-48AA-B038-5BC327AA227B}" srcId="{2493DDF6-FEA9-40FC-AA29-CFC0FB03207D}" destId="{0DC45A79-AA86-4369-B4BF-A86586AAF6C7}" srcOrd="3" destOrd="0" parTransId="{F67886A4-C91E-48E3-824B-7E26DAE53AF3}" sibTransId="{013C4DBE-2F49-484B-81F4-C2EB56C24B52}"/>
    <dgm:cxn modelId="{4ADCED93-68E4-4C5E-B118-8E55D94596DD}" srcId="{2493DDF6-FEA9-40FC-AA29-CFC0FB03207D}" destId="{3B179C4C-CEEE-405A-A9B6-59E37FB86C46}" srcOrd="1" destOrd="0" parTransId="{83F3CC9B-E6E2-4F6E-891A-518AA84B68DC}" sibTransId="{DA183D97-4E90-4060-82E6-51EBB5B25D2F}"/>
    <dgm:cxn modelId="{C3FA1098-A718-4AE7-945C-FE0DF7FF93CC}" type="presOf" srcId="{AD0A1DF2-9791-4B1B-B2F1-4FCB00293C0B}" destId="{CE37C453-C017-4A8B-9B45-9ED5A00208F8}" srcOrd="1" destOrd="0" presId="urn:microsoft.com/office/officeart/2005/8/layout/list1"/>
    <dgm:cxn modelId="{C3B2B526-88CF-4653-A695-11BC373BEF38}" type="presOf" srcId="{0DC45A79-AA86-4369-B4BF-A86586AAF6C7}" destId="{536C4E1B-74B7-4EA3-9DC4-E7D346FA00E6}" srcOrd="0" destOrd="0" presId="urn:microsoft.com/office/officeart/2005/8/layout/list1"/>
    <dgm:cxn modelId="{E2A4744F-C538-498E-BBA0-81A482E663A6}" type="presOf" srcId="{5D715A76-6CC5-4299-A767-6410350A43EE}" destId="{6C13628E-66F2-484C-87BD-E0CCECF48336}" srcOrd="0" destOrd="0" presId="urn:microsoft.com/office/officeart/2005/8/layout/list1"/>
    <dgm:cxn modelId="{01EDC060-F668-426E-ABB4-B6CFA557A5E4}" type="presOf" srcId="{AD0A1DF2-9791-4B1B-B2F1-4FCB00293C0B}" destId="{BA226D33-8F52-4987-86A1-DE39FE66EDF2}" srcOrd="0" destOrd="0" presId="urn:microsoft.com/office/officeart/2005/8/layout/list1"/>
    <dgm:cxn modelId="{5A020922-FB94-45C1-999F-FE4CC4D73EAD}" type="presOf" srcId="{C8FE932B-B862-4D58-88A8-821B34E7AF4F}" destId="{43C9072E-2A58-46AD-A45B-4C64B6B93075}" srcOrd="1" destOrd="0" presId="urn:microsoft.com/office/officeart/2005/8/layout/list1"/>
    <dgm:cxn modelId="{3D3BD334-7950-45A2-833B-8D5D900E9BED}" type="presOf" srcId="{0DC45A79-AA86-4369-B4BF-A86586AAF6C7}" destId="{4D889D33-99DF-48EC-B3EB-78C213E56D10}" srcOrd="1" destOrd="0" presId="urn:microsoft.com/office/officeart/2005/8/layout/list1"/>
    <dgm:cxn modelId="{5905E4C8-DA72-4511-8C25-45BAE5167CD2}" srcId="{2493DDF6-FEA9-40FC-AA29-CFC0FB03207D}" destId="{88753B46-DC14-43A6-9EE8-4FA70DEFAC45}" srcOrd="11" destOrd="0" parTransId="{DB684C23-4DE4-42A2-8DA0-E274CCCDD779}" sibTransId="{CEB1855B-E33B-4669-9081-D43290B471F4}"/>
    <dgm:cxn modelId="{8B409919-973A-4953-866A-3CAA9841AF85}" type="presOf" srcId="{DFABAC28-0219-4407-B409-65CB5AA4CC47}" destId="{7980C988-3556-4EF1-B6F0-056D2545C710}" srcOrd="0" destOrd="0" presId="urn:microsoft.com/office/officeart/2005/8/layout/list1"/>
    <dgm:cxn modelId="{A34F5E5E-0EF8-41D1-8404-14B4A2CC4FB8}" srcId="{2493DDF6-FEA9-40FC-AA29-CFC0FB03207D}" destId="{22FD2D92-EA0E-401C-AA90-BFA5994E56EA}" srcOrd="7" destOrd="0" parTransId="{2136DA57-9B47-401A-8A49-4EA83EBD99E9}" sibTransId="{E18F08D6-FBA4-40D2-96FC-67DBC1E3F7EA}"/>
    <dgm:cxn modelId="{92212BCD-83FF-4860-97DE-461FC96C18E0}" type="presOf" srcId="{922E8E25-F3F0-4A91-902B-528D0EB24806}" destId="{04BCB63E-38AB-4EB3-8737-88CA9DBE37CC}" srcOrd="1" destOrd="0" presId="urn:microsoft.com/office/officeart/2005/8/layout/list1"/>
    <dgm:cxn modelId="{7093A36C-22EF-4E47-BB37-9186EBE77386}" srcId="{2493DDF6-FEA9-40FC-AA29-CFC0FB03207D}" destId="{9F3B4521-489A-4720-AE2F-4D274895982E}" srcOrd="6" destOrd="0" parTransId="{DB5508AD-1009-4F9B-8DC7-90CCFC3FAD5C}" sibTransId="{CC662FF3-D163-4192-891F-87A989C86A4C}"/>
    <dgm:cxn modelId="{053638B0-78AB-4B08-BBFD-976FE33717FD}" srcId="{2493DDF6-FEA9-40FC-AA29-CFC0FB03207D}" destId="{485260D7-C663-477E-A2C2-53AB254248D2}" srcOrd="9" destOrd="0" parTransId="{4023B93C-B010-485F-9ABA-5647541F40EE}" sibTransId="{650F8EAB-24D5-4555-A93F-413D7884188A}"/>
    <dgm:cxn modelId="{5EB68C2D-5060-4896-A8C6-96EB02062986}" type="presOf" srcId="{9F3B4521-489A-4720-AE2F-4D274895982E}" destId="{2424A5E4-578E-4C98-A00C-B6100CC71EF6}" srcOrd="0" destOrd="0" presId="urn:microsoft.com/office/officeart/2005/8/layout/list1"/>
    <dgm:cxn modelId="{31B1E898-672E-4242-B6A3-C3FBB2728932}" type="presOf" srcId="{3B179C4C-CEEE-405A-A9B6-59E37FB86C46}" destId="{29F22067-20CC-42CE-9F00-1DD19F2C8119}" srcOrd="0" destOrd="0" presId="urn:microsoft.com/office/officeart/2005/8/layout/list1"/>
    <dgm:cxn modelId="{0F6CFB9A-29ED-4349-8E05-EB892995773C}" type="presOf" srcId="{9F3B4521-489A-4720-AE2F-4D274895982E}" destId="{639A0A21-F58A-41B8-96AE-B67648DF7A13}" srcOrd="1" destOrd="0" presId="urn:microsoft.com/office/officeart/2005/8/layout/list1"/>
    <dgm:cxn modelId="{562D41DD-8719-4738-97E9-197676BB7FA9}" srcId="{2493DDF6-FEA9-40FC-AA29-CFC0FB03207D}" destId="{FECF5828-7242-4D66-A277-9DAE22E5C00A}" srcOrd="0" destOrd="0" parTransId="{F21B7BF9-8E1F-49BA-BE57-2AE1EC62B558}" sibTransId="{D02D1490-DB02-4B4C-8C12-B0E126F1326B}"/>
    <dgm:cxn modelId="{B69F55EB-8A16-4363-B77A-302C3FD31BA8}" type="presOf" srcId="{88753B46-DC14-43A6-9EE8-4FA70DEFAC45}" destId="{82B4CE31-A897-46FB-8C4A-54AED74AE20A}" srcOrd="1" destOrd="0" presId="urn:microsoft.com/office/officeart/2005/8/layout/list1"/>
    <dgm:cxn modelId="{E25E2AAE-9354-4774-AAFB-00D3B214890A}" type="presOf" srcId="{485260D7-C663-477E-A2C2-53AB254248D2}" destId="{F29A5445-A988-47E9-9846-73E908022191}" srcOrd="1" destOrd="0" presId="urn:microsoft.com/office/officeart/2005/8/layout/list1"/>
    <dgm:cxn modelId="{558A56A8-FEC6-4BC8-88A9-8ADE11E008FC}" type="presOf" srcId="{2493DDF6-FEA9-40FC-AA29-CFC0FB03207D}" destId="{84F8B693-EB79-45DA-878F-C4FF657F82BA}" srcOrd="0" destOrd="0" presId="urn:microsoft.com/office/officeart/2005/8/layout/list1"/>
    <dgm:cxn modelId="{8A7DDD8E-FBA6-4965-9EC4-56D35D8A2BD0}" type="presParOf" srcId="{84F8B693-EB79-45DA-878F-C4FF657F82BA}" destId="{EEC65E92-7436-4753-8A0E-857AC384116C}" srcOrd="0" destOrd="0" presId="urn:microsoft.com/office/officeart/2005/8/layout/list1"/>
    <dgm:cxn modelId="{A4767AE4-7F4D-4457-AA4B-D212A49C3FA1}" type="presParOf" srcId="{EEC65E92-7436-4753-8A0E-857AC384116C}" destId="{2047F757-A684-4142-92C4-97E65AB6B6CF}" srcOrd="0" destOrd="0" presId="urn:microsoft.com/office/officeart/2005/8/layout/list1"/>
    <dgm:cxn modelId="{45515629-012E-47AE-9A21-026AC44770E6}" type="presParOf" srcId="{EEC65E92-7436-4753-8A0E-857AC384116C}" destId="{AAC91BC1-69BC-4C67-A593-01F3B191EA90}" srcOrd="1" destOrd="0" presId="urn:microsoft.com/office/officeart/2005/8/layout/list1"/>
    <dgm:cxn modelId="{2F62A365-AC5C-4728-8C49-A484603E7013}" type="presParOf" srcId="{84F8B693-EB79-45DA-878F-C4FF657F82BA}" destId="{C8C42D73-3C2B-45A3-9F27-B199DECABCA8}" srcOrd="1" destOrd="0" presId="urn:microsoft.com/office/officeart/2005/8/layout/list1"/>
    <dgm:cxn modelId="{397FBFF1-1069-4E36-8249-0464979EA6E1}" type="presParOf" srcId="{84F8B693-EB79-45DA-878F-C4FF657F82BA}" destId="{EB6F9261-401E-4CDF-806F-0D2943EA303F}" srcOrd="2" destOrd="0" presId="urn:microsoft.com/office/officeart/2005/8/layout/list1"/>
    <dgm:cxn modelId="{A5CBB150-1FA9-4FEA-BB13-4BEF2F963BF7}" type="presParOf" srcId="{84F8B693-EB79-45DA-878F-C4FF657F82BA}" destId="{9415FE80-3C3D-4EE0-8B42-036D4E0ABF82}" srcOrd="3" destOrd="0" presId="urn:microsoft.com/office/officeart/2005/8/layout/list1"/>
    <dgm:cxn modelId="{81B65C7D-CBEF-4BD3-807C-28AEE0966C74}" type="presParOf" srcId="{84F8B693-EB79-45DA-878F-C4FF657F82BA}" destId="{F7F7E3C1-24DA-4749-88EE-1C5A2E91FF7C}" srcOrd="4" destOrd="0" presId="urn:microsoft.com/office/officeart/2005/8/layout/list1"/>
    <dgm:cxn modelId="{8B77259E-ECD8-4A76-80FC-FD3047FD70D4}" type="presParOf" srcId="{F7F7E3C1-24DA-4749-88EE-1C5A2E91FF7C}" destId="{29F22067-20CC-42CE-9F00-1DD19F2C8119}" srcOrd="0" destOrd="0" presId="urn:microsoft.com/office/officeart/2005/8/layout/list1"/>
    <dgm:cxn modelId="{C18BE918-3576-41D5-8EA2-D290B6F027C1}" type="presParOf" srcId="{F7F7E3C1-24DA-4749-88EE-1C5A2E91FF7C}" destId="{44D63F18-DA89-46CE-8436-AEA1225153C4}" srcOrd="1" destOrd="0" presId="urn:microsoft.com/office/officeart/2005/8/layout/list1"/>
    <dgm:cxn modelId="{6496D888-6250-426C-8C99-B8B481C5B81A}" type="presParOf" srcId="{84F8B693-EB79-45DA-878F-C4FF657F82BA}" destId="{8DAC755C-D59B-43F4-A8D8-C1D867D4D214}" srcOrd="5" destOrd="0" presId="urn:microsoft.com/office/officeart/2005/8/layout/list1"/>
    <dgm:cxn modelId="{D82D68BE-A890-419C-9C01-91B3A604F4D4}" type="presParOf" srcId="{84F8B693-EB79-45DA-878F-C4FF657F82BA}" destId="{23D0C366-C8C8-4745-A47A-BCFDEAA2514E}" srcOrd="6" destOrd="0" presId="urn:microsoft.com/office/officeart/2005/8/layout/list1"/>
    <dgm:cxn modelId="{48B0F93C-714B-4D8E-BC4A-951A5588CB7E}" type="presParOf" srcId="{84F8B693-EB79-45DA-878F-C4FF657F82BA}" destId="{B3C97E0E-3BD5-4F6A-97DA-221BA9FFB56B}" srcOrd="7" destOrd="0" presId="urn:microsoft.com/office/officeart/2005/8/layout/list1"/>
    <dgm:cxn modelId="{0FB9A225-F1B7-42D9-BC77-18DA0EB6C5D5}" type="presParOf" srcId="{84F8B693-EB79-45DA-878F-C4FF657F82BA}" destId="{A02149AC-136F-4855-B6A6-54D5E6F9C1D4}" srcOrd="8" destOrd="0" presId="urn:microsoft.com/office/officeart/2005/8/layout/list1"/>
    <dgm:cxn modelId="{5D3A73A4-5031-428A-B106-5816A14999F4}" type="presParOf" srcId="{A02149AC-136F-4855-B6A6-54D5E6F9C1D4}" destId="{7980C988-3556-4EF1-B6F0-056D2545C710}" srcOrd="0" destOrd="0" presId="urn:microsoft.com/office/officeart/2005/8/layout/list1"/>
    <dgm:cxn modelId="{6F934F0A-9860-4011-B554-6A9D34FBE1D1}" type="presParOf" srcId="{A02149AC-136F-4855-B6A6-54D5E6F9C1D4}" destId="{5B690D7D-FB82-456A-9BFD-7D67CC825F37}" srcOrd="1" destOrd="0" presId="urn:microsoft.com/office/officeart/2005/8/layout/list1"/>
    <dgm:cxn modelId="{EED290A6-3C29-4C0F-977E-21B8CAD1EBD1}" type="presParOf" srcId="{84F8B693-EB79-45DA-878F-C4FF657F82BA}" destId="{A766CCB7-FF81-43D2-8192-BEAF1CB548E7}" srcOrd="9" destOrd="0" presId="urn:microsoft.com/office/officeart/2005/8/layout/list1"/>
    <dgm:cxn modelId="{BE599826-D89C-4B19-95E0-D1424C0A5C13}" type="presParOf" srcId="{84F8B693-EB79-45DA-878F-C4FF657F82BA}" destId="{2F11744B-6E8B-4F54-82CA-9B1CBDE4FE06}" srcOrd="10" destOrd="0" presId="urn:microsoft.com/office/officeart/2005/8/layout/list1"/>
    <dgm:cxn modelId="{91671ADB-CBA1-4457-B944-BD8542BC45FB}" type="presParOf" srcId="{84F8B693-EB79-45DA-878F-C4FF657F82BA}" destId="{6CC5BA81-42EF-49CB-8BD3-3A0F86B0904F}" srcOrd="11" destOrd="0" presId="urn:microsoft.com/office/officeart/2005/8/layout/list1"/>
    <dgm:cxn modelId="{AED34A23-8BF6-48BB-A136-F503B244243A}" type="presParOf" srcId="{84F8B693-EB79-45DA-878F-C4FF657F82BA}" destId="{436438EB-AABA-4B36-B04D-E9894F809E52}" srcOrd="12" destOrd="0" presId="urn:microsoft.com/office/officeart/2005/8/layout/list1"/>
    <dgm:cxn modelId="{79316BD0-4D18-4707-B185-EC002BB9FEEA}" type="presParOf" srcId="{436438EB-AABA-4B36-B04D-E9894F809E52}" destId="{536C4E1B-74B7-4EA3-9DC4-E7D346FA00E6}" srcOrd="0" destOrd="0" presId="urn:microsoft.com/office/officeart/2005/8/layout/list1"/>
    <dgm:cxn modelId="{00CB96EC-D9CA-4D9F-9BEF-EE2917D5F47E}" type="presParOf" srcId="{436438EB-AABA-4B36-B04D-E9894F809E52}" destId="{4D889D33-99DF-48EC-B3EB-78C213E56D10}" srcOrd="1" destOrd="0" presId="urn:microsoft.com/office/officeart/2005/8/layout/list1"/>
    <dgm:cxn modelId="{07CA50F5-59D8-41FA-865B-3EDE80C54872}" type="presParOf" srcId="{84F8B693-EB79-45DA-878F-C4FF657F82BA}" destId="{DD533B06-A8F9-4F9D-819E-416D4114E266}" srcOrd="13" destOrd="0" presId="urn:microsoft.com/office/officeart/2005/8/layout/list1"/>
    <dgm:cxn modelId="{91B2FDA6-D5B6-4680-9AB5-5B61479C9036}" type="presParOf" srcId="{84F8B693-EB79-45DA-878F-C4FF657F82BA}" destId="{3B5CD22F-05AC-4F5A-80C3-9596CFBC9419}" srcOrd="14" destOrd="0" presId="urn:microsoft.com/office/officeart/2005/8/layout/list1"/>
    <dgm:cxn modelId="{AEFB8AD4-B6D4-4E23-997E-5594E4D4D9CD}" type="presParOf" srcId="{84F8B693-EB79-45DA-878F-C4FF657F82BA}" destId="{4A41D213-B01F-42CB-9F9E-5E83E716C42A}" srcOrd="15" destOrd="0" presId="urn:microsoft.com/office/officeart/2005/8/layout/list1"/>
    <dgm:cxn modelId="{1D731099-05AA-4773-B18F-24E56A038643}" type="presParOf" srcId="{84F8B693-EB79-45DA-878F-C4FF657F82BA}" destId="{688F2017-49B4-4DBD-A711-0B13AD059E0A}" srcOrd="16" destOrd="0" presId="urn:microsoft.com/office/officeart/2005/8/layout/list1"/>
    <dgm:cxn modelId="{6A67BE06-F5DE-490B-BD50-1ED01EB47E81}" type="presParOf" srcId="{688F2017-49B4-4DBD-A711-0B13AD059E0A}" destId="{6C13628E-66F2-484C-87BD-E0CCECF48336}" srcOrd="0" destOrd="0" presId="urn:microsoft.com/office/officeart/2005/8/layout/list1"/>
    <dgm:cxn modelId="{E978D74C-2196-4AE6-A00B-52C9443932FA}" type="presParOf" srcId="{688F2017-49B4-4DBD-A711-0B13AD059E0A}" destId="{DD93C537-B596-42F8-9CBE-D65FB0D20785}" srcOrd="1" destOrd="0" presId="urn:microsoft.com/office/officeart/2005/8/layout/list1"/>
    <dgm:cxn modelId="{676350DB-D681-4D0A-BF21-8C20BEF1651D}" type="presParOf" srcId="{84F8B693-EB79-45DA-878F-C4FF657F82BA}" destId="{7E924E70-CED4-4906-877E-508B896DDC54}" srcOrd="17" destOrd="0" presId="urn:microsoft.com/office/officeart/2005/8/layout/list1"/>
    <dgm:cxn modelId="{B7768B62-F917-4D9C-A780-9A059D3C23DD}" type="presParOf" srcId="{84F8B693-EB79-45DA-878F-C4FF657F82BA}" destId="{4E1240BE-F60C-4A1F-BC1E-EFB26B732E30}" srcOrd="18" destOrd="0" presId="urn:microsoft.com/office/officeart/2005/8/layout/list1"/>
    <dgm:cxn modelId="{61DFB9B4-C43D-4126-996D-7AC98E24BF82}" type="presParOf" srcId="{84F8B693-EB79-45DA-878F-C4FF657F82BA}" destId="{A480ADBA-2C0E-4F15-8D3F-EDC97CDEF176}" srcOrd="19" destOrd="0" presId="urn:microsoft.com/office/officeart/2005/8/layout/list1"/>
    <dgm:cxn modelId="{6087EF1E-A2A7-499B-AE14-8151E01762C6}" type="presParOf" srcId="{84F8B693-EB79-45DA-878F-C4FF657F82BA}" destId="{D055AFD2-DAE1-40BC-A953-B4BD89D499EE}" srcOrd="20" destOrd="0" presId="urn:microsoft.com/office/officeart/2005/8/layout/list1"/>
    <dgm:cxn modelId="{EF25DC40-2A12-4594-A2FD-3E5014B234BE}" type="presParOf" srcId="{D055AFD2-DAE1-40BC-A953-B4BD89D499EE}" destId="{2C2D2919-3252-4D10-B088-4B501D9F557D}" srcOrd="0" destOrd="0" presId="urn:microsoft.com/office/officeart/2005/8/layout/list1"/>
    <dgm:cxn modelId="{4E39299B-AE05-4C3A-9E9E-A1DEE2E0769C}" type="presParOf" srcId="{D055AFD2-DAE1-40BC-A953-B4BD89D499EE}" destId="{43C9072E-2A58-46AD-A45B-4C64B6B93075}" srcOrd="1" destOrd="0" presId="urn:microsoft.com/office/officeart/2005/8/layout/list1"/>
    <dgm:cxn modelId="{49A6BCF7-EB52-4ECE-9394-D99E21939D11}" type="presParOf" srcId="{84F8B693-EB79-45DA-878F-C4FF657F82BA}" destId="{BA6E9B8C-0E19-4E84-8078-B2860674AF48}" srcOrd="21" destOrd="0" presId="urn:microsoft.com/office/officeart/2005/8/layout/list1"/>
    <dgm:cxn modelId="{82ED428F-E26E-495F-A0EE-3ADD9C71BCE0}" type="presParOf" srcId="{84F8B693-EB79-45DA-878F-C4FF657F82BA}" destId="{7F962E4C-CE9E-49EA-A520-8B7510E204E9}" srcOrd="22" destOrd="0" presId="urn:microsoft.com/office/officeart/2005/8/layout/list1"/>
    <dgm:cxn modelId="{88B3D512-ED72-4D05-9C4D-EDEAD25A6B8D}" type="presParOf" srcId="{84F8B693-EB79-45DA-878F-C4FF657F82BA}" destId="{E1168CF9-F462-47DE-9DCE-A74210B928EB}" srcOrd="23" destOrd="0" presId="urn:microsoft.com/office/officeart/2005/8/layout/list1"/>
    <dgm:cxn modelId="{0AE9C6C8-87BA-41BA-96CC-6F34170A8D7F}" type="presParOf" srcId="{84F8B693-EB79-45DA-878F-C4FF657F82BA}" destId="{C96C52E6-549C-4E4F-9C63-62C526E9236F}" srcOrd="24" destOrd="0" presId="urn:microsoft.com/office/officeart/2005/8/layout/list1"/>
    <dgm:cxn modelId="{4615B27F-91F9-45C0-8CA7-E23008D54348}" type="presParOf" srcId="{C96C52E6-549C-4E4F-9C63-62C526E9236F}" destId="{2424A5E4-578E-4C98-A00C-B6100CC71EF6}" srcOrd="0" destOrd="0" presId="urn:microsoft.com/office/officeart/2005/8/layout/list1"/>
    <dgm:cxn modelId="{BF1C3C3F-87AD-42D6-9139-AD5C92E5E4F6}" type="presParOf" srcId="{C96C52E6-549C-4E4F-9C63-62C526E9236F}" destId="{639A0A21-F58A-41B8-96AE-B67648DF7A13}" srcOrd="1" destOrd="0" presId="urn:microsoft.com/office/officeart/2005/8/layout/list1"/>
    <dgm:cxn modelId="{7903C5E4-BCD3-40F6-8CDD-0A2F7A7A9003}" type="presParOf" srcId="{84F8B693-EB79-45DA-878F-C4FF657F82BA}" destId="{05ABB8CE-1E5E-416E-A6BE-3DC95243893E}" srcOrd="25" destOrd="0" presId="urn:microsoft.com/office/officeart/2005/8/layout/list1"/>
    <dgm:cxn modelId="{22B31C33-5B6B-4C38-BAEB-49EAB94DCD5B}" type="presParOf" srcId="{84F8B693-EB79-45DA-878F-C4FF657F82BA}" destId="{59861F0B-B631-4618-B2DB-2612CA308ED0}" srcOrd="26" destOrd="0" presId="urn:microsoft.com/office/officeart/2005/8/layout/list1"/>
    <dgm:cxn modelId="{23AD6E34-F130-4262-860B-FFBA6F321E03}" type="presParOf" srcId="{84F8B693-EB79-45DA-878F-C4FF657F82BA}" destId="{7F3A523B-6C05-4330-8D47-9A80221B3E29}" srcOrd="27" destOrd="0" presId="urn:microsoft.com/office/officeart/2005/8/layout/list1"/>
    <dgm:cxn modelId="{09EF1AAF-4376-48EF-B5E4-95D1080EFDD3}" type="presParOf" srcId="{84F8B693-EB79-45DA-878F-C4FF657F82BA}" destId="{99FDEFB6-FD2C-4D56-BA44-D985BAB2524E}" srcOrd="28" destOrd="0" presId="urn:microsoft.com/office/officeart/2005/8/layout/list1"/>
    <dgm:cxn modelId="{D991AD70-5967-4C42-9D80-F42F62F94EC8}" type="presParOf" srcId="{99FDEFB6-FD2C-4D56-BA44-D985BAB2524E}" destId="{E3C1C712-EA73-461F-BC55-6E1BD2F22B8A}" srcOrd="0" destOrd="0" presId="urn:microsoft.com/office/officeart/2005/8/layout/list1"/>
    <dgm:cxn modelId="{B7630173-F05D-499B-A4B4-2516EEA7EB39}" type="presParOf" srcId="{99FDEFB6-FD2C-4D56-BA44-D985BAB2524E}" destId="{AD059908-A048-4514-B154-A60E06BB24E0}" srcOrd="1" destOrd="0" presId="urn:microsoft.com/office/officeart/2005/8/layout/list1"/>
    <dgm:cxn modelId="{5E710543-FC0F-4758-8499-A4908EC5C656}" type="presParOf" srcId="{84F8B693-EB79-45DA-878F-C4FF657F82BA}" destId="{8ADAFC80-69F9-4D7E-ADE8-D4BCDC80E172}" srcOrd="29" destOrd="0" presId="urn:microsoft.com/office/officeart/2005/8/layout/list1"/>
    <dgm:cxn modelId="{12CA70ED-5CCB-4A9F-8F2D-3FA223549833}" type="presParOf" srcId="{84F8B693-EB79-45DA-878F-C4FF657F82BA}" destId="{6D4C3837-77C3-462D-94F3-0D5D292B0D82}" srcOrd="30" destOrd="0" presId="urn:microsoft.com/office/officeart/2005/8/layout/list1"/>
    <dgm:cxn modelId="{FB1C6CC1-CB76-401F-9A87-9EB963CBD237}" type="presParOf" srcId="{84F8B693-EB79-45DA-878F-C4FF657F82BA}" destId="{9FB194D8-9C14-4164-BE97-CE9007645951}" srcOrd="31" destOrd="0" presId="urn:microsoft.com/office/officeart/2005/8/layout/list1"/>
    <dgm:cxn modelId="{B61BD3F7-C51D-4E3A-8581-31B489B8827B}" type="presParOf" srcId="{84F8B693-EB79-45DA-878F-C4FF657F82BA}" destId="{870984C0-A6C1-4D25-A458-F96AA14FA96A}" srcOrd="32" destOrd="0" presId="urn:microsoft.com/office/officeart/2005/8/layout/list1"/>
    <dgm:cxn modelId="{A0F3E0C7-9B0B-4EB8-83EA-1BCF7D08BAC1}" type="presParOf" srcId="{870984C0-A6C1-4D25-A458-F96AA14FA96A}" destId="{BA226D33-8F52-4987-86A1-DE39FE66EDF2}" srcOrd="0" destOrd="0" presId="urn:microsoft.com/office/officeart/2005/8/layout/list1"/>
    <dgm:cxn modelId="{9AD16E57-BCA7-441F-9E5C-20100C2AFE60}" type="presParOf" srcId="{870984C0-A6C1-4D25-A458-F96AA14FA96A}" destId="{CE37C453-C017-4A8B-9B45-9ED5A00208F8}" srcOrd="1" destOrd="0" presId="urn:microsoft.com/office/officeart/2005/8/layout/list1"/>
    <dgm:cxn modelId="{6230691D-EE82-450C-AC30-7484014292EA}" type="presParOf" srcId="{84F8B693-EB79-45DA-878F-C4FF657F82BA}" destId="{E3C8E110-024C-43BD-82C5-06958D9830EF}" srcOrd="33" destOrd="0" presId="urn:microsoft.com/office/officeart/2005/8/layout/list1"/>
    <dgm:cxn modelId="{BEF750A0-C3F2-41E6-81E6-AB9742DC1F60}" type="presParOf" srcId="{84F8B693-EB79-45DA-878F-C4FF657F82BA}" destId="{3EB4E413-4990-46E5-AD88-461DF76AF3C7}" srcOrd="34" destOrd="0" presId="urn:microsoft.com/office/officeart/2005/8/layout/list1"/>
    <dgm:cxn modelId="{CD1941ED-103D-4AFE-936D-5CA1F9DC4C6F}" type="presParOf" srcId="{84F8B693-EB79-45DA-878F-C4FF657F82BA}" destId="{3A951D07-9517-4833-BDDF-E239A1F8DF02}" srcOrd="35" destOrd="0" presId="urn:microsoft.com/office/officeart/2005/8/layout/list1"/>
    <dgm:cxn modelId="{B1785F50-AD18-49FE-A999-0C6F55A6A787}" type="presParOf" srcId="{84F8B693-EB79-45DA-878F-C4FF657F82BA}" destId="{CCAF7F22-BD64-4EA2-A5A7-C0EC1C62D8CB}" srcOrd="36" destOrd="0" presId="urn:microsoft.com/office/officeart/2005/8/layout/list1"/>
    <dgm:cxn modelId="{EED64E61-9C77-42B0-AEB6-4491D41A8317}" type="presParOf" srcId="{CCAF7F22-BD64-4EA2-A5A7-C0EC1C62D8CB}" destId="{9596B81F-8E83-4E52-B351-3D30C3DA4DC2}" srcOrd="0" destOrd="0" presId="urn:microsoft.com/office/officeart/2005/8/layout/list1"/>
    <dgm:cxn modelId="{5032546F-B4ED-430A-9105-A0803D0F63FE}" type="presParOf" srcId="{CCAF7F22-BD64-4EA2-A5A7-C0EC1C62D8CB}" destId="{F29A5445-A988-47E9-9846-73E908022191}" srcOrd="1" destOrd="0" presId="urn:microsoft.com/office/officeart/2005/8/layout/list1"/>
    <dgm:cxn modelId="{D6DAE4C3-93FE-45B0-8386-08FC5CE3FC3C}" type="presParOf" srcId="{84F8B693-EB79-45DA-878F-C4FF657F82BA}" destId="{2FBD7D04-97DE-404C-A54A-40778EFE9674}" srcOrd="37" destOrd="0" presId="urn:microsoft.com/office/officeart/2005/8/layout/list1"/>
    <dgm:cxn modelId="{A3A21996-1EBF-40BF-967B-2EDEF82A8114}" type="presParOf" srcId="{84F8B693-EB79-45DA-878F-C4FF657F82BA}" destId="{1FFFA45D-1A94-4B4E-811A-5C8B62A6A893}" srcOrd="38" destOrd="0" presId="urn:microsoft.com/office/officeart/2005/8/layout/list1"/>
    <dgm:cxn modelId="{45B7F25F-70D7-4098-8B1D-C83481D486A7}" type="presParOf" srcId="{84F8B693-EB79-45DA-878F-C4FF657F82BA}" destId="{15F82212-2C12-46F5-BD9F-07AC5B7F4B65}" srcOrd="39" destOrd="0" presId="urn:microsoft.com/office/officeart/2005/8/layout/list1"/>
    <dgm:cxn modelId="{A71174BA-F4BC-4C70-A392-8C7DA26115A7}" type="presParOf" srcId="{84F8B693-EB79-45DA-878F-C4FF657F82BA}" destId="{02BF7C2C-4D68-439A-B5DC-8FEB41E1F29D}" srcOrd="40" destOrd="0" presId="urn:microsoft.com/office/officeart/2005/8/layout/list1"/>
    <dgm:cxn modelId="{453E9DA4-4D4D-4562-A5CB-AE38D940D687}" type="presParOf" srcId="{02BF7C2C-4D68-439A-B5DC-8FEB41E1F29D}" destId="{17274FD8-3201-454A-874E-34B9DFBEA557}" srcOrd="0" destOrd="0" presId="urn:microsoft.com/office/officeart/2005/8/layout/list1"/>
    <dgm:cxn modelId="{8DC13FED-C2CA-457D-BC9D-905815192FB1}" type="presParOf" srcId="{02BF7C2C-4D68-439A-B5DC-8FEB41E1F29D}" destId="{04BCB63E-38AB-4EB3-8737-88CA9DBE37CC}" srcOrd="1" destOrd="0" presId="urn:microsoft.com/office/officeart/2005/8/layout/list1"/>
    <dgm:cxn modelId="{B50C791E-E8CF-4F75-9BF5-04DB6F597F58}" type="presParOf" srcId="{84F8B693-EB79-45DA-878F-C4FF657F82BA}" destId="{F4A6494D-5739-4882-A674-604996269EE5}" srcOrd="41" destOrd="0" presId="urn:microsoft.com/office/officeart/2005/8/layout/list1"/>
    <dgm:cxn modelId="{1AAE2CD5-423C-4494-A625-27AE4E3473A6}" type="presParOf" srcId="{84F8B693-EB79-45DA-878F-C4FF657F82BA}" destId="{7E3D75AA-2177-4F1D-B5D6-D9103A71E9EB}" srcOrd="42" destOrd="0" presId="urn:microsoft.com/office/officeart/2005/8/layout/list1"/>
    <dgm:cxn modelId="{557401B5-1616-4573-ACF7-A6202D1C04EF}" type="presParOf" srcId="{84F8B693-EB79-45DA-878F-C4FF657F82BA}" destId="{B1F2C90A-A4E8-409A-A1C4-B7D7E29926B7}" srcOrd="43" destOrd="0" presId="urn:microsoft.com/office/officeart/2005/8/layout/list1"/>
    <dgm:cxn modelId="{8390107A-653C-4FBB-976C-E0BC78E1118D}" type="presParOf" srcId="{84F8B693-EB79-45DA-878F-C4FF657F82BA}" destId="{4069261E-3E6A-435E-81CC-97FA293AD97D}" srcOrd="44" destOrd="0" presId="urn:microsoft.com/office/officeart/2005/8/layout/list1"/>
    <dgm:cxn modelId="{9F73745E-2740-47E7-8F23-2ADFE592F3EC}" type="presParOf" srcId="{4069261E-3E6A-435E-81CC-97FA293AD97D}" destId="{D023A700-32BA-451B-9313-B533847D554D}" srcOrd="0" destOrd="0" presId="urn:microsoft.com/office/officeart/2005/8/layout/list1"/>
    <dgm:cxn modelId="{8F69D824-2560-49BF-A50B-CDD7D1E89D21}" type="presParOf" srcId="{4069261E-3E6A-435E-81CC-97FA293AD97D}" destId="{82B4CE31-A897-46FB-8C4A-54AED74AE20A}" srcOrd="1" destOrd="0" presId="urn:microsoft.com/office/officeart/2005/8/layout/list1"/>
    <dgm:cxn modelId="{C04A5AC3-2984-4E43-A485-AEFE63ED0D84}" type="presParOf" srcId="{84F8B693-EB79-45DA-878F-C4FF657F82BA}" destId="{242F3A7D-6538-4399-BFFC-C900E2458C12}" srcOrd="45" destOrd="0" presId="urn:microsoft.com/office/officeart/2005/8/layout/list1"/>
    <dgm:cxn modelId="{06949050-49AD-4A35-8089-CBB709BA02D7}" type="presParOf" srcId="{84F8B693-EB79-45DA-878F-C4FF657F82BA}" destId="{69279844-C251-4C58-A100-664B1D7EA0A6}" srcOrd="4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EF6DE7-4771-46B3-BAD4-64D0F7D3A9A2}" type="doc">
      <dgm:prSet loTypeId="urn:microsoft.com/office/officeart/2005/8/layout/radial5" loCatId="cycle" qsTypeId="urn:microsoft.com/office/officeart/2005/8/quickstyle/3d1" qsCatId="3D" csTypeId="urn:microsoft.com/office/officeart/2005/8/colors/colorful1" csCatId="colorful" phldr="1"/>
      <dgm:spPr/>
      <dgm:t>
        <a:bodyPr/>
        <a:lstStyle/>
        <a:p>
          <a:endParaRPr lang="en-US"/>
        </a:p>
      </dgm:t>
    </dgm:pt>
    <dgm:pt modelId="{3D51717E-D047-478D-8F34-97006637B56A}">
      <dgm:prSet phldrT="[Text]" custT="1"/>
      <dgm:spPr/>
      <dgm:t>
        <a:bodyPr/>
        <a:lstStyle/>
        <a:p>
          <a:r>
            <a:rPr lang="en-IN" sz="1600" b="1" dirty="0" smtClean="0"/>
            <a:t>Course Delivery </a:t>
          </a:r>
        </a:p>
        <a:p>
          <a:r>
            <a:rPr lang="en-IN" sz="1400" b="1" dirty="0" smtClean="0">
              <a:solidFill>
                <a:schemeClr val="accent4">
                  <a:lumMod val="20000"/>
                  <a:lumOff val="80000"/>
                </a:schemeClr>
              </a:solidFill>
            </a:rPr>
            <a:t>(Modes M1-M7)</a:t>
          </a:r>
          <a:endParaRPr lang="en-US" sz="1400" dirty="0">
            <a:solidFill>
              <a:schemeClr val="accent4">
                <a:lumMod val="20000"/>
                <a:lumOff val="80000"/>
              </a:schemeClr>
            </a:solidFill>
          </a:endParaRPr>
        </a:p>
      </dgm:t>
    </dgm:pt>
    <dgm:pt modelId="{9F1E12FD-F936-4FC3-B7E9-08E862FF1806}" type="parTrans" cxnId="{68D3E3B4-FE5A-41EF-9B8C-0CB1B7D08EA0}">
      <dgm:prSet/>
      <dgm:spPr/>
      <dgm:t>
        <a:bodyPr/>
        <a:lstStyle/>
        <a:p>
          <a:endParaRPr lang="en-US" sz="2400"/>
        </a:p>
      </dgm:t>
    </dgm:pt>
    <dgm:pt modelId="{51D6A73A-83E0-47A4-85DE-6A2D084B811E}" type="sibTrans" cxnId="{68D3E3B4-FE5A-41EF-9B8C-0CB1B7D08EA0}">
      <dgm:prSet/>
      <dgm:spPr/>
      <dgm:t>
        <a:bodyPr/>
        <a:lstStyle/>
        <a:p>
          <a:endParaRPr lang="en-US" sz="2400"/>
        </a:p>
      </dgm:t>
    </dgm:pt>
    <dgm:pt modelId="{BE323239-2553-4D36-AE1F-9F12114AD53D}">
      <dgm:prSet phldrT="[Text]" custT="1"/>
      <dgm:spPr/>
      <dgm:t>
        <a:bodyPr/>
        <a:lstStyle/>
        <a:p>
          <a:r>
            <a:rPr lang="en-IN" sz="1400" b="1" dirty="0" smtClean="0"/>
            <a:t>M1 -Lecture interspersed with discussions </a:t>
          </a:r>
          <a:endParaRPr lang="en-US" sz="1400" b="1" dirty="0"/>
        </a:p>
      </dgm:t>
    </dgm:pt>
    <dgm:pt modelId="{C0556655-7922-4555-B59C-A45AF64008B4}" type="parTrans" cxnId="{3C40A6F5-6F1E-40C5-90BB-1A022482BFC3}">
      <dgm:prSet custT="1"/>
      <dgm:spPr/>
      <dgm:t>
        <a:bodyPr/>
        <a:lstStyle/>
        <a:p>
          <a:endParaRPr lang="en-US" sz="1400"/>
        </a:p>
      </dgm:t>
    </dgm:pt>
    <dgm:pt modelId="{FDA66A5C-F2F9-4DF6-BE89-0DD381550554}" type="sibTrans" cxnId="{3C40A6F5-6F1E-40C5-90BB-1A022482BFC3}">
      <dgm:prSet/>
      <dgm:spPr/>
      <dgm:t>
        <a:bodyPr/>
        <a:lstStyle/>
        <a:p>
          <a:endParaRPr lang="en-US" sz="2400"/>
        </a:p>
      </dgm:t>
    </dgm:pt>
    <dgm:pt modelId="{44736702-CDA5-4D42-9C76-70379703C7C9}">
      <dgm:prSet custT="1"/>
      <dgm:spPr/>
      <dgm:t>
        <a:bodyPr/>
        <a:lstStyle/>
        <a:p>
          <a:r>
            <a:rPr lang="en-IN" sz="1400" b="1" dirty="0" smtClean="0"/>
            <a:t>M2-Lecture with visual annotations </a:t>
          </a:r>
          <a:endParaRPr lang="en-US" sz="1400" b="1" dirty="0"/>
        </a:p>
      </dgm:t>
    </dgm:pt>
    <dgm:pt modelId="{D86128BE-E038-400A-8A68-741574DEF671}" type="parTrans" cxnId="{9E67AC06-5839-4D3E-8256-5D63489C0044}">
      <dgm:prSet custT="1"/>
      <dgm:spPr/>
      <dgm:t>
        <a:bodyPr/>
        <a:lstStyle/>
        <a:p>
          <a:endParaRPr lang="en-US" sz="1400"/>
        </a:p>
      </dgm:t>
    </dgm:pt>
    <dgm:pt modelId="{B12FA4A4-AC8C-4855-AE3D-80B4E101CC5B}" type="sibTrans" cxnId="{9E67AC06-5839-4D3E-8256-5D63489C0044}">
      <dgm:prSet/>
      <dgm:spPr/>
      <dgm:t>
        <a:bodyPr/>
        <a:lstStyle/>
        <a:p>
          <a:endParaRPr lang="en-US" sz="2400"/>
        </a:p>
      </dgm:t>
    </dgm:pt>
    <dgm:pt modelId="{EA8E0CE8-B531-470C-AA93-A93B562A7477}">
      <dgm:prSet custT="1"/>
      <dgm:spPr/>
      <dgm:t>
        <a:bodyPr/>
        <a:lstStyle/>
        <a:p>
          <a:r>
            <a:rPr lang="en-IN" sz="1400" b="1" dirty="0" smtClean="0"/>
            <a:t>M3-Demonstration (Such as models, field visits)</a:t>
          </a:r>
          <a:endParaRPr lang="en-US" sz="1400" b="1" dirty="0"/>
        </a:p>
      </dgm:t>
    </dgm:pt>
    <dgm:pt modelId="{D969FE0D-74C7-4A05-BDAE-78633DF7384C}" type="parTrans" cxnId="{533EF64D-D532-4D01-847E-A58492CE813B}">
      <dgm:prSet custT="1"/>
      <dgm:spPr/>
      <dgm:t>
        <a:bodyPr/>
        <a:lstStyle/>
        <a:p>
          <a:endParaRPr lang="en-US" sz="1400"/>
        </a:p>
      </dgm:t>
    </dgm:pt>
    <dgm:pt modelId="{50F66312-0425-41C7-AE07-C4EF53419637}" type="sibTrans" cxnId="{533EF64D-D532-4D01-847E-A58492CE813B}">
      <dgm:prSet/>
      <dgm:spPr/>
      <dgm:t>
        <a:bodyPr/>
        <a:lstStyle/>
        <a:p>
          <a:endParaRPr lang="en-US" sz="2400"/>
        </a:p>
      </dgm:t>
    </dgm:pt>
    <dgm:pt modelId="{E66A80F7-2531-479D-8957-F436B5FAC45E}">
      <dgm:prSet custT="1"/>
      <dgm:spPr/>
      <dgm:t>
        <a:bodyPr/>
        <a:lstStyle/>
        <a:p>
          <a:r>
            <a:rPr lang="en-IN" sz="1400" b="1" dirty="0" smtClean="0"/>
            <a:t>M4-Group Activity</a:t>
          </a:r>
          <a:endParaRPr lang="en-US" sz="1400" b="1" dirty="0"/>
        </a:p>
      </dgm:t>
    </dgm:pt>
    <dgm:pt modelId="{0B0EE8ED-FAD6-4D64-9F57-F502F66B2596}" type="parTrans" cxnId="{524F37C9-3026-4376-94DB-F5EBA2ED76B9}">
      <dgm:prSet custT="1"/>
      <dgm:spPr/>
      <dgm:t>
        <a:bodyPr/>
        <a:lstStyle/>
        <a:p>
          <a:endParaRPr lang="en-US" sz="1400"/>
        </a:p>
      </dgm:t>
    </dgm:pt>
    <dgm:pt modelId="{6F5789B6-2CA4-4A57-A670-032FE30A51EA}" type="sibTrans" cxnId="{524F37C9-3026-4376-94DB-F5EBA2ED76B9}">
      <dgm:prSet/>
      <dgm:spPr/>
      <dgm:t>
        <a:bodyPr/>
        <a:lstStyle/>
        <a:p>
          <a:endParaRPr lang="en-US" sz="2400"/>
        </a:p>
      </dgm:t>
    </dgm:pt>
    <dgm:pt modelId="{C8AABBB8-51ED-4AEA-BAC9-E8225F79AEB2}">
      <dgm:prSet custT="1"/>
      <dgm:spPr/>
      <dgm:t>
        <a:bodyPr/>
        <a:lstStyle/>
        <a:p>
          <a:r>
            <a:rPr lang="en-IN" sz="1200" b="1" dirty="0" smtClean="0"/>
            <a:t>M5 -Presentations </a:t>
          </a:r>
          <a:endParaRPr lang="en-US" sz="1200" b="1" dirty="0"/>
        </a:p>
      </dgm:t>
    </dgm:pt>
    <dgm:pt modelId="{BBD40E7D-75F9-4EF7-AA84-DE124BA3BD08}" type="parTrans" cxnId="{1CE93FD7-EE33-4474-8D40-3C86C9992190}">
      <dgm:prSet custT="1"/>
      <dgm:spPr/>
      <dgm:t>
        <a:bodyPr/>
        <a:lstStyle/>
        <a:p>
          <a:endParaRPr lang="en-US" sz="1400"/>
        </a:p>
      </dgm:t>
    </dgm:pt>
    <dgm:pt modelId="{83A7BDC8-AECB-4896-8FA4-817FF4D88A87}" type="sibTrans" cxnId="{1CE93FD7-EE33-4474-8D40-3C86C9992190}">
      <dgm:prSet/>
      <dgm:spPr/>
      <dgm:t>
        <a:bodyPr/>
        <a:lstStyle/>
        <a:p>
          <a:endParaRPr lang="en-US" sz="2400"/>
        </a:p>
      </dgm:t>
    </dgm:pt>
    <dgm:pt modelId="{1FC4F153-0DDF-40A2-9A06-6AF0D84185C5}">
      <dgm:prSet custT="1"/>
      <dgm:spPr/>
      <dgm:t>
        <a:bodyPr/>
        <a:lstStyle/>
        <a:p>
          <a:r>
            <a:rPr lang="en-IN" sz="1400" b="1" dirty="0" smtClean="0"/>
            <a:t>M6-Tutorial</a:t>
          </a:r>
          <a:endParaRPr lang="en-US" sz="1400" b="1" dirty="0"/>
        </a:p>
      </dgm:t>
    </dgm:pt>
    <dgm:pt modelId="{4AD71A04-BC4D-4DAF-96DE-3DC89AA90939}" type="parTrans" cxnId="{298B4185-B85A-4E5F-BDE8-2CAFAAE1A5AA}">
      <dgm:prSet custT="1"/>
      <dgm:spPr/>
      <dgm:t>
        <a:bodyPr/>
        <a:lstStyle/>
        <a:p>
          <a:endParaRPr lang="en-US" sz="1400"/>
        </a:p>
      </dgm:t>
    </dgm:pt>
    <dgm:pt modelId="{12CE72C6-D008-463B-A555-E0B370A6C29E}" type="sibTrans" cxnId="{298B4185-B85A-4E5F-BDE8-2CAFAAE1A5AA}">
      <dgm:prSet/>
      <dgm:spPr/>
      <dgm:t>
        <a:bodyPr/>
        <a:lstStyle/>
        <a:p>
          <a:endParaRPr lang="en-US" sz="2400"/>
        </a:p>
      </dgm:t>
    </dgm:pt>
    <dgm:pt modelId="{8BF6B9B6-B5BB-4951-AFBD-D2520BADC1CE}">
      <dgm:prSet custT="1"/>
      <dgm:spPr/>
      <dgm:t>
        <a:bodyPr/>
        <a:lstStyle/>
        <a:p>
          <a:r>
            <a:rPr lang="en-US" sz="1400" b="1" dirty="0" smtClean="0"/>
            <a:t>M7-e Resources and Online Learning </a:t>
          </a:r>
          <a:endParaRPr lang="en-US" sz="1400" b="1" dirty="0"/>
        </a:p>
      </dgm:t>
    </dgm:pt>
    <dgm:pt modelId="{7EE248B6-3433-4892-A0A8-884C5F8831C8}" type="parTrans" cxnId="{E3ABD387-9D88-4694-BCD7-D984A2C6429D}">
      <dgm:prSet/>
      <dgm:spPr/>
      <dgm:t>
        <a:bodyPr/>
        <a:lstStyle/>
        <a:p>
          <a:endParaRPr lang="en-US"/>
        </a:p>
      </dgm:t>
    </dgm:pt>
    <dgm:pt modelId="{AF68FBBB-6DB7-48A9-85AA-AA8AF91FC4C9}" type="sibTrans" cxnId="{E3ABD387-9D88-4694-BCD7-D984A2C6429D}">
      <dgm:prSet/>
      <dgm:spPr/>
      <dgm:t>
        <a:bodyPr/>
        <a:lstStyle/>
        <a:p>
          <a:endParaRPr lang="en-US"/>
        </a:p>
      </dgm:t>
    </dgm:pt>
    <dgm:pt modelId="{B6F0F660-44C6-44C5-A4F5-DF82464578C3}" type="pres">
      <dgm:prSet presAssocID="{90EF6DE7-4771-46B3-BAD4-64D0F7D3A9A2}" presName="Name0" presStyleCnt="0">
        <dgm:presLayoutVars>
          <dgm:chMax val="1"/>
          <dgm:dir/>
          <dgm:animLvl val="ctr"/>
          <dgm:resizeHandles val="exact"/>
        </dgm:presLayoutVars>
      </dgm:prSet>
      <dgm:spPr/>
      <dgm:t>
        <a:bodyPr/>
        <a:lstStyle/>
        <a:p>
          <a:endParaRPr lang="en-US"/>
        </a:p>
      </dgm:t>
    </dgm:pt>
    <dgm:pt modelId="{3E96DECC-6CCF-40BF-B5BA-C6D999A86B9A}" type="pres">
      <dgm:prSet presAssocID="{3D51717E-D047-478D-8F34-97006637B56A}" presName="centerShape" presStyleLbl="node0" presStyleIdx="0" presStyleCnt="1"/>
      <dgm:spPr/>
      <dgm:t>
        <a:bodyPr/>
        <a:lstStyle/>
        <a:p>
          <a:endParaRPr lang="en-US"/>
        </a:p>
      </dgm:t>
    </dgm:pt>
    <dgm:pt modelId="{D3222143-E07E-4AB6-98E8-D04B30B9375B}" type="pres">
      <dgm:prSet presAssocID="{C0556655-7922-4555-B59C-A45AF64008B4}" presName="parTrans" presStyleLbl="sibTrans2D1" presStyleIdx="0" presStyleCnt="7"/>
      <dgm:spPr/>
      <dgm:t>
        <a:bodyPr/>
        <a:lstStyle/>
        <a:p>
          <a:endParaRPr lang="en-US"/>
        </a:p>
      </dgm:t>
    </dgm:pt>
    <dgm:pt modelId="{F3ED1F26-12D2-4B63-81A2-25311AE52E8F}" type="pres">
      <dgm:prSet presAssocID="{C0556655-7922-4555-B59C-A45AF64008B4}" presName="connectorText" presStyleLbl="sibTrans2D1" presStyleIdx="0" presStyleCnt="7"/>
      <dgm:spPr/>
      <dgm:t>
        <a:bodyPr/>
        <a:lstStyle/>
        <a:p>
          <a:endParaRPr lang="en-US"/>
        </a:p>
      </dgm:t>
    </dgm:pt>
    <dgm:pt modelId="{16D2C1AC-EB90-49A1-8B7E-92C1839273D2}" type="pres">
      <dgm:prSet presAssocID="{BE323239-2553-4D36-AE1F-9F12114AD53D}" presName="node" presStyleLbl="node1" presStyleIdx="0" presStyleCnt="7">
        <dgm:presLayoutVars>
          <dgm:bulletEnabled val="1"/>
        </dgm:presLayoutVars>
      </dgm:prSet>
      <dgm:spPr/>
      <dgm:t>
        <a:bodyPr/>
        <a:lstStyle/>
        <a:p>
          <a:endParaRPr lang="en-US"/>
        </a:p>
      </dgm:t>
    </dgm:pt>
    <dgm:pt modelId="{67C20B8C-E656-48C7-9284-EADDBD6AE9E2}" type="pres">
      <dgm:prSet presAssocID="{D86128BE-E038-400A-8A68-741574DEF671}" presName="parTrans" presStyleLbl="sibTrans2D1" presStyleIdx="1" presStyleCnt="7"/>
      <dgm:spPr/>
      <dgm:t>
        <a:bodyPr/>
        <a:lstStyle/>
        <a:p>
          <a:endParaRPr lang="en-US"/>
        </a:p>
      </dgm:t>
    </dgm:pt>
    <dgm:pt modelId="{F9A05CAC-D8FE-43EE-8C2C-D129F26856B9}" type="pres">
      <dgm:prSet presAssocID="{D86128BE-E038-400A-8A68-741574DEF671}" presName="connectorText" presStyleLbl="sibTrans2D1" presStyleIdx="1" presStyleCnt="7"/>
      <dgm:spPr/>
      <dgm:t>
        <a:bodyPr/>
        <a:lstStyle/>
        <a:p>
          <a:endParaRPr lang="en-US"/>
        </a:p>
      </dgm:t>
    </dgm:pt>
    <dgm:pt modelId="{99E69025-5CA6-474E-98F3-09ED5149F7CA}" type="pres">
      <dgm:prSet presAssocID="{44736702-CDA5-4D42-9C76-70379703C7C9}" presName="node" presStyleLbl="node1" presStyleIdx="1" presStyleCnt="7">
        <dgm:presLayoutVars>
          <dgm:bulletEnabled val="1"/>
        </dgm:presLayoutVars>
      </dgm:prSet>
      <dgm:spPr/>
      <dgm:t>
        <a:bodyPr/>
        <a:lstStyle/>
        <a:p>
          <a:endParaRPr lang="en-US"/>
        </a:p>
      </dgm:t>
    </dgm:pt>
    <dgm:pt modelId="{8AE4E801-4F38-4722-ACFD-D5E3ECE4A818}" type="pres">
      <dgm:prSet presAssocID="{D969FE0D-74C7-4A05-BDAE-78633DF7384C}" presName="parTrans" presStyleLbl="sibTrans2D1" presStyleIdx="2" presStyleCnt="7"/>
      <dgm:spPr/>
      <dgm:t>
        <a:bodyPr/>
        <a:lstStyle/>
        <a:p>
          <a:endParaRPr lang="en-US"/>
        </a:p>
      </dgm:t>
    </dgm:pt>
    <dgm:pt modelId="{CF62AD82-15B2-48A2-93BC-D46C3EB225AF}" type="pres">
      <dgm:prSet presAssocID="{D969FE0D-74C7-4A05-BDAE-78633DF7384C}" presName="connectorText" presStyleLbl="sibTrans2D1" presStyleIdx="2" presStyleCnt="7"/>
      <dgm:spPr/>
      <dgm:t>
        <a:bodyPr/>
        <a:lstStyle/>
        <a:p>
          <a:endParaRPr lang="en-US"/>
        </a:p>
      </dgm:t>
    </dgm:pt>
    <dgm:pt modelId="{55BEBC81-15A4-4FA0-A1D7-10E821ABFBE2}" type="pres">
      <dgm:prSet presAssocID="{EA8E0CE8-B531-470C-AA93-A93B562A7477}" presName="node" presStyleLbl="node1" presStyleIdx="2" presStyleCnt="7">
        <dgm:presLayoutVars>
          <dgm:bulletEnabled val="1"/>
        </dgm:presLayoutVars>
      </dgm:prSet>
      <dgm:spPr/>
      <dgm:t>
        <a:bodyPr/>
        <a:lstStyle/>
        <a:p>
          <a:endParaRPr lang="en-US"/>
        </a:p>
      </dgm:t>
    </dgm:pt>
    <dgm:pt modelId="{F29CC285-6D50-4A77-902C-BB3D6AC1685B}" type="pres">
      <dgm:prSet presAssocID="{0B0EE8ED-FAD6-4D64-9F57-F502F66B2596}" presName="parTrans" presStyleLbl="sibTrans2D1" presStyleIdx="3" presStyleCnt="7"/>
      <dgm:spPr/>
      <dgm:t>
        <a:bodyPr/>
        <a:lstStyle/>
        <a:p>
          <a:endParaRPr lang="en-US"/>
        </a:p>
      </dgm:t>
    </dgm:pt>
    <dgm:pt modelId="{5A979092-BDB0-4B03-9C9F-487D97217E4D}" type="pres">
      <dgm:prSet presAssocID="{0B0EE8ED-FAD6-4D64-9F57-F502F66B2596}" presName="connectorText" presStyleLbl="sibTrans2D1" presStyleIdx="3" presStyleCnt="7"/>
      <dgm:spPr/>
      <dgm:t>
        <a:bodyPr/>
        <a:lstStyle/>
        <a:p>
          <a:endParaRPr lang="en-US"/>
        </a:p>
      </dgm:t>
    </dgm:pt>
    <dgm:pt modelId="{E4193DA0-CF5F-4CED-A7A1-E956B7D86088}" type="pres">
      <dgm:prSet presAssocID="{E66A80F7-2531-479D-8957-F436B5FAC45E}" presName="node" presStyleLbl="node1" presStyleIdx="3" presStyleCnt="7">
        <dgm:presLayoutVars>
          <dgm:bulletEnabled val="1"/>
        </dgm:presLayoutVars>
      </dgm:prSet>
      <dgm:spPr/>
      <dgm:t>
        <a:bodyPr/>
        <a:lstStyle/>
        <a:p>
          <a:endParaRPr lang="en-US"/>
        </a:p>
      </dgm:t>
    </dgm:pt>
    <dgm:pt modelId="{8014DF26-635D-4A8E-A1B6-F6EFD6029AA9}" type="pres">
      <dgm:prSet presAssocID="{BBD40E7D-75F9-4EF7-AA84-DE124BA3BD08}" presName="parTrans" presStyleLbl="sibTrans2D1" presStyleIdx="4" presStyleCnt="7"/>
      <dgm:spPr/>
      <dgm:t>
        <a:bodyPr/>
        <a:lstStyle/>
        <a:p>
          <a:endParaRPr lang="en-US"/>
        </a:p>
      </dgm:t>
    </dgm:pt>
    <dgm:pt modelId="{EF6DBAEA-0F24-4F9E-AA8A-363FED77AA5F}" type="pres">
      <dgm:prSet presAssocID="{BBD40E7D-75F9-4EF7-AA84-DE124BA3BD08}" presName="connectorText" presStyleLbl="sibTrans2D1" presStyleIdx="4" presStyleCnt="7"/>
      <dgm:spPr/>
      <dgm:t>
        <a:bodyPr/>
        <a:lstStyle/>
        <a:p>
          <a:endParaRPr lang="en-US"/>
        </a:p>
      </dgm:t>
    </dgm:pt>
    <dgm:pt modelId="{E8544C48-34C2-4423-B2B2-3EF5B80C5162}" type="pres">
      <dgm:prSet presAssocID="{C8AABBB8-51ED-4AEA-BAC9-E8225F79AEB2}" presName="node" presStyleLbl="node1" presStyleIdx="4" presStyleCnt="7">
        <dgm:presLayoutVars>
          <dgm:bulletEnabled val="1"/>
        </dgm:presLayoutVars>
      </dgm:prSet>
      <dgm:spPr/>
      <dgm:t>
        <a:bodyPr/>
        <a:lstStyle/>
        <a:p>
          <a:endParaRPr lang="en-US"/>
        </a:p>
      </dgm:t>
    </dgm:pt>
    <dgm:pt modelId="{671F9C8A-D905-436C-8AA3-52B9EF2B3425}" type="pres">
      <dgm:prSet presAssocID="{4AD71A04-BC4D-4DAF-96DE-3DC89AA90939}" presName="parTrans" presStyleLbl="sibTrans2D1" presStyleIdx="5" presStyleCnt="7"/>
      <dgm:spPr/>
      <dgm:t>
        <a:bodyPr/>
        <a:lstStyle/>
        <a:p>
          <a:endParaRPr lang="en-US"/>
        </a:p>
      </dgm:t>
    </dgm:pt>
    <dgm:pt modelId="{6E103150-58BC-4EC4-88F3-2239BB9053AC}" type="pres">
      <dgm:prSet presAssocID="{4AD71A04-BC4D-4DAF-96DE-3DC89AA90939}" presName="connectorText" presStyleLbl="sibTrans2D1" presStyleIdx="5" presStyleCnt="7"/>
      <dgm:spPr/>
      <dgm:t>
        <a:bodyPr/>
        <a:lstStyle/>
        <a:p>
          <a:endParaRPr lang="en-US"/>
        </a:p>
      </dgm:t>
    </dgm:pt>
    <dgm:pt modelId="{ECE6A945-56B7-4022-ACA7-9074604F5326}" type="pres">
      <dgm:prSet presAssocID="{1FC4F153-0DDF-40A2-9A06-6AF0D84185C5}" presName="node" presStyleLbl="node1" presStyleIdx="5" presStyleCnt="7">
        <dgm:presLayoutVars>
          <dgm:bulletEnabled val="1"/>
        </dgm:presLayoutVars>
      </dgm:prSet>
      <dgm:spPr/>
      <dgm:t>
        <a:bodyPr/>
        <a:lstStyle/>
        <a:p>
          <a:endParaRPr lang="en-US"/>
        </a:p>
      </dgm:t>
    </dgm:pt>
    <dgm:pt modelId="{BA11FBB5-B996-430A-BC83-DA949D7C228D}" type="pres">
      <dgm:prSet presAssocID="{7EE248B6-3433-4892-A0A8-884C5F8831C8}" presName="parTrans" presStyleLbl="sibTrans2D1" presStyleIdx="6" presStyleCnt="7"/>
      <dgm:spPr/>
      <dgm:t>
        <a:bodyPr/>
        <a:lstStyle/>
        <a:p>
          <a:endParaRPr lang="en-US"/>
        </a:p>
      </dgm:t>
    </dgm:pt>
    <dgm:pt modelId="{C4D2DDCC-20D1-4BB2-BEAF-AFFEB3796BD9}" type="pres">
      <dgm:prSet presAssocID="{7EE248B6-3433-4892-A0A8-884C5F8831C8}" presName="connectorText" presStyleLbl="sibTrans2D1" presStyleIdx="6" presStyleCnt="7"/>
      <dgm:spPr/>
      <dgm:t>
        <a:bodyPr/>
        <a:lstStyle/>
        <a:p>
          <a:endParaRPr lang="en-US"/>
        </a:p>
      </dgm:t>
    </dgm:pt>
    <dgm:pt modelId="{EA605EF7-E2CA-41BD-A5DE-1808EDA8EE82}" type="pres">
      <dgm:prSet presAssocID="{8BF6B9B6-B5BB-4951-AFBD-D2520BADC1CE}" presName="node" presStyleLbl="node1" presStyleIdx="6" presStyleCnt="7">
        <dgm:presLayoutVars>
          <dgm:bulletEnabled val="1"/>
        </dgm:presLayoutVars>
      </dgm:prSet>
      <dgm:spPr/>
      <dgm:t>
        <a:bodyPr/>
        <a:lstStyle/>
        <a:p>
          <a:endParaRPr lang="en-US"/>
        </a:p>
      </dgm:t>
    </dgm:pt>
  </dgm:ptLst>
  <dgm:cxnLst>
    <dgm:cxn modelId="{D69ACBCC-61C9-4E8D-8EF1-627165ACD0A1}" type="presOf" srcId="{EA8E0CE8-B531-470C-AA93-A93B562A7477}" destId="{55BEBC81-15A4-4FA0-A1D7-10E821ABFBE2}" srcOrd="0" destOrd="0" presId="urn:microsoft.com/office/officeart/2005/8/layout/radial5"/>
    <dgm:cxn modelId="{1D0F2E8E-74BF-4CEC-9908-6613757D672A}" type="presOf" srcId="{4AD71A04-BC4D-4DAF-96DE-3DC89AA90939}" destId="{6E103150-58BC-4EC4-88F3-2239BB9053AC}" srcOrd="1" destOrd="0" presId="urn:microsoft.com/office/officeart/2005/8/layout/radial5"/>
    <dgm:cxn modelId="{1FCF39BC-B28D-4D8C-A1BB-7DA900B2B3F9}" type="presOf" srcId="{C0556655-7922-4555-B59C-A45AF64008B4}" destId="{F3ED1F26-12D2-4B63-81A2-25311AE52E8F}" srcOrd="1" destOrd="0" presId="urn:microsoft.com/office/officeart/2005/8/layout/radial5"/>
    <dgm:cxn modelId="{366D9F9F-D103-4F71-BD24-36DF2473DDD7}" type="presOf" srcId="{E66A80F7-2531-479D-8957-F436B5FAC45E}" destId="{E4193DA0-CF5F-4CED-A7A1-E956B7D86088}" srcOrd="0" destOrd="0" presId="urn:microsoft.com/office/officeart/2005/8/layout/radial5"/>
    <dgm:cxn modelId="{75D53B00-DF49-40BF-99AB-F7C3B4761504}" type="presOf" srcId="{3D51717E-D047-478D-8F34-97006637B56A}" destId="{3E96DECC-6CCF-40BF-B5BA-C6D999A86B9A}" srcOrd="0" destOrd="0" presId="urn:microsoft.com/office/officeart/2005/8/layout/radial5"/>
    <dgm:cxn modelId="{E3ABD387-9D88-4694-BCD7-D984A2C6429D}" srcId="{3D51717E-D047-478D-8F34-97006637B56A}" destId="{8BF6B9B6-B5BB-4951-AFBD-D2520BADC1CE}" srcOrd="6" destOrd="0" parTransId="{7EE248B6-3433-4892-A0A8-884C5F8831C8}" sibTransId="{AF68FBBB-6DB7-48A9-85AA-AA8AF91FC4C9}"/>
    <dgm:cxn modelId="{7AB34AEC-99F9-4100-93E5-5FAC1C7820BE}" type="presOf" srcId="{D86128BE-E038-400A-8A68-741574DEF671}" destId="{67C20B8C-E656-48C7-9284-EADDBD6AE9E2}" srcOrd="0" destOrd="0" presId="urn:microsoft.com/office/officeart/2005/8/layout/radial5"/>
    <dgm:cxn modelId="{145C1756-153A-4138-84BC-109276EB6204}" type="presOf" srcId="{0B0EE8ED-FAD6-4D64-9F57-F502F66B2596}" destId="{F29CC285-6D50-4A77-902C-BB3D6AC1685B}" srcOrd="0" destOrd="0" presId="urn:microsoft.com/office/officeart/2005/8/layout/radial5"/>
    <dgm:cxn modelId="{CF38F409-C07D-4737-9C9B-4FCAFC8A4740}" type="presOf" srcId="{D86128BE-E038-400A-8A68-741574DEF671}" destId="{F9A05CAC-D8FE-43EE-8C2C-D129F26856B9}" srcOrd="1" destOrd="0" presId="urn:microsoft.com/office/officeart/2005/8/layout/radial5"/>
    <dgm:cxn modelId="{524F37C9-3026-4376-94DB-F5EBA2ED76B9}" srcId="{3D51717E-D047-478D-8F34-97006637B56A}" destId="{E66A80F7-2531-479D-8957-F436B5FAC45E}" srcOrd="3" destOrd="0" parTransId="{0B0EE8ED-FAD6-4D64-9F57-F502F66B2596}" sibTransId="{6F5789B6-2CA4-4A57-A670-032FE30A51EA}"/>
    <dgm:cxn modelId="{E623486A-A3E4-4CD2-B996-44B5FED271E4}" type="presOf" srcId="{7EE248B6-3433-4892-A0A8-884C5F8831C8}" destId="{C4D2DDCC-20D1-4BB2-BEAF-AFFEB3796BD9}" srcOrd="1" destOrd="0" presId="urn:microsoft.com/office/officeart/2005/8/layout/radial5"/>
    <dgm:cxn modelId="{22EA5D6B-A7AF-4CA2-BC0B-A139FBAC8A20}" type="presOf" srcId="{44736702-CDA5-4D42-9C76-70379703C7C9}" destId="{99E69025-5CA6-474E-98F3-09ED5149F7CA}" srcOrd="0" destOrd="0" presId="urn:microsoft.com/office/officeart/2005/8/layout/radial5"/>
    <dgm:cxn modelId="{533EF64D-D532-4D01-847E-A58492CE813B}" srcId="{3D51717E-D047-478D-8F34-97006637B56A}" destId="{EA8E0CE8-B531-470C-AA93-A93B562A7477}" srcOrd="2" destOrd="0" parTransId="{D969FE0D-74C7-4A05-BDAE-78633DF7384C}" sibTransId="{50F66312-0425-41C7-AE07-C4EF53419637}"/>
    <dgm:cxn modelId="{578A6C0E-C6F3-4171-9F69-2EAAF86F7633}" type="presOf" srcId="{7EE248B6-3433-4892-A0A8-884C5F8831C8}" destId="{BA11FBB5-B996-430A-BC83-DA949D7C228D}" srcOrd="0" destOrd="0" presId="urn:microsoft.com/office/officeart/2005/8/layout/radial5"/>
    <dgm:cxn modelId="{B58D7967-DE9F-4E85-AB75-935F74CED438}" type="presOf" srcId="{D969FE0D-74C7-4A05-BDAE-78633DF7384C}" destId="{CF62AD82-15B2-48A2-93BC-D46C3EB225AF}" srcOrd="1" destOrd="0" presId="urn:microsoft.com/office/officeart/2005/8/layout/radial5"/>
    <dgm:cxn modelId="{6162E831-D2A7-4600-8A2C-DC2E8DD64666}" type="presOf" srcId="{0B0EE8ED-FAD6-4D64-9F57-F502F66B2596}" destId="{5A979092-BDB0-4B03-9C9F-487D97217E4D}" srcOrd="1" destOrd="0" presId="urn:microsoft.com/office/officeart/2005/8/layout/radial5"/>
    <dgm:cxn modelId="{F61BCD17-0762-4D3F-9722-69A4353AAEF8}" type="presOf" srcId="{1FC4F153-0DDF-40A2-9A06-6AF0D84185C5}" destId="{ECE6A945-56B7-4022-ACA7-9074604F5326}" srcOrd="0" destOrd="0" presId="urn:microsoft.com/office/officeart/2005/8/layout/radial5"/>
    <dgm:cxn modelId="{298B4185-B85A-4E5F-BDE8-2CAFAAE1A5AA}" srcId="{3D51717E-D047-478D-8F34-97006637B56A}" destId="{1FC4F153-0DDF-40A2-9A06-6AF0D84185C5}" srcOrd="5" destOrd="0" parTransId="{4AD71A04-BC4D-4DAF-96DE-3DC89AA90939}" sibTransId="{12CE72C6-D008-463B-A555-E0B370A6C29E}"/>
    <dgm:cxn modelId="{B0FBE498-144B-4A69-B014-267EE216E77D}" type="presOf" srcId="{4AD71A04-BC4D-4DAF-96DE-3DC89AA90939}" destId="{671F9C8A-D905-436C-8AA3-52B9EF2B3425}" srcOrd="0" destOrd="0" presId="urn:microsoft.com/office/officeart/2005/8/layout/radial5"/>
    <dgm:cxn modelId="{789DF21C-823A-4089-9F33-4D2BC07280BF}" type="presOf" srcId="{BE323239-2553-4D36-AE1F-9F12114AD53D}" destId="{16D2C1AC-EB90-49A1-8B7E-92C1839273D2}" srcOrd="0" destOrd="0" presId="urn:microsoft.com/office/officeart/2005/8/layout/radial5"/>
    <dgm:cxn modelId="{9E67AC06-5839-4D3E-8256-5D63489C0044}" srcId="{3D51717E-D047-478D-8F34-97006637B56A}" destId="{44736702-CDA5-4D42-9C76-70379703C7C9}" srcOrd="1" destOrd="0" parTransId="{D86128BE-E038-400A-8A68-741574DEF671}" sibTransId="{B12FA4A4-AC8C-4855-AE3D-80B4E101CC5B}"/>
    <dgm:cxn modelId="{D8D7BFB0-AC66-45AA-8EE4-E65B045AD805}" type="presOf" srcId="{C8AABBB8-51ED-4AEA-BAC9-E8225F79AEB2}" destId="{E8544C48-34C2-4423-B2B2-3EF5B80C5162}" srcOrd="0" destOrd="0" presId="urn:microsoft.com/office/officeart/2005/8/layout/radial5"/>
    <dgm:cxn modelId="{3C40A6F5-6F1E-40C5-90BB-1A022482BFC3}" srcId="{3D51717E-D047-478D-8F34-97006637B56A}" destId="{BE323239-2553-4D36-AE1F-9F12114AD53D}" srcOrd="0" destOrd="0" parTransId="{C0556655-7922-4555-B59C-A45AF64008B4}" sibTransId="{FDA66A5C-F2F9-4DF6-BE89-0DD381550554}"/>
    <dgm:cxn modelId="{4C79DCEF-7C3C-4250-8C21-51E7708FBC1A}" type="presOf" srcId="{BBD40E7D-75F9-4EF7-AA84-DE124BA3BD08}" destId="{EF6DBAEA-0F24-4F9E-AA8A-363FED77AA5F}" srcOrd="1" destOrd="0" presId="urn:microsoft.com/office/officeart/2005/8/layout/radial5"/>
    <dgm:cxn modelId="{68D3E3B4-FE5A-41EF-9B8C-0CB1B7D08EA0}" srcId="{90EF6DE7-4771-46B3-BAD4-64D0F7D3A9A2}" destId="{3D51717E-D047-478D-8F34-97006637B56A}" srcOrd="0" destOrd="0" parTransId="{9F1E12FD-F936-4FC3-B7E9-08E862FF1806}" sibTransId="{51D6A73A-83E0-47A4-85DE-6A2D084B811E}"/>
    <dgm:cxn modelId="{550C5A20-C47B-4080-877B-1BE119A17F58}" type="presOf" srcId="{BBD40E7D-75F9-4EF7-AA84-DE124BA3BD08}" destId="{8014DF26-635D-4A8E-A1B6-F6EFD6029AA9}" srcOrd="0" destOrd="0" presId="urn:microsoft.com/office/officeart/2005/8/layout/radial5"/>
    <dgm:cxn modelId="{1CE93FD7-EE33-4474-8D40-3C86C9992190}" srcId="{3D51717E-D047-478D-8F34-97006637B56A}" destId="{C8AABBB8-51ED-4AEA-BAC9-E8225F79AEB2}" srcOrd="4" destOrd="0" parTransId="{BBD40E7D-75F9-4EF7-AA84-DE124BA3BD08}" sibTransId="{83A7BDC8-AECB-4896-8FA4-817FF4D88A87}"/>
    <dgm:cxn modelId="{147D97CA-6251-44FA-9FC7-10E79DF67300}" type="presOf" srcId="{8BF6B9B6-B5BB-4951-AFBD-D2520BADC1CE}" destId="{EA605EF7-E2CA-41BD-A5DE-1808EDA8EE82}" srcOrd="0" destOrd="0" presId="urn:microsoft.com/office/officeart/2005/8/layout/radial5"/>
    <dgm:cxn modelId="{DE430B94-777F-4097-A814-1BD6A00A7200}" type="presOf" srcId="{C0556655-7922-4555-B59C-A45AF64008B4}" destId="{D3222143-E07E-4AB6-98E8-D04B30B9375B}" srcOrd="0" destOrd="0" presId="urn:microsoft.com/office/officeart/2005/8/layout/radial5"/>
    <dgm:cxn modelId="{A02AA0FE-3E87-4E7F-B173-33D4D5E7CA45}" type="presOf" srcId="{90EF6DE7-4771-46B3-BAD4-64D0F7D3A9A2}" destId="{B6F0F660-44C6-44C5-A4F5-DF82464578C3}" srcOrd="0" destOrd="0" presId="urn:microsoft.com/office/officeart/2005/8/layout/radial5"/>
    <dgm:cxn modelId="{646D14B6-FA03-460F-B1FE-29CA394A069B}" type="presOf" srcId="{D969FE0D-74C7-4A05-BDAE-78633DF7384C}" destId="{8AE4E801-4F38-4722-ACFD-D5E3ECE4A818}" srcOrd="0" destOrd="0" presId="urn:microsoft.com/office/officeart/2005/8/layout/radial5"/>
    <dgm:cxn modelId="{C9F9659F-9720-4C68-BBB6-D73A905D14B0}" type="presParOf" srcId="{B6F0F660-44C6-44C5-A4F5-DF82464578C3}" destId="{3E96DECC-6CCF-40BF-B5BA-C6D999A86B9A}" srcOrd="0" destOrd="0" presId="urn:microsoft.com/office/officeart/2005/8/layout/radial5"/>
    <dgm:cxn modelId="{888AA093-3AC8-4604-81B7-AAF74500B693}" type="presParOf" srcId="{B6F0F660-44C6-44C5-A4F5-DF82464578C3}" destId="{D3222143-E07E-4AB6-98E8-D04B30B9375B}" srcOrd="1" destOrd="0" presId="urn:microsoft.com/office/officeart/2005/8/layout/radial5"/>
    <dgm:cxn modelId="{5AB3563B-2ACD-4230-A433-152A00E5B688}" type="presParOf" srcId="{D3222143-E07E-4AB6-98E8-D04B30B9375B}" destId="{F3ED1F26-12D2-4B63-81A2-25311AE52E8F}" srcOrd="0" destOrd="0" presId="urn:microsoft.com/office/officeart/2005/8/layout/radial5"/>
    <dgm:cxn modelId="{6160877D-55BD-4460-A66F-CCAED9693B25}" type="presParOf" srcId="{B6F0F660-44C6-44C5-A4F5-DF82464578C3}" destId="{16D2C1AC-EB90-49A1-8B7E-92C1839273D2}" srcOrd="2" destOrd="0" presId="urn:microsoft.com/office/officeart/2005/8/layout/radial5"/>
    <dgm:cxn modelId="{519E5BB2-C651-499D-A479-E154C8428628}" type="presParOf" srcId="{B6F0F660-44C6-44C5-A4F5-DF82464578C3}" destId="{67C20B8C-E656-48C7-9284-EADDBD6AE9E2}" srcOrd="3" destOrd="0" presId="urn:microsoft.com/office/officeart/2005/8/layout/radial5"/>
    <dgm:cxn modelId="{51F01052-21E9-4B65-A748-D19DE1CBC6AD}" type="presParOf" srcId="{67C20B8C-E656-48C7-9284-EADDBD6AE9E2}" destId="{F9A05CAC-D8FE-43EE-8C2C-D129F26856B9}" srcOrd="0" destOrd="0" presId="urn:microsoft.com/office/officeart/2005/8/layout/radial5"/>
    <dgm:cxn modelId="{E3139411-BC92-445F-B02A-AFA7147C0E97}" type="presParOf" srcId="{B6F0F660-44C6-44C5-A4F5-DF82464578C3}" destId="{99E69025-5CA6-474E-98F3-09ED5149F7CA}" srcOrd="4" destOrd="0" presId="urn:microsoft.com/office/officeart/2005/8/layout/radial5"/>
    <dgm:cxn modelId="{15B75F21-A92D-4A54-B3E1-2C3228AC7278}" type="presParOf" srcId="{B6F0F660-44C6-44C5-A4F5-DF82464578C3}" destId="{8AE4E801-4F38-4722-ACFD-D5E3ECE4A818}" srcOrd="5" destOrd="0" presId="urn:microsoft.com/office/officeart/2005/8/layout/radial5"/>
    <dgm:cxn modelId="{E7515BD0-2F66-498C-91DC-2D81D166301B}" type="presParOf" srcId="{8AE4E801-4F38-4722-ACFD-D5E3ECE4A818}" destId="{CF62AD82-15B2-48A2-93BC-D46C3EB225AF}" srcOrd="0" destOrd="0" presId="urn:microsoft.com/office/officeart/2005/8/layout/radial5"/>
    <dgm:cxn modelId="{032E9BE2-8F8D-4866-BCD2-2D3A545351C2}" type="presParOf" srcId="{B6F0F660-44C6-44C5-A4F5-DF82464578C3}" destId="{55BEBC81-15A4-4FA0-A1D7-10E821ABFBE2}" srcOrd="6" destOrd="0" presId="urn:microsoft.com/office/officeart/2005/8/layout/radial5"/>
    <dgm:cxn modelId="{7822C9D6-56B0-498E-89D8-70F19B2DD18D}" type="presParOf" srcId="{B6F0F660-44C6-44C5-A4F5-DF82464578C3}" destId="{F29CC285-6D50-4A77-902C-BB3D6AC1685B}" srcOrd="7" destOrd="0" presId="urn:microsoft.com/office/officeart/2005/8/layout/radial5"/>
    <dgm:cxn modelId="{0C98D9DF-D5F6-4330-A6F5-2CF4F452C0F7}" type="presParOf" srcId="{F29CC285-6D50-4A77-902C-BB3D6AC1685B}" destId="{5A979092-BDB0-4B03-9C9F-487D97217E4D}" srcOrd="0" destOrd="0" presId="urn:microsoft.com/office/officeart/2005/8/layout/radial5"/>
    <dgm:cxn modelId="{2547437F-6510-43FC-BFE6-CAE37F19D6A6}" type="presParOf" srcId="{B6F0F660-44C6-44C5-A4F5-DF82464578C3}" destId="{E4193DA0-CF5F-4CED-A7A1-E956B7D86088}" srcOrd="8" destOrd="0" presId="urn:microsoft.com/office/officeart/2005/8/layout/radial5"/>
    <dgm:cxn modelId="{BC041F87-978D-49D9-B091-02B7074F4F69}" type="presParOf" srcId="{B6F0F660-44C6-44C5-A4F5-DF82464578C3}" destId="{8014DF26-635D-4A8E-A1B6-F6EFD6029AA9}" srcOrd="9" destOrd="0" presId="urn:microsoft.com/office/officeart/2005/8/layout/radial5"/>
    <dgm:cxn modelId="{AE67F76D-A5F5-4772-BA23-555CE88F10D1}" type="presParOf" srcId="{8014DF26-635D-4A8E-A1B6-F6EFD6029AA9}" destId="{EF6DBAEA-0F24-4F9E-AA8A-363FED77AA5F}" srcOrd="0" destOrd="0" presId="urn:microsoft.com/office/officeart/2005/8/layout/radial5"/>
    <dgm:cxn modelId="{B4812A26-15A9-4BEE-9695-2F444F91DA7E}" type="presParOf" srcId="{B6F0F660-44C6-44C5-A4F5-DF82464578C3}" destId="{E8544C48-34C2-4423-B2B2-3EF5B80C5162}" srcOrd="10" destOrd="0" presId="urn:microsoft.com/office/officeart/2005/8/layout/radial5"/>
    <dgm:cxn modelId="{86E1F0D1-9C9E-40EB-A91E-7D0E2393FF0C}" type="presParOf" srcId="{B6F0F660-44C6-44C5-A4F5-DF82464578C3}" destId="{671F9C8A-D905-436C-8AA3-52B9EF2B3425}" srcOrd="11" destOrd="0" presId="urn:microsoft.com/office/officeart/2005/8/layout/radial5"/>
    <dgm:cxn modelId="{4560C85D-ADB3-4BB6-9EC5-4D0FFD6C3517}" type="presParOf" srcId="{671F9C8A-D905-436C-8AA3-52B9EF2B3425}" destId="{6E103150-58BC-4EC4-88F3-2239BB9053AC}" srcOrd="0" destOrd="0" presId="urn:microsoft.com/office/officeart/2005/8/layout/radial5"/>
    <dgm:cxn modelId="{EC24F38B-739D-4864-BE90-A1100E1D87AB}" type="presParOf" srcId="{B6F0F660-44C6-44C5-A4F5-DF82464578C3}" destId="{ECE6A945-56B7-4022-ACA7-9074604F5326}" srcOrd="12" destOrd="0" presId="urn:microsoft.com/office/officeart/2005/8/layout/radial5"/>
    <dgm:cxn modelId="{7E1BEF7F-681C-4F3E-8FFA-5C26E3A372B5}" type="presParOf" srcId="{B6F0F660-44C6-44C5-A4F5-DF82464578C3}" destId="{BA11FBB5-B996-430A-BC83-DA949D7C228D}" srcOrd="13" destOrd="0" presId="urn:microsoft.com/office/officeart/2005/8/layout/radial5"/>
    <dgm:cxn modelId="{45F88087-03CE-474F-BC4C-B8C20FEB25C2}" type="presParOf" srcId="{BA11FBB5-B996-430A-BC83-DA949D7C228D}" destId="{C4D2DDCC-20D1-4BB2-BEAF-AFFEB3796BD9}" srcOrd="0" destOrd="0" presId="urn:microsoft.com/office/officeart/2005/8/layout/radial5"/>
    <dgm:cxn modelId="{1AACB29B-2B7C-4C85-B1B9-86F763BBDFFC}" type="presParOf" srcId="{B6F0F660-44C6-44C5-A4F5-DF82464578C3}" destId="{EA605EF7-E2CA-41BD-A5DE-1808EDA8EE82}"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57477-1EEB-4287-B932-214B7A62C9A3}">
      <dsp:nvSpPr>
        <dsp:cNvPr id="0" name=""/>
        <dsp:cNvSpPr/>
      </dsp:nvSpPr>
      <dsp:spPr>
        <a:xfrm rot="5400000">
          <a:off x="289685" y="2612311"/>
          <a:ext cx="858599" cy="1428690"/>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A5646-63D2-423D-BE9D-0C02011A35CC}">
      <dsp:nvSpPr>
        <dsp:cNvPr id="0" name=""/>
        <dsp:cNvSpPr/>
      </dsp:nvSpPr>
      <dsp:spPr>
        <a:xfrm>
          <a:off x="146363" y="3039181"/>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Irrespective of Market trends &amp; Condition, the department is able to attract students and fill up all the seats.</a:t>
          </a:r>
          <a:endParaRPr lang="en-US" sz="1600" kern="1200" dirty="0"/>
        </a:p>
      </dsp:txBody>
      <dsp:txXfrm>
        <a:off x="146363" y="3039181"/>
        <a:ext cx="1289829" cy="1130611"/>
      </dsp:txXfrm>
    </dsp:sp>
    <dsp:sp modelId="{1A801759-29CD-43C3-B1CE-D22FB700DAD4}">
      <dsp:nvSpPr>
        <dsp:cNvPr id="0" name=""/>
        <dsp:cNvSpPr/>
      </dsp:nvSpPr>
      <dsp:spPr>
        <a:xfrm>
          <a:off x="1192829" y="2507129"/>
          <a:ext cx="243364" cy="24336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AD4AF-F7D5-40DC-B3F1-803ADFAB22C1}">
      <dsp:nvSpPr>
        <dsp:cNvPr id="0" name=""/>
        <dsp:cNvSpPr/>
      </dsp:nvSpPr>
      <dsp:spPr>
        <a:xfrm rot="5400000">
          <a:off x="1868688" y="2221585"/>
          <a:ext cx="858599" cy="1428690"/>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035BE-9127-4306-8A81-815D3AC39842}">
      <dsp:nvSpPr>
        <dsp:cNvPr id="0" name=""/>
        <dsp:cNvSpPr/>
      </dsp:nvSpPr>
      <dsp:spPr>
        <a:xfrm>
          <a:off x="1725367" y="2648455"/>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Consistent result above 90% with success rate 84%.</a:t>
          </a:r>
        </a:p>
      </dsp:txBody>
      <dsp:txXfrm>
        <a:off x="1725367" y="2648455"/>
        <a:ext cx="1289829" cy="1130611"/>
      </dsp:txXfrm>
    </dsp:sp>
    <dsp:sp modelId="{4CA398E1-1BF3-4827-AA19-A122958F29F5}">
      <dsp:nvSpPr>
        <dsp:cNvPr id="0" name=""/>
        <dsp:cNvSpPr/>
      </dsp:nvSpPr>
      <dsp:spPr>
        <a:xfrm>
          <a:off x="2771832" y="2116403"/>
          <a:ext cx="243364" cy="24336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5F32AB-077C-40F2-9D46-BB720BFE2FDD}">
      <dsp:nvSpPr>
        <dsp:cNvPr id="0" name=""/>
        <dsp:cNvSpPr/>
      </dsp:nvSpPr>
      <dsp:spPr>
        <a:xfrm rot="5400000">
          <a:off x="3447691" y="1830859"/>
          <a:ext cx="858599" cy="1428690"/>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F7F36-C224-493D-85B9-DB8AB0E1B04A}">
      <dsp:nvSpPr>
        <dsp:cNvPr id="0" name=""/>
        <dsp:cNvSpPr/>
      </dsp:nvSpPr>
      <dsp:spPr>
        <a:xfrm>
          <a:off x="3304370" y="2257729"/>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Consistent placement record , and is above75% out of  eligible students.</a:t>
          </a:r>
        </a:p>
      </dsp:txBody>
      <dsp:txXfrm>
        <a:off x="3304370" y="2257729"/>
        <a:ext cx="1289829" cy="1130611"/>
      </dsp:txXfrm>
    </dsp:sp>
    <dsp:sp modelId="{49184AFE-858C-4DB7-9E36-D456E5A134E3}">
      <dsp:nvSpPr>
        <dsp:cNvPr id="0" name=""/>
        <dsp:cNvSpPr/>
      </dsp:nvSpPr>
      <dsp:spPr>
        <a:xfrm>
          <a:off x="4350835" y="1725677"/>
          <a:ext cx="243364" cy="243364"/>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57895-6F08-4768-8EF5-91139924F4D5}">
      <dsp:nvSpPr>
        <dsp:cNvPr id="0" name=""/>
        <dsp:cNvSpPr/>
      </dsp:nvSpPr>
      <dsp:spPr>
        <a:xfrm rot="5400000">
          <a:off x="5026694" y="1440133"/>
          <a:ext cx="858599" cy="1428690"/>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D183C6-86AF-43A2-80A6-E44BD36FA990}">
      <dsp:nvSpPr>
        <dsp:cNvPr id="0" name=""/>
        <dsp:cNvSpPr/>
      </dsp:nvSpPr>
      <dsp:spPr>
        <a:xfrm>
          <a:off x="4883373" y="1867004"/>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Three toppers and one rank holder since 2005</a:t>
          </a:r>
        </a:p>
      </dsp:txBody>
      <dsp:txXfrm>
        <a:off x="4883373" y="1867004"/>
        <a:ext cx="1289829" cy="1130611"/>
      </dsp:txXfrm>
    </dsp:sp>
    <dsp:sp modelId="{94DA203A-F428-4074-BB66-4571AEDE612C}">
      <dsp:nvSpPr>
        <dsp:cNvPr id="0" name=""/>
        <dsp:cNvSpPr/>
      </dsp:nvSpPr>
      <dsp:spPr>
        <a:xfrm>
          <a:off x="5929838" y="1334951"/>
          <a:ext cx="243364" cy="243364"/>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BAD5E0-B6EB-4155-9403-60EB91611DB8}">
      <dsp:nvSpPr>
        <dsp:cNvPr id="0" name=""/>
        <dsp:cNvSpPr/>
      </dsp:nvSpPr>
      <dsp:spPr>
        <a:xfrm rot="5400000">
          <a:off x="6605697" y="1049407"/>
          <a:ext cx="858599" cy="1428690"/>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C4D520-9525-4998-9133-4F763D1C6D90}">
      <dsp:nvSpPr>
        <dsp:cNvPr id="0" name=""/>
        <dsp:cNvSpPr/>
      </dsp:nvSpPr>
      <dsp:spPr>
        <a:xfrm>
          <a:off x="6462376" y="1476278"/>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100 % faculty is PG., 04 PhD, 06 PhD Pursuing</a:t>
          </a:r>
        </a:p>
      </dsp:txBody>
      <dsp:txXfrm>
        <a:off x="6462376" y="1476278"/>
        <a:ext cx="1289829" cy="1130611"/>
      </dsp:txXfrm>
    </dsp:sp>
    <dsp:sp modelId="{8132DCA5-EA93-4A7E-8FD3-6172A2F3EFB6}">
      <dsp:nvSpPr>
        <dsp:cNvPr id="0" name=""/>
        <dsp:cNvSpPr/>
      </dsp:nvSpPr>
      <dsp:spPr>
        <a:xfrm>
          <a:off x="7508841" y="944225"/>
          <a:ext cx="243364" cy="243364"/>
        </a:xfrm>
        <a:prstGeom prst="triangle">
          <a:avLst>
            <a:gd name="adj" fmla="val 10000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25316-EA0B-4810-85C6-CC0E348441B2}">
      <dsp:nvSpPr>
        <dsp:cNvPr id="0" name=""/>
        <dsp:cNvSpPr/>
      </dsp:nvSpPr>
      <dsp:spPr>
        <a:xfrm rot="5400000">
          <a:off x="8184700" y="658681"/>
          <a:ext cx="858599" cy="1428690"/>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7CEFA-709D-4871-AD48-DCF0B41C2106}">
      <dsp:nvSpPr>
        <dsp:cNvPr id="0" name=""/>
        <dsp:cNvSpPr/>
      </dsp:nvSpPr>
      <dsp:spPr>
        <a:xfrm>
          <a:off x="8041379" y="1085552"/>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48% faculty have experience higher than 5 years in TCET &amp; 52% faculty have more than 5 years as a whole.</a:t>
          </a:r>
        </a:p>
      </dsp:txBody>
      <dsp:txXfrm>
        <a:off x="8041379" y="1085552"/>
        <a:ext cx="1289829" cy="1130611"/>
      </dsp:txXfrm>
    </dsp:sp>
    <dsp:sp modelId="{FC2AB236-FFEF-4259-8FB4-B05BE3FCCD48}">
      <dsp:nvSpPr>
        <dsp:cNvPr id="0" name=""/>
        <dsp:cNvSpPr/>
      </dsp:nvSpPr>
      <dsp:spPr>
        <a:xfrm>
          <a:off x="9087844" y="553500"/>
          <a:ext cx="243364" cy="24336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069F3E-817F-4915-8E79-91167AE2F25E}">
      <dsp:nvSpPr>
        <dsp:cNvPr id="0" name=""/>
        <dsp:cNvSpPr/>
      </dsp:nvSpPr>
      <dsp:spPr>
        <a:xfrm rot="5400000">
          <a:off x="9763704" y="267955"/>
          <a:ext cx="858599" cy="1428690"/>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F35C00-B2F1-4F6C-BADE-4E184BA6D261}">
      <dsp:nvSpPr>
        <dsp:cNvPr id="0" name=""/>
        <dsp:cNvSpPr/>
      </dsp:nvSpPr>
      <dsp:spPr>
        <a:xfrm>
          <a:off x="9620382" y="694826"/>
          <a:ext cx="1289829" cy="1130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Ranked high in 3i survey conducted by AICTE-CII in AY 2013-2014  and 14-15.</a:t>
          </a:r>
          <a:endParaRPr lang="en-US" sz="1600" kern="1200" dirty="0" smtClean="0">
            <a:solidFill>
              <a:schemeClr val="accent5"/>
            </a:solidFill>
          </a:endParaRPr>
        </a:p>
      </dsp:txBody>
      <dsp:txXfrm>
        <a:off x="9620382" y="694826"/>
        <a:ext cx="1289829" cy="11306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2D0B9-5033-4B20-A109-470DE05A2CAF}">
      <dsp:nvSpPr>
        <dsp:cNvPr id="0" name=""/>
        <dsp:cNvSpPr/>
      </dsp:nvSpPr>
      <dsp:spPr>
        <a:xfrm>
          <a:off x="0" y="167219"/>
          <a:ext cx="10385945" cy="1512037"/>
        </a:xfrm>
        <a:prstGeom prst="rightArrow">
          <a:avLst>
            <a:gd name="adj1" fmla="val 50000"/>
            <a:gd name="adj2"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254000" bIns="240036" numCol="1" spcCol="1270" anchor="ctr" anchorCtr="0">
          <a:noAutofit/>
        </a:bodyPr>
        <a:lstStyle/>
        <a:p>
          <a:pPr lvl="0" algn="l" defTabSz="1200150">
            <a:lnSpc>
              <a:spcPct val="90000"/>
            </a:lnSpc>
            <a:spcBef>
              <a:spcPct val="0"/>
            </a:spcBef>
            <a:spcAft>
              <a:spcPct val="35000"/>
            </a:spcAft>
          </a:pPr>
          <a:r>
            <a:rPr lang="en-US" sz="2700" kern="1200" dirty="0" smtClean="0"/>
            <a:t>Plan</a:t>
          </a:r>
          <a:endParaRPr lang="en-US" sz="2700" kern="1200" dirty="0"/>
        </a:p>
      </dsp:txBody>
      <dsp:txXfrm>
        <a:off x="0" y="545228"/>
        <a:ext cx="10007936" cy="756019"/>
      </dsp:txXfrm>
    </dsp:sp>
    <dsp:sp modelId="{591CD800-40B8-41E7-8D69-F7BF886F43CD}">
      <dsp:nvSpPr>
        <dsp:cNvPr id="0" name=""/>
        <dsp:cNvSpPr/>
      </dsp:nvSpPr>
      <dsp:spPr>
        <a:xfrm>
          <a:off x="0" y="1335684"/>
          <a:ext cx="2393960" cy="2796814"/>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Academic Calendar</a:t>
          </a:r>
          <a:endParaRPr lang="en-US" sz="1700" kern="1200" dirty="0"/>
        </a:p>
        <a:p>
          <a:pPr lvl="0" algn="l" defTabSz="755650">
            <a:lnSpc>
              <a:spcPct val="90000"/>
            </a:lnSpc>
            <a:spcBef>
              <a:spcPct val="0"/>
            </a:spcBef>
            <a:spcAft>
              <a:spcPct val="35000"/>
            </a:spcAft>
          </a:pPr>
          <a:r>
            <a:rPr lang="en-US" sz="1700" kern="1200" dirty="0" smtClean="0"/>
            <a:t>Semester Planning for TH, PR</a:t>
          </a:r>
        </a:p>
        <a:p>
          <a:pPr lvl="0" algn="l" defTabSz="755650">
            <a:lnSpc>
              <a:spcPct val="90000"/>
            </a:lnSpc>
            <a:spcBef>
              <a:spcPct val="0"/>
            </a:spcBef>
            <a:spcAft>
              <a:spcPct val="35000"/>
            </a:spcAft>
          </a:pPr>
          <a:r>
            <a:rPr lang="en-US" sz="1700" kern="1200" dirty="0" smtClean="0"/>
            <a:t>Plan for Effective Review</a:t>
          </a:r>
        </a:p>
        <a:p>
          <a:pPr lvl="0" algn="l" defTabSz="755650">
            <a:lnSpc>
              <a:spcPct val="90000"/>
            </a:lnSpc>
            <a:spcBef>
              <a:spcPct val="0"/>
            </a:spcBef>
            <a:spcAft>
              <a:spcPct val="35000"/>
            </a:spcAft>
          </a:pPr>
          <a:r>
            <a:rPr lang="en-US" sz="1700" kern="1200" dirty="0" smtClean="0"/>
            <a:t>Ensure Compliance with AICTE, </a:t>
          </a:r>
          <a:r>
            <a:rPr lang="en-US" sz="1700" kern="1200" dirty="0" err="1" smtClean="0"/>
            <a:t>UoM</a:t>
          </a:r>
          <a:r>
            <a:rPr lang="en-US" sz="1700" kern="1200" dirty="0" smtClean="0"/>
            <a:t>, NBA and Accreditation Requirements</a:t>
          </a:r>
          <a:endParaRPr lang="en-US" sz="1700" kern="1200" dirty="0"/>
        </a:p>
      </dsp:txBody>
      <dsp:txXfrm>
        <a:off x="0" y="1335684"/>
        <a:ext cx="2393960" cy="2796814"/>
      </dsp:txXfrm>
    </dsp:sp>
    <dsp:sp modelId="{B5E8E6A2-F41F-4F2A-9BB8-07FAE81C5930}">
      <dsp:nvSpPr>
        <dsp:cNvPr id="0" name=""/>
        <dsp:cNvSpPr/>
      </dsp:nvSpPr>
      <dsp:spPr>
        <a:xfrm>
          <a:off x="2393960" y="671052"/>
          <a:ext cx="7991985" cy="1512037"/>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254000" bIns="240036" numCol="1" spcCol="1270" anchor="ctr" anchorCtr="0">
          <a:noAutofit/>
        </a:bodyPr>
        <a:lstStyle/>
        <a:p>
          <a:pPr lvl="0" algn="l" defTabSz="1200150">
            <a:lnSpc>
              <a:spcPct val="90000"/>
            </a:lnSpc>
            <a:spcBef>
              <a:spcPct val="0"/>
            </a:spcBef>
            <a:spcAft>
              <a:spcPct val="35000"/>
            </a:spcAft>
          </a:pPr>
          <a:r>
            <a:rPr lang="en-US" sz="2700" kern="1200" dirty="0" smtClean="0"/>
            <a:t>Do</a:t>
          </a:r>
          <a:endParaRPr lang="en-US" sz="2700" kern="1200" dirty="0"/>
        </a:p>
      </dsp:txBody>
      <dsp:txXfrm>
        <a:off x="2393960" y="1049061"/>
        <a:ext cx="7613976" cy="756019"/>
      </dsp:txXfrm>
    </dsp:sp>
    <dsp:sp modelId="{6CCA29F7-8AB7-4A92-A8F1-CB3ABA6E2673}">
      <dsp:nvSpPr>
        <dsp:cNvPr id="0" name=""/>
        <dsp:cNvSpPr/>
      </dsp:nvSpPr>
      <dsp:spPr>
        <a:xfrm>
          <a:off x="2393960" y="1839518"/>
          <a:ext cx="2393960" cy="2725526"/>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Academic Conduct</a:t>
          </a:r>
        </a:p>
        <a:p>
          <a:pPr lvl="0" algn="l" defTabSz="755650">
            <a:lnSpc>
              <a:spcPct val="90000"/>
            </a:lnSpc>
            <a:spcBef>
              <a:spcPct val="0"/>
            </a:spcBef>
            <a:spcAft>
              <a:spcPct val="35000"/>
            </a:spcAft>
          </a:pPr>
          <a:r>
            <a:rPr lang="en-US" sz="1700" kern="1200" dirty="0" smtClean="0"/>
            <a:t>Continuous Monitoring</a:t>
          </a:r>
        </a:p>
        <a:p>
          <a:pPr lvl="0" algn="l" defTabSz="755650">
            <a:lnSpc>
              <a:spcPct val="90000"/>
            </a:lnSpc>
            <a:spcBef>
              <a:spcPct val="0"/>
            </a:spcBef>
            <a:spcAft>
              <a:spcPct val="35000"/>
            </a:spcAft>
          </a:pPr>
          <a:r>
            <a:rPr lang="en-US" sz="1700" kern="1200" dirty="0" smtClean="0"/>
            <a:t>Gaps and Blind spot Identification</a:t>
          </a:r>
          <a:endParaRPr lang="en-US" sz="1700" kern="1200" dirty="0"/>
        </a:p>
      </dsp:txBody>
      <dsp:txXfrm>
        <a:off x="2393960" y="1839518"/>
        <a:ext cx="2393960" cy="2725526"/>
      </dsp:txXfrm>
    </dsp:sp>
    <dsp:sp modelId="{3469B1DF-0B57-4F0E-81A6-177087B55742}">
      <dsp:nvSpPr>
        <dsp:cNvPr id="0" name=""/>
        <dsp:cNvSpPr/>
      </dsp:nvSpPr>
      <dsp:spPr>
        <a:xfrm>
          <a:off x="4787921" y="1174886"/>
          <a:ext cx="5598024" cy="1512037"/>
        </a:xfrm>
        <a:prstGeom prst="rightArrow">
          <a:avLst>
            <a:gd name="adj1" fmla="val 50000"/>
            <a:gd name="adj2" fmla="val 5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254000" bIns="240036" numCol="1" spcCol="1270" anchor="ctr" anchorCtr="0">
          <a:noAutofit/>
        </a:bodyPr>
        <a:lstStyle/>
        <a:p>
          <a:pPr lvl="0" algn="l" defTabSz="1200150">
            <a:lnSpc>
              <a:spcPct val="90000"/>
            </a:lnSpc>
            <a:spcBef>
              <a:spcPct val="0"/>
            </a:spcBef>
            <a:spcAft>
              <a:spcPct val="35000"/>
            </a:spcAft>
          </a:pPr>
          <a:r>
            <a:rPr lang="en-US" sz="2700" kern="1200" dirty="0" smtClean="0"/>
            <a:t>Check </a:t>
          </a:r>
          <a:endParaRPr lang="en-US" sz="2700" kern="1200" dirty="0"/>
        </a:p>
      </dsp:txBody>
      <dsp:txXfrm>
        <a:off x="4787921" y="1552895"/>
        <a:ext cx="5220015" cy="756019"/>
      </dsp:txXfrm>
    </dsp:sp>
    <dsp:sp modelId="{F8167991-67DE-42E3-82CC-7DF785B83845}">
      <dsp:nvSpPr>
        <dsp:cNvPr id="0" name=""/>
        <dsp:cNvSpPr/>
      </dsp:nvSpPr>
      <dsp:spPr>
        <a:xfrm>
          <a:off x="4787921" y="2343352"/>
          <a:ext cx="2393960" cy="2743750"/>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Attendance Analysis</a:t>
          </a:r>
        </a:p>
        <a:p>
          <a:pPr lvl="0" algn="l" defTabSz="755650">
            <a:lnSpc>
              <a:spcPct val="90000"/>
            </a:lnSpc>
            <a:spcBef>
              <a:spcPct val="0"/>
            </a:spcBef>
            <a:spcAft>
              <a:spcPct val="35000"/>
            </a:spcAft>
          </a:pPr>
          <a:r>
            <a:rPr lang="en-US" sz="1700" kern="1200" dirty="0" smtClean="0"/>
            <a:t>Syllabus Coverage</a:t>
          </a:r>
        </a:p>
        <a:p>
          <a:pPr lvl="0" algn="l" defTabSz="755650">
            <a:lnSpc>
              <a:spcPct val="90000"/>
            </a:lnSpc>
            <a:spcBef>
              <a:spcPct val="0"/>
            </a:spcBef>
            <a:spcAft>
              <a:spcPct val="35000"/>
            </a:spcAft>
          </a:pPr>
          <a:r>
            <a:rPr lang="en-US" sz="1700" kern="1200" dirty="0" smtClean="0"/>
            <a:t>Defaulter List</a:t>
          </a:r>
        </a:p>
        <a:p>
          <a:pPr lvl="0" algn="l" defTabSz="755650">
            <a:lnSpc>
              <a:spcPct val="90000"/>
            </a:lnSpc>
            <a:spcBef>
              <a:spcPct val="0"/>
            </a:spcBef>
            <a:spcAft>
              <a:spcPct val="35000"/>
            </a:spcAft>
          </a:pPr>
          <a:r>
            <a:rPr lang="en-US" sz="1700" kern="1200" dirty="0" smtClean="0"/>
            <a:t>Continuous Assessment</a:t>
          </a:r>
        </a:p>
        <a:p>
          <a:pPr lvl="0" algn="l" defTabSz="755650">
            <a:lnSpc>
              <a:spcPct val="90000"/>
            </a:lnSpc>
            <a:spcBef>
              <a:spcPct val="0"/>
            </a:spcBef>
            <a:spcAft>
              <a:spcPct val="35000"/>
            </a:spcAft>
          </a:pPr>
          <a:r>
            <a:rPr lang="en-US" sz="1700" kern="1200" dirty="0" smtClean="0"/>
            <a:t>Term Test, University Exams</a:t>
          </a:r>
        </a:p>
        <a:p>
          <a:pPr lvl="0" algn="l" defTabSz="755650">
            <a:lnSpc>
              <a:spcPct val="90000"/>
            </a:lnSpc>
            <a:spcBef>
              <a:spcPct val="0"/>
            </a:spcBef>
            <a:spcAft>
              <a:spcPct val="35000"/>
            </a:spcAft>
          </a:pPr>
          <a:r>
            <a:rPr lang="en-US" sz="1700" kern="1200" dirty="0" smtClean="0"/>
            <a:t>Semester Review</a:t>
          </a:r>
        </a:p>
      </dsp:txBody>
      <dsp:txXfrm>
        <a:off x="4787921" y="2343352"/>
        <a:ext cx="2393960" cy="2743750"/>
      </dsp:txXfrm>
    </dsp:sp>
    <dsp:sp modelId="{B434A98A-EB50-4956-9DD3-FF184AB99073}">
      <dsp:nvSpPr>
        <dsp:cNvPr id="0" name=""/>
        <dsp:cNvSpPr/>
      </dsp:nvSpPr>
      <dsp:spPr>
        <a:xfrm>
          <a:off x="7181881" y="1678720"/>
          <a:ext cx="3204064" cy="1512037"/>
        </a:xfrm>
        <a:prstGeom prst="rightArrow">
          <a:avLst>
            <a:gd name="adj1" fmla="val 50000"/>
            <a:gd name="adj2" fmla="val 5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254000" bIns="240036" numCol="1" spcCol="1270" anchor="ctr" anchorCtr="0">
          <a:noAutofit/>
        </a:bodyPr>
        <a:lstStyle/>
        <a:p>
          <a:pPr lvl="0" algn="l" defTabSz="1200150">
            <a:lnSpc>
              <a:spcPct val="90000"/>
            </a:lnSpc>
            <a:spcBef>
              <a:spcPct val="0"/>
            </a:spcBef>
            <a:spcAft>
              <a:spcPct val="35000"/>
            </a:spcAft>
          </a:pPr>
          <a:r>
            <a:rPr lang="en-US" sz="2700" kern="1200" dirty="0" smtClean="0"/>
            <a:t>Act</a:t>
          </a:r>
          <a:endParaRPr lang="en-US" sz="2700" kern="1200" dirty="0"/>
        </a:p>
      </dsp:txBody>
      <dsp:txXfrm>
        <a:off x="7181881" y="2056729"/>
        <a:ext cx="2826055" cy="756019"/>
      </dsp:txXfrm>
    </dsp:sp>
    <dsp:sp modelId="{4005C11F-8B57-4774-85D7-9BFFA7B4DBD0}">
      <dsp:nvSpPr>
        <dsp:cNvPr id="0" name=""/>
        <dsp:cNvSpPr/>
      </dsp:nvSpPr>
      <dsp:spPr>
        <a:xfrm>
          <a:off x="7181881" y="2847186"/>
          <a:ext cx="2415771" cy="2775910"/>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 Change in Strategic Planning</a:t>
          </a:r>
          <a:endParaRPr lang="en-US" sz="1700" kern="1200" dirty="0"/>
        </a:p>
        <a:p>
          <a:pPr lvl="0" algn="l" defTabSz="755650">
            <a:lnSpc>
              <a:spcPct val="90000"/>
            </a:lnSpc>
            <a:spcBef>
              <a:spcPct val="0"/>
            </a:spcBef>
            <a:spcAft>
              <a:spcPct val="35000"/>
            </a:spcAft>
          </a:pPr>
          <a:r>
            <a:rPr lang="en-US" sz="1700" kern="1200" dirty="0" smtClean="0"/>
            <a:t>Academic Improvement</a:t>
          </a:r>
          <a:endParaRPr lang="en-US" sz="1700" kern="1200" dirty="0"/>
        </a:p>
        <a:p>
          <a:pPr lvl="0" algn="l" defTabSz="755650">
            <a:lnSpc>
              <a:spcPct val="90000"/>
            </a:lnSpc>
            <a:spcBef>
              <a:spcPct val="0"/>
            </a:spcBef>
            <a:spcAft>
              <a:spcPct val="35000"/>
            </a:spcAft>
          </a:pPr>
          <a:r>
            <a:rPr lang="en-US" sz="1700" kern="1200" dirty="0" smtClean="0"/>
            <a:t>Innovation and deployment Strategy</a:t>
          </a:r>
        </a:p>
        <a:p>
          <a:pPr lvl="0" algn="l" defTabSz="755650">
            <a:lnSpc>
              <a:spcPct val="90000"/>
            </a:lnSpc>
            <a:spcBef>
              <a:spcPct val="0"/>
            </a:spcBef>
            <a:spcAft>
              <a:spcPct val="35000"/>
            </a:spcAft>
          </a:pPr>
          <a:endParaRPr lang="en-US" sz="1700" kern="1200" dirty="0" smtClean="0"/>
        </a:p>
        <a:p>
          <a:pPr lvl="0" algn="l" defTabSz="755650">
            <a:lnSpc>
              <a:spcPct val="90000"/>
            </a:lnSpc>
            <a:spcBef>
              <a:spcPct val="0"/>
            </a:spcBef>
            <a:spcAft>
              <a:spcPct val="35000"/>
            </a:spcAft>
          </a:pPr>
          <a:endParaRPr lang="en-US" sz="1700" kern="1200" dirty="0"/>
        </a:p>
      </dsp:txBody>
      <dsp:txXfrm>
        <a:off x="7181881" y="2847186"/>
        <a:ext cx="2415771" cy="27759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B20A6-8750-4740-B291-88A6AA10C6F9}">
      <dsp:nvSpPr>
        <dsp:cNvPr id="0" name=""/>
        <dsp:cNvSpPr/>
      </dsp:nvSpPr>
      <dsp:spPr>
        <a:xfrm>
          <a:off x="1260291" y="622682"/>
          <a:ext cx="2181037" cy="2181369"/>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D86B1-622F-40D7-A6C2-1E165A837BC3}">
      <dsp:nvSpPr>
        <dsp:cNvPr id="0" name=""/>
        <dsp:cNvSpPr/>
      </dsp:nvSpPr>
      <dsp:spPr>
        <a:xfrm>
          <a:off x="1742372" y="1410222"/>
          <a:ext cx="1211960" cy="6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Learning Objective and Outcomes (LO-LO)</a:t>
          </a:r>
          <a:endParaRPr lang="en-US" sz="1400" kern="1200" dirty="0"/>
        </a:p>
      </dsp:txBody>
      <dsp:txXfrm>
        <a:off x="1742372" y="1410222"/>
        <a:ext cx="1211960" cy="605835"/>
      </dsp:txXfrm>
    </dsp:sp>
    <dsp:sp modelId="{8778999F-4744-4AEE-B03C-21E748CA3FCA}">
      <dsp:nvSpPr>
        <dsp:cNvPr id="0" name=""/>
        <dsp:cNvSpPr/>
      </dsp:nvSpPr>
      <dsp:spPr>
        <a:xfrm>
          <a:off x="654516" y="1876040"/>
          <a:ext cx="2181037" cy="2181369"/>
        </a:xfrm>
        <a:prstGeom prst="leftCircularArrow">
          <a:avLst>
            <a:gd name="adj1" fmla="val 10980"/>
            <a:gd name="adj2" fmla="val 1142322"/>
            <a:gd name="adj3" fmla="val 6300000"/>
            <a:gd name="adj4" fmla="val 18900000"/>
            <a:gd name="adj5" fmla="val 12500"/>
          </a:avLst>
        </a:prstGeom>
        <a:solidFill>
          <a:schemeClr val="accent5">
            <a:hueOff val="6118095"/>
            <a:satOff val="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D3AFE6-677A-4A7B-B509-701268414235}">
      <dsp:nvSpPr>
        <dsp:cNvPr id="0" name=""/>
        <dsp:cNvSpPr/>
      </dsp:nvSpPr>
      <dsp:spPr>
        <a:xfrm>
          <a:off x="1139054" y="2670831"/>
          <a:ext cx="1211960" cy="6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Course Objective and Course Outcomes (CO-CO)</a:t>
          </a:r>
          <a:endParaRPr lang="en-US" sz="1200" kern="1200" dirty="0"/>
        </a:p>
      </dsp:txBody>
      <dsp:txXfrm>
        <a:off x="1139054" y="2670831"/>
        <a:ext cx="1211960" cy="605835"/>
      </dsp:txXfrm>
    </dsp:sp>
    <dsp:sp modelId="{02B49720-EC20-4720-8312-B7B7C94F1AA7}">
      <dsp:nvSpPr>
        <dsp:cNvPr id="0" name=""/>
        <dsp:cNvSpPr/>
      </dsp:nvSpPr>
      <dsp:spPr>
        <a:xfrm>
          <a:off x="1415524" y="3279385"/>
          <a:ext cx="1873849" cy="1874600"/>
        </a:xfrm>
        <a:prstGeom prst="blockArc">
          <a:avLst>
            <a:gd name="adj1" fmla="val 13500000"/>
            <a:gd name="adj2" fmla="val 10800000"/>
            <a:gd name="adj3" fmla="val 12740"/>
          </a:avLst>
        </a:prstGeom>
        <a:solidFill>
          <a:schemeClr val="accent5">
            <a:hueOff val="12236190"/>
            <a:satOff val="0"/>
            <a:lumOff val="-1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5CA8B-1AD1-4286-BAA9-36558D785033}">
      <dsp:nvSpPr>
        <dsp:cNvPr id="0" name=""/>
        <dsp:cNvSpPr/>
      </dsp:nvSpPr>
      <dsp:spPr>
        <a:xfrm>
          <a:off x="1745239" y="3933252"/>
          <a:ext cx="1211960" cy="6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Program Outcomes</a:t>
          </a:r>
          <a:endParaRPr lang="en-US" sz="1800" kern="1200" dirty="0"/>
        </a:p>
      </dsp:txBody>
      <dsp:txXfrm>
        <a:off x="1745239" y="3933252"/>
        <a:ext cx="1211960" cy="6058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14F2D-6F90-4338-8024-CD57A1C0E3D3}">
      <dsp:nvSpPr>
        <dsp:cNvPr id="0" name=""/>
        <dsp:cNvSpPr/>
      </dsp:nvSpPr>
      <dsp:spPr>
        <a:xfrm>
          <a:off x="4822835" y="2655033"/>
          <a:ext cx="3245041" cy="3245041"/>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Curriculum Assessment</a:t>
          </a:r>
          <a:endParaRPr lang="en-US" sz="2400" b="1" kern="1200" dirty="0"/>
        </a:p>
      </dsp:txBody>
      <dsp:txXfrm>
        <a:off x="5475233" y="3415168"/>
        <a:ext cx="1940245" cy="1668018"/>
      </dsp:txXfrm>
    </dsp:sp>
    <dsp:sp modelId="{F17D3274-9339-4F62-9550-FD3533930E76}">
      <dsp:nvSpPr>
        <dsp:cNvPr id="0" name=""/>
        <dsp:cNvSpPr/>
      </dsp:nvSpPr>
      <dsp:spPr>
        <a:xfrm>
          <a:off x="3617056" y="4661059"/>
          <a:ext cx="2852069" cy="123901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Student Validation</a:t>
          </a:r>
          <a:endParaRPr lang="en-US" sz="1600" kern="1200" dirty="0"/>
        </a:p>
        <a:p>
          <a:pPr marL="171450" lvl="1" indent="-171450" algn="l" defTabSz="711200">
            <a:lnSpc>
              <a:spcPct val="90000"/>
            </a:lnSpc>
            <a:spcBef>
              <a:spcPct val="0"/>
            </a:spcBef>
            <a:spcAft>
              <a:spcPct val="15000"/>
            </a:spcAft>
            <a:buChar char="••"/>
          </a:pPr>
          <a:r>
            <a:rPr lang="en-US" sz="1600" kern="1200" dirty="0" smtClean="0"/>
            <a:t>University Exam</a:t>
          </a:r>
          <a:endParaRPr lang="en-US" sz="1600" kern="1200" dirty="0"/>
        </a:p>
        <a:p>
          <a:pPr marL="171450" lvl="1" indent="-171450" algn="l" defTabSz="711200">
            <a:lnSpc>
              <a:spcPct val="90000"/>
            </a:lnSpc>
            <a:spcBef>
              <a:spcPct val="0"/>
            </a:spcBef>
            <a:spcAft>
              <a:spcPct val="15000"/>
            </a:spcAft>
            <a:buChar char="••"/>
          </a:pPr>
          <a:r>
            <a:rPr lang="en-US" sz="1600" kern="1200" dirty="0" smtClean="0"/>
            <a:t>Students BE Projects</a:t>
          </a:r>
          <a:endParaRPr lang="en-US" sz="1600" kern="1200" dirty="0"/>
        </a:p>
        <a:p>
          <a:pPr marL="171450" lvl="1" indent="-171450" algn="l" defTabSz="711200">
            <a:lnSpc>
              <a:spcPct val="90000"/>
            </a:lnSpc>
            <a:spcBef>
              <a:spcPct val="0"/>
            </a:spcBef>
            <a:spcAft>
              <a:spcPct val="15000"/>
            </a:spcAft>
            <a:buChar char="••"/>
          </a:pPr>
          <a:r>
            <a:rPr lang="en-US" sz="1600" kern="1200" dirty="0" smtClean="0"/>
            <a:t>Quality of Results</a:t>
          </a:r>
          <a:endParaRPr lang="en-US" sz="1600" kern="1200" dirty="0"/>
        </a:p>
      </dsp:txBody>
      <dsp:txXfrm>
        <a:off x="3653346" y="4697349"/>
        <a:ext cx="2779489" cy="1166435"/>
      </dsp:txXfrm>
    </dsp:sp>
    <dsp:sp modelId="{9E02C192-886D-4C5D-ADE7-A4350FC111D2}">
      <dsp:nvSpPr>
        <dsp:cNvPr id="0" name=""/>
        <dsp:cNvSpPr/>
      </dsp:nvSpPr>
      <dsp:spPr>
        <a:xfrm>
          <a:off x="2871987" y="1778837"/>
          <a:ext cx="2485677" cy="2578403"/>
        </a:xfrm>
        <a:prstGeom prst="gear6">
          <a:avLst/>
        </a:prstGeom>
        <a:solidFill>
          <a:schemeClr val="accent5">
            <a:hueOff val="6118095"/>
            <a:satOff val="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IN" sz="1800" b="0" kern="1200" dirty="0" smtClean="0"/>
            <a:t>Indirect Assessment Tools</a:t>
          </a:r>
          <a:endParaRPr lang="en-US" sz="1800" b="0" kern="1200" dirty="0"/>
        </a:p>
      </dsp:txBody>
      <dsp:txXfrm>
        <a:off x="3497764" y="2422076"/>
        <a:ext cx="1234123" cy="1291925"/>
      </dsp:txXfrm>
    </dsp:sp>
    <dsp:sp modelId="{31BE8638-A09B-4030-BC5C-05EA7C2B0848}">
      <dsp:nvSpPr>
        <dsp:cNvPr id="0" name=""/>
        <dsp:cNvSpPr/>
      </dsp:nvSpPr>
      <dsp:spPr>
        <a:xfrm>
          <a:off x="664783" y="3306133"/>
          <a:ext cx="2881682" cy="123901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118095"/>
              <a:satOff val="0"/>
              <a:lumOff val="-6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Course Survey</a:t>
          </a:r>
          <a:endParaRPr lang="en-US" sz="1800" kern="1200" dirty="0"/>
        </a:p>
        <a:p>
          <a:pPr marL="171450" lvl="1" indent="-171450" algn="l" defTabSz="800100">
            <a:lnSpc>
              <a:spcPct val="90000"/>
            </a:lnSpc>
            <a:spcBef>
              <a:spcPct val="0"/>
            </a:spcBef>
            <a:spcAft>
              <a:spcPct val="15000"/>
            </a:spcAft>
            <a:buChar char="••"/>
          </a:pPr>
          <a:r>
            <a:rPr lang="en-US" sz="1800" kern="1200" dirty="0" smtClean="0"/>
            <a:t>Exit Survey / Alumni Survey</a:t>
          </a:r>
          <a:endParaRPr lang="en-US" sz="1800" kern="1200" dirty="0"/>
        </a:p>
        <a:p>
          <a:pPr marL="171450" lvl="1" indent="-171450" algn="l" defTabSz="800100">
            <a:lnSpc>
              <a:spcPct val="90000"/>
            </a:lnSpc>
            <a:spcBef>
              <a:spcPct val="0"/>
            </a:spcBef>
            <a:spcAft>
              <a:spcPct val="15000"/>
            </a:spcAft>
            <a:buChar char="••"/>
          </a:pPr>
          <a:r>
            <a:rPr lang="en-US" sz="1800" kern="1200" dirty="0" smtClean="0"/>
            <a:t>Faculty Feedback</a:t>
          </a:r>
          <a:endParaRPr lang="en-US" sz="1800" kern="1200" dirty="0"/>
        </a:p>
      </dsp:txBody>
      <dsp:txXfrm>
        <a:off x="701073" y="3342423"/>
        <a:ext cx="2809102" cy="1166435"/>
      </dsp:txXfrm>
    </dsp:sp>
    <dsp:sp modelId="{1A679974-6B41-472C-885A-918DE0C4CBCE}">
      <dsp:nvSpPr>
        <dsp:cNvPr id="0" name=""/>
        <dsp:cNvSpPr/>
      </dsp:nvSpPr>
      <dsp:spPr>
        <a:xfrm rot="20700000">
          <a:off x="4256669" y="259844"/>
          <a:ext cx="2312347" cy="2312347"/>
        </a:xfrm>
        <a:prstGeom prst="gear6">
          <a:avLst/>
        </a:prstGeom>
        <a:solidFill>
          <a:schemeClr val="accent5">
            <a:hueOff val="12236190"/>
            <a:satOff val="0"/>
            <a:lumOff val="-1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SDP and PPT</a:t>
          </a:r>
          <a:endParaRPr lang="en-US" sz="2700" kern="1200" dirty="0"/>
        </a:p>
      </dsp:txBody>
      <dsp:txXfrm rot="-20700000">
        <a:off x="4763835" y="767009"/>
        <a:ext cx="1298016" cy="1298016"/>
      </dsp:txXfrm>
    </dsp:sp>
    <dsp:sp modelId="{95B9C216-DA8F-400F-B5E6-1C607565FF27}">
      <dsp:nvSpPr>
        <dsp:cNvPr id="0" name=""/>
        <dsp:cNvSpPr/>
      </dsp:nvSpPr>
      <dsp:spPr>
        <a:xfrm>
          <a:off x="6196798" y="767009"/>
          <a:ext cx="2965005" cy="123901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2236190"/>
              <a:satOff val="0"/>
              <a:lumOff val="-1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Student Performance</a:t>
          </a:r>
          <a:endParaRPr lang="en-US" sz="1600" kern="1200" dirty="0"/>
        </a:p>
        <a:p>
          <a:pPr marL="171450" lvl="1" indent="-171450" algn="l" defTabSz="711200">
            <a:lnSpc>
              <a:spcPct val="90000"/>
            </a:lnSpc>
            <a:spcBef>
              <a:spcPct val="0"/>
            </a:spcBef>
            <a:spcAft>
              <a:spcPct val="15000"/>
            </a:spcAft>
            <a:buChar char="••"/>
          </a:pPr>
          <a:r>
            <a:rPr lang="en-US" sz="1600" kern="1200" dirty="0" smtClean="0"/>
            <a:t>Student Attendance</a:t>
          </a:r>
          <a:endParaRPr lang="en-US" sz="1600" kern="1200" dirty="0"/>
        </a:p>
        <a:p>
          <a:pPr marL="171450" lvl="1" indent="-171450" algn="l" defTabSz="711200">
            <a:lnSpc>
              <a:spcPct val="90000"/>
            </a:lnSpc>
            <a:spcBef>
              <a:spcPct val="0"/>
            </a:spcBef>
            <a:spcAft>
              <a:spcPct val="15000"/>
            </a:spcAft>
            <a:buChar char="••"/>
          </a:pPr>
          <a:r>
            <a:rPr lang="en-US" sz="1600" kern="1200" dirty="0" smtClean="0"/>
            <a:t>Placement Analysis</a:t>
          </a:r>
          <a:endParaRPr lang="en-US" sz="1600" kern="1200" dirty="0"/>
        </a:p>
      </dsp:txBody>
      <dsp:txXfrm>
        <a:off x="6233088" y="803299"/>
        <a:ext cx="2892425" cy="1166435"/>
      </dsp:txXfrm>
    </dsp:sp>
    <dsp:sp modelId="{53B0E3E4-52AC-4E44-8D99-A731DD6550E5}">
      <dsp:nvSpPr>
        <dsp:cNvPr id="0" name=""/>
        <dsp:cNvSpPr/>
      </dsp:nvSpPr>
      <dsp:spPr>
        <a:xfrm>
          <a:off x="4592473" y="2154389"/>
          <a:ext cx="4153652" cy="4153652"/>
        </a:xfrm>
        <a:prstGeom prst="circularArrow">
          <a:avLst>
            <a:gd name="adj1" fmla="val 4687"/>
            <a:gd name="adj2" fmla="val 299029"/>
            <a:gd name="adj3" fmla="val 2545987"/>
            <a:gd name="adj4" fmla="val 15798468"/>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B259A5-E55C-4B77-9792-370D9D683D4C}">
      <dsp:nvSpPr>
        <dsp:cNvPr id="0" name=""/>
        <dsp:cNvSpPr/>
      </dsp:nvSpPr>
      <dsp:spPr>
        <a:xfrm>
          <a:off x="2516854" y="1358518"/>
          <a:ext cx="3017888" cy="3017888"/>
        </a:xfrm>
        <a:prstGeom prst="leftCircularArrow">
          <a:avLst>
            <a:gd name="adj1" fmla="val 6452"/>
            <a:gd name="adj2" fmla="val 429999"/>
            <a:gd name="adj3" fmla="val 10489124"/>
            <a:gd name="adj4" fmla="val 14837806"/>
            <a:gd name="adj5" fmla="val 7527"/>
          </a:avLst>
        </a:prstGeom>
        <a:solidFill>
          <a:schemeClr val="accent5">
            <a:hueOff val="6118095"/>
            <a:satOff val="0"/>
            <a:lumOff val="-6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B68941-60F1-41AE-AE7B-54F92E8515B1}">
      <dsp:nvSpPr>
        <dsp:cNvPr id="0" name=""/>
        <dsp:cNvSpPr/>
      </dsp:nvSpPr>
      <dsp:spPr>
        <a:xfrm>
          <a:off x="3721799" y="-253967"/>
          <a:ext cx="3253891" cy="3253891"/>
        </a:xfrm>
        <a:prstGeom prst="circularArrow">
          <a:avLst>
            <a:gd name="adj1" fmla="val 5984"/>
            <a:gd name="adj2" fmla="val 394124"/>
            <a:gd name="adj3" fmla="val 13313824"/>
            <a:gd name="adj4" fmla="val 10508221"/>
            <a:gd name="adj5" fmla="val 6981"/>
          </a:avLst>
        </a:prstGeom>
        <a:solidFill>
          <a:schemeClr val="accent5">
            <a:hueOff val="12236190"/>
            <a:satOff val="0"/>
            <a:lumOff val="-13137"/>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58B46-D9C4-47FF-9F07-A321172FF185}">
      <dsp:nvSpPr>
        <dsp:cNvPr id="0" name=""/>
        <dsp:cNvSpPr/>
      </dsp:nvSpPr>
      <dsp:spPr>
        <a:xfrm>
          <a:off x="5444" y="1510168"/>
          <a:ext cx="1978390" cy="79135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t>AY 2011-2012</a:t>
          </a:r>
          <a:endParaRPr lang="en-US" sz="2000" b="1" kern="1200" dirty="0"/>
        </a:p>
      </dsp:txBody>
      <dsp:txXfrm>
        <a:off x="401122" y="1510168"/>
        <a:ext cx="1187034" cy="791356"/>
      </dsp:txXfrm>
    </dsp:sp>
    <dsp:sp modelId="{798DD4FB-988E-4718-B9AB-B5F2913F5A54}">
      <dsp:nvSpPr>
        <dsp:cNvPr id="0" name=""/>
        <dsp:cNvSpPr/>
      </dsp:nvSpPr>
      <dsp:spPr>
        <a:xfrm>
          <a:off x="1726644" y="1577433"/>
          <a:ext cx="1642064" cy="656825"/>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University Result</a:t>
          </a:r>
          <a:endParaRPr lang="en-US" sz="1600" b="1" kern="1200" dirty="0"/>
        </a:p>
      </dsp:txBody>
      <dsp:txXfrm>
        <a:off x="2055057" y="1577433"/>
        <a:ext cx="985239" cy="656825"/>
      </dsp:txXfrm>
    </dsp:sp>
    <dsp:sp modelId="{DC9B60FD-2553-48D9-82B0-1B085FB8C3F0}">
      <dsp:nvSpPr>
        <dsp:cNvPr id="0" name=""/>
        <dsp:cNvSpPr/>
      </dsp:nvSpPr>
      <dsp:spPr>
        <a:xfrm>
          <a:off x="3138819" y="1577433"/>
          <a:ext cx="1642064" cy="656825"/>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Faculty Feedback</a:t>
          </a:r>
          <a:endParaRPr lang="en-US" sz="1600" b="1" kern="1200" dirty="0"/>
        </a:p>
      </dsp:txBody>
      <dsp:txXfrm>
        <a:off x="3467232" y="1577433"/>
        <a:ext cx="985239" cy="656825"/>
      </dsp:txXfrm>
    </dsp:sp>
    <dsp:sp modelId="{19A65E3E-426C-4A65-9E8C-6709F8CA7996}">
      <dsp:nvSpPr>
        <dsp:cNvPr id="0" name=""/>
        <dsp:cNvSpPr/>
      </dsp:nvSpPr>
      <dsp:spPr>
        <a:xfrm>
          <a:off x="4550994" y="1577433"/>
          <a:ext cx="1642064" cy="656825"/>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Project</a:t>
          </a:r>
          <a:endParaRPr lang="en-US" sz="1600" b="1" kern="1200" dirty="0"/>
        </a:p>
      </dsp:txBody>
      <dsp:txXfrm>
        <a:off x="4879407" y="1577433"/>
        <a:ext cx="985239" cy="656825"/>
      </dsp:txXfrm>
    </dsp:sp>
    <dsp:sp modelId="{4E4ADA4F-C723-4AB2-B3FD-CD74FA071453}">
      <dsp:nvSpPr>
        <dsp:cNvPr id="0" name=""/>
        <dsp:cNvSpPr/>
      </dsp:nvSpPr>
      <dsp:spPr>
        <a:xfrm>
          <a:off x="5444" y="2412314"/>
          <a:ext cx="1978390" cy="79135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t>AY 2012-2013</a:t>
          </a:r>
          <a:endParaRPr lang="en-US" sz="2000" b="1" kern="1200" dirty="0"/>
        </a:p>
      </dsp:txBody>
      <dsp:txXfrm>
        <a:off x="401122" y="2412314"/>
        <a:ext cx="1187034" cy="791356"/>
      </dsp:txXfrm>
    </dsp:sp>
    <dsp:sp modelId="{D5E4FB98-145C-48FA-90AF-9B1F546AF988}">
      <dsp:nvSpPr>
        <dsp:cNvPr id="0" name=""/>
        <dsp:cNvSpPr/>
      </dsp:nvSpPr>
      <dsp:spPr>
        <a:xfrm>
          <a:off x="1726644" y="2479579"/>
          <a:ext cx="1642064" cy="656825"/>
        </a:xfrm>
        <a:prstGeom prst="chevron">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University Result</a:t>
          </a:r>
          <a:endParaRPr lang="en-US" sz="1600" b="1" kern="1200" dirty="0"/>
        </a:p>
      </dsp:txBody>
      <dsp:txXfrm>
        <a:off x="2055057" y="2479579"/>
        <a:ext cx="985239" cy="656825"/>
      </dsp:txXfrm>
    </dsp:sp>
    <dsp:sp modelId="{EC4DB360-FDA8-4E23-9336-59392E6C4702}">
      <dsp:nvSpPr>
        <dsp:cNvPr id="0" name=""/>
        <dsp:cNvSpPr/>
      </dsp:nvSpPr>
      <dsp:spPr>
        <a:xfrm>
          <a:off x="3138819" y="2479579"/>
          <a:ext cx="1642064" cy="656825"/>
        </a:xfrm>
        <a:prstGeom prst="chevron">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Faculty Feedback</a:t>
          </a:r>
          <a:endParaRPr lang="en-US" sz="1600" b="1" kern="1200" dirty="0"/>
        </a:p>
      </dsp:txBody>
      <dsp:txXfrm>
        <a:off x="3467232" y="2479579"/>
        <a:ext cx="985239" cy="656825"/>
      </dsp:txXfrm>
    </dsp:sp>
    <dsp:sp modelId="{2BB00E4F-F697-458F-BA2C-64185A1585FF}">
      <dsp:nvSpPr>
        <dsp:cNvPr id="0" name=""/>
        <dsp:cNvSpPr/>
      </dsp:nvSpPr>
      <dsp:spPr>
        <a:xfrm>
          <a:off x="4550994" y="2479579"/>
          <a:ext cx="1642064" cy="656825"/>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Project</a:t>
          </a:r>
          <a:endParaRPr lang="en-US" sz="1600" b="1" kern="1200" dirty="0"/>
        </a:p>
      </dsp:txBody>
      <dsp:txXfrm>
        <a:off x="4879407" y="2479579"/>
        <a:ext cx="985239" cy="656825"/>
      </dsp:txXfrm>
    </dsp:sp>
    <dsp:sp modelId="{90926A74-E56F-4F80-839E-A372051771B8}">
      <dsp:nvSpPr>
        <dsp:cNvPr id="0" name=""/>
        <dsp:cNvSpPr/>
      </dsp:nvSpPr>
      <dsp:spPr>
        <a:xfrm>
          <a:off x="5963169" y="2479579"/>
          <a:ext cx="1642064" cy="656825"/>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Student Validation</a:t>
          </a:r>
          <a:endParaRPr lang="en-US" sz="1600" b="1" kern="1200" dirty="0"/>
        </a:p>
      </dsp:txBody>
      <dsp:txXfrm>
        <a:off x="6291582" y="2479579"/>
        <a:ext cx="985239" cy="656825"/>
      </dsp:txXfrm>
    </dsp:sp>
    <dsp:sp modelId="{1E53FC91-87F0-4892-94C7-7FCB51A81A03}">
      <dsp:nvSpPr>
        <dsp:cNvPr id="0" name=""/>
        <dsp:cNvSpPr/>
      </dsp:nvSpPr>
      <dsp:spPr>
        <a:xfrm>
          <a:off x="7375344" y="2479579"/>
          <a:ext cx="1642064" cy="656825"/>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Course Survey</a:t>
          </a:r>
          <a:endParaRPr lang="en-US" sz="1600" b="1" kern="1200" dirty="0"/>
        </a:p>
      </dsp:txBody>
      <dsp:txXfrm>
        <a:off x="7703757" y="2479579"/>
        <a:ext cx="985239" cy="656825"/>
      </dsp:txXfrm>
    </dsp:sp>
    <dsp:sp modelId="{4912D6F6-0051-4E30-8DA5-ABE828F6ABC5}">
      <dsp:nvSpPr>
        <dsp:cNvPr id="0" name=""/>
        <dsp:cNvSpPr/>
      </dsp:nvSpPr>
      <dsp:spPr>
        <a:xfrm>
          <a:off x="8787520" y="2479579"/>
          <a:ext cx="1642064" cy="656825"/>
        </a:xfrm>
        <a:prstGeom prst="chevron">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smtClean="0"/>
            <a:t>Exit </a:t>
          </a:r>
          <a:r>
            <a:rPr lang="en-US" sz="1600" b="1" kern="1200" dirty="0" smtClean="0"/>
            <a:t>Survey</a:t>
          </a:r>
          <a:endParaRPr lang="en-US" sz="1600" b="1" kern="1200" dirty="0"/>
        </a:p>
      </dsp:txBody>
      <dsp:txXfrm>
        <a:off x="9115933" y="2479579"/>
        <a:ext cx="985239" cy="656825"/>
      </dsp:txXfrm>
    </dsp:sp>
    <dsp:sp modelId="{9AB24B46-08D2-4F00-9EB5-22219AD36DBA}">
      <dsp:nvSpPr>
        <dsp:cNvPr id="0" name=""/>
        <dsp:cNvSpPr/>
      </dsp:nvSpPr>
      <dsp:spPr>
        <a:xfrm>
          <a:off x="5444" y="3314460"/>
          <a:ext cx="1978390" cy="791356"/>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t>AY 2013-2014</a:t>
          </a:r>
          <a:endParaRPr lang="en-US" sz="2000" b="1" kern="1200" dirty="0"/>
        </a:p>
      </dsp:txBody>
      <dsp:txXfrm>
        <a:off x="401122" y="3314460"/>
        <a:ext cx="1187034" cy="791356"/>
      </dsp:txXfrm>
    </dsp:sp>
    <dsp:sp modelId="{2FF7B622-8811-4735-9CAB-C999A65DA8A3}">
      <dsp:nvSpPr>
        <dsp:cNvPr id="0" name=""/>
        <dsp:cNvSpPr/>
      </dsp:nvSpPr>
      <dsp:spPr>
        <a:xfrm>
          <a:off x="1726644" y="3381725"/>
          <a:ext cx="1642064" cy="656825"/>
        </a:xfrm>
        <a:prstGeom prst="chevron">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smtClean="0"/>
            <a:t>University Result</a:t>
          </a:r>
          <a:endParaRPr lang="en-US" sz="1600" b="1" kern="1200"/>
        </a:p>
      </dsp:txBody>
      <dsp:txXfrm>
        <a:off x="2055057" y="3381725"/>
        <a:ext cx="985239" cy="656825"/>
      </dsp:txXfrm>
    </dsp:sp>
    <dsp:sp modelId="{43DF778A-EA86-4B5C-AB3A-D442F6DEC125}">
      <dsp:nvSpPr>
        <dsp:cNvPr id="0" name=""/>
        <dsp:cNvSpPr/>
      </dsp:nvSpPr>
      <dsp:spPr>
        <a:xfrm>
          <a:off x="3138819" y="3381725"/>
          <a:ext cx="1642064" cy="656825"/>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smtClean="0"/>
            <a:t>Faculty Feedback</a:t>
          </a:r>
          <a:endParaRPr lang="en-US" sz="1600" b="1" kern="1200" dirty="0"/>
        </a:p>
      </dsp:txBody>
      <dsp:txXfrm>
        <a:off x="3467232" y="3381725"/>
        <a:ext cx="985239" cy="656825"/>
      </dsp:txXfrm>
    </dsp:sp>
    <dsp:sp modelId="{02B75058-E59E-4E11-8B49-4E1B697C3E1F}">
      <dsp:nvSpPr>
        <dsp:cNvPr id="0" name=""/>
        <dsp:cNvSpPr/>
      </dsp:nvSpPr>
      <dsp:spPr>
        <a:xfrm>
          <a:off x="4550994" y="3381725"/>
          <a:ext cx="1642064" cy="656825"/>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smtClean="0"/>
            <a:t>Project</a:t>
          </a:r>
          <a:endParaRPr lang="en-US" sz="1600" b="1" kern="1200" dirty="0" smtClean="0"/>
        </a:p>
      </dsp:txBody>
      <dsp:txXfrm>
        <a:off x="4879407" y="3381725"/>
        <a:ext cx="985239" cy="656825"/>
      </dsp:txXfrm>
    </dsp:sp>
    <dsp:sp modelId="{BCE553AE-C82F-4691-949E-4DD665D16D24}">
      <dsp:nvSpPr>
        <dsp:cNvPr id="0" name=""/>
        <dsp:cNvSpPr/>
      </dsp:nvSpPr>
      <dsp:spPr>
        <a:xfrm>
          <a:off x="5963169" y="3381725"/>
          <a:ext cx="1642064" cy="656825"/>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Student Validation</a:t>
          </a:r>
          <a:endParaRPr lang="en-US" sz="1600" b="1" kern="1200" dirty="0"/>
        </a:p>
      </dsp:txBody>
      <dsp:txXfrm>
        <a:off x="6291582" y="3381725"/>
        <a:ext cx="985239" cy="656825"/>
      </dsp:txXfrm>
    </dsp:sp>
    <dsp:sp modelId="{7C1FF15B-13D0-4914-A2D0-E17457F912C7}">
      <dsp:nvSpPr>
        <dsp:cNvPr id="0" name=""/>
        <dsp:cNvSpPr/>
      </dsp:nvSpPr>
      <dsp:spPr>
        <a:xfrm>
          <a:off x="7375344" y="3381725"/>
          <a:ext cx="1642064" cy="656825"/>
        </a:xfrm>
        <a:prstGeom prst="chevron">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Course Survey</a:t>
          </a:r>
          <a:endParaRPr lang="en-US" sz="1600" b="1" kern="1200" dirty="0"/>
        </a:p>
      </dsp:txBody>
      <dsp:txXfrm>
        <a:off x="7703757" y="3381725"/>
        <a:ext cx="985239" cy="656825"/>
      </dsp:txXfrm>
    </dsp:sp>
    <dsp:sp modelId="{D934E4DD-C714-482E-8924-1CAD9841E0A8}">
      <dsp:nvSpPr>
        <dsp:cNvPr id="0" name=""/>
        <dsp:cNvSpPr/>
      </dsp:nvSpPr>
      <dsp:spPr>
        <a:xfrm>
          <a:off x="8787520" y="3381725"/>
          <a:ext cx="1642064" cy="656825"/>
        </a:xfrm>
        <a:prstGeom prst="chevron">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Exit Survey</a:t>
          </a:r>
          <a:endParaRPr lang="en-US" sz="1600" b="1" kern="1200" dirty="0"/>
        </a:p>
      </dsp:txBody>
      <dsp:txXfrm>
        <a:off x="9115933" y="3381725"/>
        <a:ext cx="985239" cy="656825"/>
      </dsp:txXfrm>
    </dsp:sp>
    <dsp:sp modelId="{7502C565-15DD-47B3-8815-DB18F3746E0C}">
      <dsp:nvSpPr>
        <dsp:cNvPr id="0" name=""/>
        <dsp:cNvSpPr/>
      </dsp:nvSpPr>
      <dsp:spPr>
        <a:xfrm>
          <a:off x="5444" y="4216606"/>
          <a:ext cx="1978390" cy="791356"/>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en-US" sz="2000" b="1" kern="1200" dirty="0" smtClean="0"/>
            <a:t>AY 2014-2015</a:t>
          </a:r>
          <a:endParaRPr lang="en-US" sz="2000" b="1" kern="1200" dirty="0"/>
        </a:p>
      </dsp:txBody>
      <dsp:txXfrm>
        <a:off x="401122" y="4216606"/>
        <a:ext cx="1187034" cy="791356"/>
      </dsp:txXfrm>
    </dsp:sp>
    <dsp:sp modelId="{94564528-EC7E-41CE-BEEB-4241DF42A88D}">
      <dsp:nvSpPr>
        <dsp:cNvPr id="0" name=""/>
        <dsp:cNvSpPr/>
      </dsp:nvSpPr>
      <dsp:spPr>
        <a:xfrm>
          <a:off x="1726644" y="4283871"/>
          <a:ext cx="1642064" cy="656825"/>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University Result</a:t>
          </a:r>
          <a:endParaRPr lang="en-US" sz="1600" b="1" kern="1200" dirty="0"/>
        </a:p>
      </dsp:txBody>
      <dsp:txXfrm>
        <a:off x="2055057" y="4283871"/>
        <a:ext cx="985239" cy="656825"/>
      </dsp:txXfrm>
    </dsp:sp>
    <dsp:sp modelId="{A8E4C781-C33F-4648-ACE1-5D20BDBF18B6}">
      <dsp:nvSpPr>
        <dsp:cNvPr id="0" name=""/>
        <dsp:cNvSpPr/>
      </dsp:nvSpPr>
      <dsp:spPr>
        <a:xfrm>
          <a:off x="3138819" y="4283871"/>
          <a:ext cx="1642064" cy="656825"/>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Faculty Feedback</a:t>
          </a:r>
          <a:endParaRPr lang="en-US" sz="1600" b="1" kern="1200" dirty="0"/>
        </a:p>
      </dsp:txBody>
      <dsp:txXfrm>
        <a:off x="3467232" y="4283871"/>
        <a:ext cx="985239" cy="656825"/>
      </dsp:txXfrm>
    </dsp:sp>
    <dsp:sp modelId="{1D4EE824-113F-48B4-B81F-EFDE451B5AD4}">
      <dsp:nvSpPr>
        <dsp:cNvPr id="0" name=""/>
        <dsp:cNvSpPr/>
      </dsp:nvSpPr>
      <dsp:spPr>
        <a:xfrm>
          <a:off x="4550994" y="4283871"/>
          <a:ext cx="1642064" cy="656825"/>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smtClean="0"/>
            <a:t>Project</a:t>
          </a:r>
          <a:endParaRPr lang="en-US" sz="1600" b="1" kern="1200" dirty="0" smtClean="0"/>
        </a:p>
      </dsp:txBody>
      <dsp:txXfrm>
        <a:off x="4879407" y="4283871"/>
        <a:ext cx="985239" cy="656825"/>
      </dsp:txXfrm>
    </dsp:sp>
    <dsp:sp modelId="{6A45DCD0-9AA0-41F3-88C1-85027BBBFF78}">
      <dsp:nvSpPr>
        <dsp:cNvPr id="0" name=""/>
        <dsp:cNvSpPr/>
      </dsp:nvSpPr>
      <dsp:spPr>
        <a:xfrm>
          <a:off x="5963169" y="4283871"/>
          <a:ext cx="1642064" cy="656825"/>
        </a:xfrm>
        <a:prstGeom prst="chevron">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Student Validation</a:t>
          </a:r>
        </a:p>
      </dsp:txBody>
      <dsp:txXfrm>
        <a:off x="6291582" y="4283871"/>
        <a:ext cx="985239" cy="656825"/>
      </dsp:txXfrm>
    </dsp:sp>
    <dsp:sp modelId="{469133D0-D16A-4A3B-BC60-D84EF30BD3A9}">
      <dsp:nvSpPr>
        <dsp:cNvPr id="0" name=""/>
        <dsp:cNvSpPr/>
      </dsp:nvSpPr>
      <dsp:spPr>
        <a:xfrm>
          <a:off x="7375344" y="4283871"/>
          <a:ext cx="1642064" cy="656825"/>
        </a:xfrm>
        <a:prstGeom prst="chevron">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Course Survey</a:t>
          </a:r>
        </a:p>
      </dsp:txBody>
      <dsp:txXfrm>
        <a:off x="7703757" y="4283871"/>
        <a:ext cx="985239" cy="656825"/>
      </dsp:txXfrm>
    </dsp:sp>
    <dsp:sp modelId="{05B5A1D5-B4F8-4582-8F0E-0D202ED5BAB8}">
      <dsp:nvSpPr>
        <dsp:cNvPr id="0" name=""/>
        <dsp:cNvSpPr/>
      </dsp:nvSpPr>
      <dsp:spPr>
        <a:xfrm>
          <a:off x="8787520" y="4283871"/>
          <a:ext cx="1642064" cy="656825"/>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Exit Survey</a:t>
          </a:r>
          <a:endParaRPr lang="en-US" sz="1600" b="1" kern="1200" dirty="0"/>
        </a:p>
      </dsp:txBody>
      <dsp:txXfrm>
        <a:off x="9115933" y="4283871"/>
        <a:ext cx="985239" cy="656825"/>
      </dsp:txXfrm>
    </dsp:sp>
    <dsp:sp modelId="{57B882E7-A0A6-4E3A-B482-2488D6375022}">
      <dsp:nvSpPr>
        <dsp:cNvPr id="0" name=""/>
        <dsp:cNvSpPr/>
      </dsp:nvSpPr>
      <dsp:spPr>
        <a:xfrm>
          <a:off x="10199695" y="4283871"/>
          <a:ext cx="1642064" cy="656825"/>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b="1" kern="1200" dirty="0" smtClean="0"/>
            <a:t>CO Attainment</a:t>
          </a:r>
          <a:endParaRPr lang="en-US" sz="1400" b="1" kern="1200" dirty="0"/>
        </a:p>
      </dsp:txBody>
      <dsp:txXfrm>
        <a:off x="10528108" y="4283871"/>
        <a:ext cx="985239" cy="6568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CEFE1-D0D3-4452-9EF8-A99F8719D193}">
      <dsp:nvSpPr>
        <dsp:cNvPr id="0" name=""/>
        <dsp:cNvSpPr/>
      </dsp:nvSpPr>
      <dsp:spPr>
        <a:xfrm>
          <a:off x="992" y="194138"/>
          <a:ext cx="3869531" cy="23217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none" kern="1200" dirty="0" smtClean="0"/>
            <a:t>Reference 1:</a:t>
          </a:r>
          <a:r>
            <a:rPr lang="en-IN" sz="1800" kern="1200" dirty="0" smtClean="0"/>
            <a:t>The Joint Task Force on Computing Curricula </a:t>
          </a:r>
          <a:r>
            <a:rPr lang="en-IN" sz="1800" b="1" kern="1200" dirty="0" smtClean="0"/>
            <a:t>IEEE</a:t>
          </a:r>
          <a:r>
            <a:rPr lang="en-IN" sz="1800" kern="1200" dirty="0" smtClean="0"/>
            <a:t> Computer Society Association For Computing Machinery </a:t>
          </a:r>
          <a:r>
            <a:rPr lang="en-IN" sz="1800" b="1" kern="1200" dirty="0" smtClean="0"/>
            <a:t>ACM</a:t>
          </a:r>
          <a:r>
            <a:rPr lang="en-IN" sz="1800" kern="1200" dirty="0" smtClean="0"/>
            <a:t>”, A Report in the Computing Curricula Series”, </a:t>
          </a:r>
          <a:r>
            <a:rPr lang="en-IN" sz="1800" b="1" kern="1200" dirty="0" smtClean="0"/>
            <a:t>2004</a:t>
          </a:r>
          <a:r>
            <a:rPr lang="en-IN" sz="1800" kern="1200" dirty="0" smtClean="0"/>
            <a:t> supported by the National Science Foundation Grant Number 0229748.)</a:t>
          </a:r>
          <a:endParaRPr lang="en-US" sz="1800" kern="1200" dirty="0"/>
        </a:p>
      </dsp:txBody>
      <dsp:txXfrm>
        <a:off x="992" y="194138"/>
        <a:ext cx="3869531" cy="2321718"/>
      </dsp:txXfrm>
    </dsp:sp>
    <dsp:sp modelId="{F7A33937-50A4-479E-AAE5-45CC14104181}">
      <dsp:nvSpPr>
        <dsp:cNvPr id="0" name=""/>
        <dsp:cNvSpPr/>
      </dsp:nvSpPr>
      <dsp:spPr>
        <a:xfrm>
          <a:off x="4257476" y="194138"/>
          <a:ext cx="3869531" cy="23217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Reference 2: </a:t>
          </a:r>
          <a:r>
            <a:rPr lang="en-US" sz="1800" kern="1200" dirty="0" smtClean="0"/>
            <a:t>Criteria For Accrediting Engineering Programs, “Effective for Reviews During The 2013-2014 Acceleration Cycle” Incorporates all changes approved by the </a:t>
          </a:r>
          <a:r>
            <a:rPr lang="en-US" sz="1800" b="1" kern="1200" dirty="0" smtClean="0"/>
            <a:t>ABET</a:t>
          </a:r>
          <a:r>
            <a:rPr lang="en-US" sz="1800" kern="1200" dirty="0" smtClean="0"/>
            <a:t> Board of Directors as of October 27, 2012</a:t>
          </a:r>
          <a:endParaRPr lang="en-US" sz="1800" kern="1200" dirty="0"/>
        </a:p>
      </dsp:txBody>
      <dsp:txXfrm>
        <a:off x="4257476" y="194138"/>
        <a:ext cx="3869531" cy="2321718"/>
      </dsp:txXfrm>
    </dsp:sp>
    <dsp:sp modelId="{2AFFC8EF-39DC-4B39-B34D-2F8C21218BCA}">
      <dsp:nvSpPr>
        <dsp:cNvPr id="0" name=""/>
        <dsp:cNvSpPr/>
      </dsp:nvSpPr>
      <dsp:spPr>
        <a:xfrm>
          <a:off x="2129234" y="2902810"/>
          <a:ext cx="3869531" cy="23217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Reference 3: </a:t>
          </a:r>
          <a:r>
            <a:rPr lang="en-US" sz="1800" kern="1200" dirty="0" smtClean="0"/>
            <a:t>The Joint Task Force on Computing Curricula Association for Computing Machinery (ACM) IEEE Computer Society “Curriculum Guidelines for Undergraduate Degree Programs in Computer Science” </a:t>
          </a:r>
          <a:r>
            <a:rPr lang="en-US" sz="1800" b="1" kern="1200" dirty="0" smtClean="0"/>
            <a:t>December 20, 2013.</a:t>
          </a:r>
          <a:endParaRPr lang="en-US" sz="1800" b="1" kern="1200" dirty="0"/>
        </a:p>
      </dsp:txBody>
      <dsp:txXfrm>
        <a:off x="2129234" y="2902810"/>
        <a:ext cx="3869531" cy="23217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A6FEB-3FFB-4661-9349-C734676E5297}">
      <dsp:nvSpPr>
        <dsp:cNvPr id="0" name=""/>
        <dsp:cNvSpPr/>
      </dsp:nvSpPr>
      <dsp:spPr>
        <a:xfrm rot="16200000">
          <a:off x="-1564609" y="1570813"/>
          <a:ext cx="5318975" cy="217734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3188" bIns="0" numCol="1" spcCol="1270" anchor="t" anchorCtr="0">
          <a:noAutofit/>
        </a:bodyPr>
        <a:lstStyle/>
        <a:p>
          <a:pPr lvl="0" algn="l" defTabSz="711200">
            <a:lnSpc>
              <a:spcPct val="90000"/>
            </a:lnSpc>
            <a:spcBef>
              <a:spcPct val="0"/>
            </a:spcBef>
            <a:spcAft>
              <a:spcPct val="35000"/>
            </a:spcAft>
          </a:pPr>
          <a:r>
            <a:rPr lang="en-US" sz="1600" kern="1200" dirty="0" smtClean="0">
              <a:latin typeface="+mj-lt"/>
            </a:rPr>
            <a:t>The Curriculum is designed by a 5 </a:t>
          </a:r>
          <a:r>
            <a:rPr lang="en-US" sz="1600" b="1" kern="1200" dirty="0" smtClean="0">
              <a:latin typeface="+mj-lt"/>
            </a:rPr>
            <a:t>member Board of Studies (BOS) – </a:t>
          </a:r>
          <a:r>
            <a:rPr lang="en-US" sz="1600" b="1" kern="1200" dirty="0" err="1" smtClean="0">
              <a:latin typeface="+mj-lt"/>
            </a:rPr>
            <a:t>UoM</a:t>
          </a:r>
          <a:r>
            <a:rPr lang="en-US" sz="1600" b="1" kern="1200" dirty="0" smtClean="0">
              <a:latin typeface="+mj-lt"/>
            </a:rPr>
            <a:t> </a:t>
          </a:r>
          <a:r>
            <a:rPr lang="en-US" sz="1600" kern="1200" dirty="0" smtClean="0">
              <a:latin typeface="+mj-lt"/>
            </a:rPr>
            <a:t>headed by chairman nominated or elected by the university.</a:t>
          </a:r>
          <a:endParaRPr lang="en-US" sz="1600" kern="1200" dirty="0"/>
        </a:p>
        <a:p>
          <a:pPr marL="114300" lvl="1" indent="-114300" algn="l" defTabSz="533400">
            <a:lnSpc>
              <a:spcPct val="90000"/>
            </a:lnSpc>
            <a:spcBef>
              <a:spcPct val="0"/>
            </a:spcBef>
            <a:spcAft>
              <a:spcPct val="15000"/>
            </a:spcAft>
            <a:buChar char="••"/>
          </a:pPr>
          <a:r>
            <a:rPr lang="en-US" sz="1200" kern="1200" dirty="0" smtClean="0">
              <a:latin typeface="+mj-lt"/>
            </a:rPr>
            <a:t>The revision of the curriculum is made every 4 to 5 years as per the university rules.</a:t>
          </a:r>
          <a:endParaRPr lang="en-US" sz="1200" kern="1200" dirty="0"/>
        </a:p>
        <a:p>
          <a:pPr marL="114300" lvl="1" indent="-114300" algn="l" defTabSz="533400">
            <a:lnSpc>
              <a:spcPct val="90000"/>
            </a:lnSpc>
            <a:spcBef>
              <a:spcPct val="0"/>
            </a:spcBef>
            <a:spcAft>
              <a:spcPct val="15000"/>
            </a:spcAft>
            <a:buChar char="••"/>
          </a:pPr>
          <a:r>
            <a:rPr lang="en-US" sz="1200" b="1" kern="1200" dirty="0" smtClean="0"/>
            <a:t>Chairman </a:t>
          </a:r>
          <a:r>
            <a:rPr lang="en-US" sz="1200" b="1" kern="1200" dirty="0" err="1" smtClean="0"/>
            <a:t>BoS</a:t>
          </a:r>
          <a:r>
            <a:rPr lang="en-US" sz="1200" b="1" kern="1200" dirty="0" smtClean="0"/>
            <a:t> – Dr. Deven Shah</a:t>
          </a:r>
          <a:endParaRPr lang="en-US" sz="1200" b="1" kern="1200" dirty="0"/>
        </a:p>
      </dsp:txBody>
      <dsp:txXfrm rot="5400000">
        <a:off x="6205" y="1063794"/>
        <a:ext cx="2177347" cy="3191385"/>
      </dsp:txXfrm>
    </dsp:sp>
    <dsp:sp modelId="{567EC2EF-182C-48C6-A23B-9A2D891CD6DB}">
      <dsp:nvSpPr>
        <dsp:cNvPr id="0" name=""/>
        <dsp:cNvSpPr/>
      </dsp:nvSpPr>
      <dsp:spPr>
        <a:xfrm rot="16200000">
          <a:off x="776038" y="1570813"/>
          <a:ext cx="5318975" cy="2177347"/>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en-US" sz="1600" kern="1200" dirty="0" smtClean="0">
              <a:latin typeface="+mj-lt"/>
            </a:rPr>
            <a:t>The senior faculties of the department are invited for </a:t>
          </a:r>
          <a:r>
            <a:rPr lang="en-US" sz="1800" b="1" kern="1200" dirty="0" smtClean="0">
              <a:solidFill>
                <a:schemeClr val="accent4">
                  <a:lumMod val="40000"/>
                  <a:lumOff val="60000"/>
                </a:schemeClr>
              </a:solidFill>
              <a:latin typeface="+mj-lt"/>
            </a:rPr>
            <a:t>syllabus revision meetings </a:t>
          </a:r>
          <a:r>
            <a:rPr lang="en-US" sz="1600" kern="1200" dirty="0" smtClean="0">
              <a:latin typeface="+mj-lt"/>
            </a:rPr>
            <a:t>where the curriculum is discussed. Dr. Kamal Shah and Mr. Rajesh Bansode.</a:t>
          </a:r>
          <a:endParaRPr lang="en-US" sz="1600" kern="1200" dirty="0"/>
        </a:p>
      </dsp:txBody>
      <dsp:txXfrm rot="5400000">
        <a:off x="2346852" y="1063794"/>
        <a:ext cx="2177347" cy="3191385"/>
      </dsp:txXfrm>
    </dsp:sp>
    <dsp:sp modelId="{075C53C1-5665-4B3B-BDF7-2B826503F890}">
      <dsp:nvSpPr>
        <dsp:cNvPr id="0" name=""/>
        <dsp:cNvSpPr/>
      </dsp:nvSpPr>
      <dsp:spPr>
        <a:xfrm rot="16200000">
          <a:off x="3116686" y="1570813"/>
          <a:ext cx="5318975" cy="2177347"/>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en-US" sz="1600" kern="1200" dirty="0" smtClean="0">
              <a:latin typeface="+mj-lt"/>
            </a:rPr>
            <a:t>Before deployment of the curriculum, the respective course faculty of the department attends the </a:t>
          </a:r>
          <a:r>
            <a:rPr lang="en-US" sz="2000" b="1" kern="1200" dirty="0" smtClean="0">
              <a:latin typeface="+mj-lt"/>
            </a:rPr>
            <a:t>subject teachers meetings </a:t>
          </a:r>
          <a:r>
            <a:rPr lang="en-US" sz="1600" kern="1200" dirty="0" smtClean="0">
              <a:latin typeface="+mj-lt"/>
            </a:rPr>
            <a:t>at a designated institute where  the gaps and redundancies are identified.</a:t>
          </a:r>
          <a:endParaRPr lang="en-US" sz="1600" kern="1200" dirty="0"/>
        </a:p>
      </dsp:txBody>
      <dsp:txXfrm rot="5400000">
        <a:off x="4687500" y="1063794"/>
        <a:ext cx="2177347" cy="3191385"/>
      </dsp:txXfrm>
    </dsp:sp>
    <dsp:sp modelId="{6F9B7F9C-C38E-4C9C-9B8E-94D5FC7E202F}">
      <dsp:nvSpPr>
        <dsp:cNvPr id="0" name=""/>
        <dsp:cNvSpPr/>
      </dsp:nvSpPr>
      <dsp:spPr>
        <a:xfrm rot="16200000">
          <a:off x="5457335" y="1570813"/>
          <a:ext cx="5318975" cy="2177347"/>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en-US" sz="1400" kern="1200" dirty="0" smtClean="0">
              <a:latin typeface="+mj-lt"/>
            </a:rPr>
            <a:t>To bridge the gaps between the curriculum and industry needs, the department has a “</a:t>
          </a:r>
          <a:r>
            <a:rPr lang="en-US" sz="1600" b="1" kern="1200" dirty="0" smtClean="0">
              <a:latin typeface="+mj-lt"/>
            </a:rPr>
            <a:t>Department Advisory Committee</a:t>
          </a:r>
          <a:r>
            <a:rPr lang="en-US" sz="1400" kern="1200" dirty="0" smtClean="0">
              <a:latin typeface="+mj-lt"/>
            </a:rPr>
            <a:t>” consisting of industry experts and other stake holders who meet </a:t>
          </a:r>
          <a:r>
            <a:rPr lang="en-US" sz="1600" b="1" kern="1200" dirty="0" smtClean="0">
              <a:latin typeface="+mj-lt"/>
            </a:rPr>
            <a:t>twice a year</a:t>
          </a:r>
          <a:r>
            <a:rPr lang="en-US" sz="1600" kern="1200" dirty="0" smtClean="0">
              <a:latin typeface="+mj-lt"/>
            </a:rPr>
            <a:t> </a:t>
          </a:r>
          <a:r>
            <a:rPr lang="en-US" sz="1400" kern="1200" dirty="0" smtClean="0">
              <a:latin typeface="+mj-lt"/>
            </a:rPr>
            <a:t>and need based curriculum is designed by the department as per the Advisory Boards’ inputs.</a:t>
          </a:r>
          <a:endParaRPr lang="en-US" sz="1400" kern="1200" dirty="0"/>
        </a:p>
      </dsp:txBody>
      <dsp:txXfrm rot="5400000">
        <a:off x="7028149" y="1063794"/>
        <a:ext cx="2177347" cy="3191385"/>
      </dsp:txXfrm>
    </dsp:sp>
    <dsp:sp modelId="{97D8A646-7B31-4123-ACE2-86F46025A87F}">
      <dsp:nvSpPr>
        <dsp:cNvPr id="0" name=""/>
        <dsp:cNvSpPr/>
      </dsp:nvSpPr>
      <dsp:spPr>
        <a:xfrm rot="16200000">
          <a:off x="7797983" y="1570813"/>
          <a:ext cx="5318975" cy="2177347"/>
        </a:xfrm>
        <a:prstGeom prst="flowChartManualOperati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a:lnSpc>
              <a:spcPct val="90000"/>
            </a:lnSpc>
            <a:spcBef>
              <a:spcPct val="0"/>
            </a:spcBef>
            <a:spcAft>
              <a:spcPct val="35000"/>
            </a:spcAft>
          </a:pPr>
          <a:r>
            <a:rPr lang="en-US" sz="1400" kern="1200" dirty="0" smtClean="0">
              <a:latin typeface="+mj-lt"/>
            </a:rPr>
            <a:t>Interaction with people from academia, industry and outside has been done during events like workshops, conferences, seminars, STTP and training </a:t>
          </a:r>
          <a:r>
            <a:rPr lang="en-US" sz="1400" kern="1200" dirty="0" err="1" smtClean="0">
              <a:latin typeface="+mj-lt"/>
            </a:rPr>
            <a:t>programmes</a:t>
          </a:r>
          <a:r>
            <a:rPr lang="en-US" sz="1400" kern="1200" dirty="0" smtClean="0">
              <a:latin typeface="+mj-lt"/>
            </a:rPr>
            <a:t> personally and through emails and their </a:t>
          </a:r>
          <a:r>
            <a:rPr lang="en-US" sz="1600" b="1" kern="1200" dirty="0" smtClean="0">
              <a:latin typeface="+mj-lt"/>
            </a:rPr>
            <a:t>feedback has been taken to identify the curricular gaps</a:t>
          </a:r>
          <a:r>
            <a:rPr lang="en-US" sz="1400" kern="1200" dirty="0" smtClean="0">
              <a:latin typeface="+mj-lt"/>
            </a:rPr>
            <a:t>.</a:t>
          </a:r>
          <a:endParaRPr lang="en-US" sz="1400" kern="1200" dirty="0"/>
        </a:p>
      </dsp:txBody>
      <dsp:txXfrm rot="5400000">
        <a:off x="9368797" y="1063794"/>
        <a:ext cx="2177347" cy="31913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2F10B-4C8D-4777-A7B7-D9DA9B83FA48}">
      <dsp:nvSpPr>
        <dsp:cNvPr id="0" name=""/>
        <dsp:cNvSpPr/>
      </dsp:nvSpPr>
      <dsp:spPr>
        <a:xfrm>
          <a:off x="0" y="0"/>
          <a:ext cx="11269121" cy="2410317"/>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C86808-1B11-486D-B818-FCDF2B7CE578}">
      <dsp:nvSpPr>
        <dsp:cNvPr id="0" name=""/>
        <dsp:cNvSpPr/>
      </dsp:nvSpPr>
      <dsp:spPr>
        <a:xfrm>
          <a:off x="341694" y="321375"/>
          <a:ext cx="1960320" cy="176756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B23701-1E2C-41C7-A37B-61631856A429}">
      <dsp:nvSpPr>
        <dsp:cNvPr id="0" name=""/>
        <dsp:cNvSpPr/>
      </dsp:nvSpPr>
      <dsp:spPr>
        <a:xfrm rot="10800000">
          <a:off x="341694" y="2410317"/>
          <a:ext cx="1960320" cy="2945943"/>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altLang="en-US" sz="2000" b="1" kern="1200" dirty="0" smtClean="0">
              <a:latin typeface="Arial"/>
            </a:rPr>
            <a:t>1</a:t>
          </a:r>
          <a:r>
            <a:rPr lang="en-US" altLang="en-US" sz="2000" b="1" kern="1200" baseline="30000" dirty="0" smtClean="0">
              <a:latin typeface="Arial"/>
            </a:rPr>
            <a:t>st</a:t>
          </a:r>
          <a:r>
            <a:rPr lang="en-US" altLang="en-US" sz="2000" kern="1200" dirty="0" smtClean="0">
              <a:latin typeface="Arial"/>
            </a:rPr>
            <a:t> Rank in Mumbai University</a:t>
          </a:r>
        </a:p>
        <a:p>
          <a:pPr lvl="0" algn="ctr" defTabSz="889000">
            <a:lnSpc>
              <a:spcPct val="90000"/>
            </a:lnSpc>
            <a:spcBef>
              <a:spcPct val="0"/>
            </a:spcBef>
            <a:spcAft>
              <a:spcPct val="35000"/>
            </a:spcAft>
          </a:pPr>
          <a:r>
            <a:rPr lang="en-US" altLang="en-US" sz="2000" b="1" kern="1200" dirty="0" err="1" smtClean="0">
              <a:cs typeface="Times New Roman" panose="02020603050405020304" pitchFamily="18" charset="0"/>
            </a:rPr>
            <a:t>Surabhi</a:t>
          </a:r>
          <a:endParaRPr lang="en-US" altLang="en-US" sz="2000" b="1" kern="1200" dirty="0" smtClean="0">
            <a:cs typeface="Times New Roman" panose="02020603050405020304" pitchFamily="18" charset="0"/>
          </a:endParaRPr>
        </a:p>
        <a:p>
          <a:pPr lvl="0" algn="ctr" defTabSz="889000">
            <a:lnSpc>
              <a:spcPct val="90000"/>
            </a:lnSpc>
            <a:spcBef>
              <a:spcPct val="0"/>
            </a:spcBef>
            <a:spcAft>
              <a:spcPct val="35000"/>
            </a:spcAft>
          </a:pPr>
          <a:r>
            <a:rPr lang="en-US" altLang="en-US" sz="2000" b="1" kern="1200" dirty="0" smtClean="0">
              <a:cs typeface="Times New Roman" panose="02020603050405020304" pitchFamily="18" charset="0"/>
            </a:rPr>
            <a:t>Khandelwal </a:t>
          </a:r>
          <a:r>
            <a:rPr lang="en-US" altLang="en-US" sz="2000" kern="1200" dirty="0" smtClean="0">
              <a:latin typeface="Arial"/>
            </a:rPr>
            <a:t> (2009) </a:t>
          </a:r>
          <a:endParaRPr lang="en-US" sz="2000" kern="1200" dirty="0"/>
        </a:p>
      </dsp:txBody>
      <dsp:txXfrm rot="10800000">
        <a:off x="401981" y="2410317"/>
        <a:ext cx="1839746" cy="2885656"/>
      </dsp:txXfrm>
    </dsp:sp>
    <dsp:sp modelId="{69ACEEA8-9279-422F-83FC-6AD718FE47B8}">
      <dsp:nvSpPr>
        <dsp:cNvPr id="0" name=""/>
        <dsp:cNvSpPr/>
      </dsp:nvSpPr>
      <dsp:spPr>
        <a:xfrm>
          <a:off x="2498047" y="321375"/>
          <a:ext cx="1960320" cy="176756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E0F18E-CCF5-4375-937E-FA8A9AB9C846}">
      <dsp:nvSpPr>
        <dsp:cNvPr id="0" name=""/>
        <dsp:cNvSpPr/>
      </dsp:nvSpPr>
      <dsp:spPr>
        <a:xfrm rot="10800000">
          <a:off x="2498047" y="2410317"/>
          <a:ext cx="1960320" cy="2945943"/>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altLang="en-US" sz="2000" b="1" kern="1200" dirty="0" smtClean="0">
              <a:cs typeface="Times New Roman" panose="02020603050405020304" pitchFamily="18" charset="0"/>
            </a:rPr>
            <a:t>2</a:t>
          </a:r>
          <a:r>
            <a:rPr lang="en-US" altLang="en-US" sz="2000" b="1" kern="1200" baseline="30000" dirty="0" smtClean="0">
              <a:cs typeface="Times New Roman" panose="02020603050405020304" pitchFamily="18" charset="0"/>
            </a:rPr>
            <a:t>nd</a:t>
          </a:r>
          <a:r>
            <a:rPr lang="en-US" altLang="en-US" sz="2000" b="1" kern="1200" dirty="0" smtClean="0">
              <a:cs typeface="Times New Roman" panose="02020603050405020304" pitchFamily="18" charset="0"/>
            </a:rPr>
            <a:t> </a:t>
          </a:r>
          <a:r>
            <a:rPr lang="en-US" altLang="en-US" sz="2000" kern="1200" dirty="0" smtClean="0">
              <a:cs typeface="Times New Roman" panose="02020603050405020304" pitchFamily="18" charset="0"/>
            </a:rPr>
            <a:t> Rank in Mumbai University </a:t>
          </a:r>
        </a:p>
        <a:p>
          <a:pPr lvl="0" algn="ctr" defTabSz="889000">
            <a:lnSpc>
              <a:spcPct val="90000"/>
            </a:lnSpc>
            <a:spcBef>
              <a:spcPct val="0"/>
            </a:spcBef>
            <a:spcAft>
              <a:spcPct val="35000"/>
            </a:spcAft>
          </a:pPr>
          <a:r>
            <a:rPr lang="en-US" altLang="en-US" sz="2000" b="1" kern="1200" dirty="0" smtClean="0">
              <a:cs typeface="Times New Roman" panose="02020603050405020304" pitchFamily="18" charset="0"/>
            </a:rPr>
            <a:t>Shreya Khandelwal </a:t>
          </a:r>
          <a:r>
            <a:rPr lang="en-US" altLang="en-US" sz="2000" kern="1200" dirty="0" smtClean="0">
              <a:cs typeface="Times New Roman" panose="02020603050405020304" pitchFamily="18" charset="0"/>
            </a:rPr>
            <a:t>(2010) </a:t>
          </a:r>
          <a:endParaRPr lang="en-US" sz="2000" kern="1200" dirty="0"/>
        </a:p>
      </dsp:txBody>
      <dsp:txXfrm rot="10800000">
        <a:off x="2558334" y="2410317"/>
        <a:ext cx="1839746" cy="2885656"/>
      </dsp:txXfrm>
    </dsp:sp>
    <dsp:sp modelId="{67E4B296-1D79-42D9-8777-050111678CF4}">
      <dsp:nvSpPr>
        <dsp:cNvPr id="0" name=""/>
        <dsp:cNvSpPr/>
      </dsp:nvSpPr>
      <dsp:spPr>
        <a:xfrm>
          <a:off x="4654400" y="321375"/>
          <a:ext cx="1960320" cy="1767566"/>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E58F19-1543-4D13-8CA0-22A4335BB865}">
      <dsp:nvSpPr>
        <dsp:cNvPr id="0" name=""/>
        <dsp:cNvSpPr/>
      </dsp:nvSpPr>
      <dsp:spPr>
        <a:xfrm rot="10800000">
          <a:off x="4654400" y="2410317"/>
          <a:ext cx="1960320" cy="2945943"/>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altLang="en-US" sz="2000" b="1" kern="1200" dirty="0" smtClean="0">
              <a:cs typeface="Times New Roman" panose="02020603050405020304" pitchFamily="18" charset="0"/>
            </a:rPr>
            <a:t>3</a:t>
          </a:r>
          <a:r>
            <a:rPr lang="en-US" altLang="en-US" sz="2000" b="1" kern="1200" baseline="30000" dirty="0" smtClean="0">
              <a:cs typeface="Times New Roman" panose="02020603050405020304" pitchFamily="18" charset="0"/>
            </a:rPr>
            <a:t>rd</a:t>
          </a:r>
          <a:r>
            <a:rPr lang="en-US" altLang="en-US" sz="2000" kern="1200" dirty="0" smtClean="0">
              <a:cs typeface="Times New Roman" panose="02020603050405020304" pitchFamily="18" charset="0"/>
            </a:rPr>
            <a:t>  Rank in </a:t>
          </a:r>
        </a:p>
        <a:p>
          <a:pPr lvl="0" algn="ctr" defTabSz="889000">
            <a:lnSpc>
              <a:spcPct val="90000"/>
            </a:lnSpc>
            <a:spcBef>
              <a:spcPct val="0"/>
            </a:spcBef>
            <a:spcAft>
              <a:spcPct val="35000"/>
            </a:spcAft>
          </a:pPr>
          <a:r>
            <a:rPr lang="en-US" altLang="en-US" sz="2000" kern="1200" dirty="0" smtClean="0">
              <a:cs typeface="Times New Roman" panose="02020603050405020304" pitchFamily="18" charset="0"/>
            </a:rPr>
            <a:t>Mumbai University </a:t>
          </a:r>
        </a:p>
        <a:p>
          <a:pPr lvl="0" algn="ctr" defTabSz="889000">
            <a:lnSpc>
              <a:spcPct val="90000"/>
            </a:lnSpc>
            <a:spcBef>
              <a:spcPct val="0"/>
            </a:spcBef>
            <a:spcAft>
              <a:spcPct val="35000"/>
            </a:spcAft>
          </a:pPr>
          <a:r>
            <a:rPr lang="en-US" altLang="en-US" sz="2000" b="1" kern="1200" dirty="0" smtClean="0">
              <a:cs typeface="Times New Roman" panose="02020603050405020304" pitchFamily="18" charset="0"/>
            </a:rPr>
            <a:t>Abhinaya Shetty</a:t>
          </a:r>
        </a:p>
        <a:p>
          <a:pPr lvl="0" algn="ctr" defTabSz="889000">
            <a:lnSpc>
              <a:spcPct val="90000"/>
            </a:lnSpc>
            <a:spcBef>
              <a:spcPct val="0"/>
            </a:spcBef>
            <a:spcAft>
              <a:spcPct val="35000"/>
            </a:spcAft>
          </a:pPr>
          <a:r>
            <a:rPr lang="en-US" altLang="en-US" sz="2000" kern="1200" dirty="0" smtClean="0">
              <a:cs typeface="Times New Roman" panose="02020603050405020304" pitchFamily="18" charset="0"/>
            </a:rPr>
            <a:t> (2011) </a:t>
          </a:r>
          <a:endParaRPr lang="en-US" sz="2000" kern="1200" dirty="0"/>
        </a:p>
      </dsp:txBody>
      <dsp:txXfrm rot="10800000">
        <a:off x="4714687" y="2410317"/>
        <a:ext cx="1839746" cy="2885656"/>
      </dsp:txXfrm>
    </dsp:sp>
    <dsp:sp modelId="{1E87B5B6-878D-41F4-8D4A-F6F3F2713371}">
      <dsp:nvSpPr>
        <dsp:cNvPr id="0" name=""/>
        <dsp:cNvSpPr/>
      </dsp:nvSpPr>
      <dsp:spPr>
        <a:xfrm>
          <a:off x="6810752" y="321375"/>
          <a:ext cx="1960320" cy="1767566"/>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120D0D-AE34-41FA-8F61-95DD883A7BBA}">
      <dsp:nvSpPr>
        <dsp:cNvPr id="0" name=""/>
        <dsp:cNvSpPr/>
      </dsp:nvSpPr>
      <dsp:spPr>
        <a:xfrm rot="10800000">
          <a:off x="6810752" y="2410317"/>
          <a:ext cx="1960320" cy="2945943"/>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smtClean="0"/>
            <a:t>Bhandari Priyanka </a:t>
          </a:r>
          <a:r>
            <a:rPr lang="en-US" sz="2000" kern="1200" dirty="0" smtClean="0"/>
            <a:t>scored 78.40% and stood </a:t>
          </a:r>
          <a:r>
            <a:rPr lang="en-US" sz="2000" b="1" kern="1200" dirty="0" smtClean="0"/>
            <a:t>9th</a:t>
          </a:r>
          <a:r>
            <a:rPr lang="en-US" sz="2000" kern="1200" dirty="0" smtClean="0"/>
            <a:t> in the university merit list. (2014)</a:t>
          </a:r>
          <a:endParaRPr lang="en-US" sz="2000" kern="1200" dirty="0"/>
        </a:p>
      </dsp:txBody>
      <dsp:txXfrm rot="10800000">
        <a:off x="6871039" y="2410317"/>
        <a:ext cx="1839746" cy="2885656"/>
      </dsp:txXfrm>
    </dsp:sp>
    <dsp:sp modelId="{26BEE1C2-88C1-4CBC-BA3B-0978CCA477DF}">
      <dsp:nvSpPr>
        <dsp:cNvPr id="0" name=""/>
        <dsp:cNvSpPr/>
      </dsp:nvSpPr>
      <dsp:spPr>
        <a:xfrm>
          <a:off x="8967105" y="321375"/>
          <a:ext cx="1960320" cy="176756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874465-2C00-4D0E-813B-6D3BA388BBA3}">
      <dsp:nvSpPr>
        <dsp:cNvPr id="0" name=""/>
        <dsp:cNvSpPr/>
      </dsp:nvSpPr>
      <dsp:spPr>
        <a:xfrm rot="10800000">
          <a:off x="8967105" y="2410317"/>
          <a:ext cx="1960320" cy="2945943"/>
        </a:xfrm>
        <a:prstGeom prst="round2SameRect">
          <a:avLst>
            <a:gd name="adj1" fmla="val 10500"/>
            <a:gd name="adj2" fmla="val 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b="1" kern="1200" dirty="0" err="1" smtClean="0">
              <a:solidFill>
                <a:schemeClr val="bg1"/>
              </a:solidFill>
            </a:rPr>
            <a:t>Mrinmayee</a:t>
          </a:r>
          <a:r>
            <a:rPr lang="en-US" sz="2000" b="1" kern="1200" dirty="0" smtClean="0">
              <a:solidFill>
                <a:schemeClr val="bg1"/>
              </a:solidFill>
            </a:rPr>
            <a:t> </a:t>
          </a:r>
          <a:r>
            <a:rPr lang="en-US" sz="2000" b="1" kern="1200" dirty="0" err="1" smtClean="0">
              <a:solidFill>
                <a:schemeClr val="bg1"/>
              </a:solidFill>
            </a:rPr>
            <a:t>Shirodkar</a:t>
          </a:r>
          <a:endParaRPr lang="en-US" sz="2000" b="1" kern="1200" dirty="0" smtClean="0">
            <a:solidFill>
              <a:schemeClr val="bg1"/>
            </a:solidFill>
          </a:endParaRPr>
        </a:p>
        <a:p>
          <a:pPr lvl="0" algn="ctr" defTabSz="889000">
            <a:lnSpc>
              <a:spcPct val="90000"/>
            </a:lnSpc>
            <a:spcBef>
              <a:spcPct val="0"/>
            </a:spcBef>
            <a:spcAft>
              <a:spcPct val="35000"/>
            </a:spcAft>
          </a:pPr>
          <a:r>
            <a:rPr lang="en-US" sz="2000" b="0" kern="1200" dirty="0" smtClean="0">
              <a:solidFill>
                <a:schemeClr val="bg1"/>
              </a:solidFill>
            </a:rPr>
            <a:t>scored 79.95% and stood </a:t>
          </a:r>
          <a:r>
            <a:rPr lang="en-US" sz="2000" b="1" kern="1200" dirty="0" smtClean="0">
              <a:solidFill>
                <a:schemeClr val="bg1"/>
              </a:solidFill>
            </a:rPr>
            <a:t>22</a:t>
          </a:r>
          <a:r>
            <a:rPr lang="en-US" sz="2000" b="1" kern="1200" baseline="30000" dirty="0" smtClean="0">
              <a:solidFill>
                <a:schemeClr val="bg1"/>
              </a:solidFill>
            </a:rPr>
            <a:t>nd</a:t>
          </a:r>
          <a:r>
            <a:rPr lang="en-US" sz="2000" b="0" kern="1200" dirty="0" smtClean="0">
              <a:solidFill>
                <a:schemeClr val="bg1"/>
              </a:solidFill>
            </a:rPr>
            <a:t> in the university merit list. (2015)</a:t>
          </a:r>
          <a:endParaRPr lang="en-US" sz="2000" b="0" kern="1200" dirty="0">
            <a:solidFill>
              <a:schemeClr val="bg1"/>
            </a:solidFill>
          </a:endParaRPr>
        </a:p>
      </dsp:txBody>
      <dsp:txXfrm rot="10800000">
        <a:off x="9027392" y="2410317"/>
        <a:ext cx="1839746" cy="28856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37980-FCA7-43F0-99C4-EC27DBBFC184}">
      <dsp:nvSpPr>
        <dsp:cNvPr id="0" name=""/>
        <dsp:cNvSpPr/>
      </dsp:nvSpPr>
      <dsp:spPr>
        <a:xfrm>
          <a:off x="0" y="224274"/>
          <a:ext cx="3428999" cy="20574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Satyendra</a:t>
          </a:r>
          <a:r>
            <a:rPr lang="en-US" sz="2000" kern="1200" dirty="0" smtClean="0"/>
            <a:t> Yadav SE IT B, Winner for Regional Level Basketball, 2015</a:t>
          </a:r>
        </a:p>
        <a:p>
          <a:pPr lvl="0" algn="ctr" defTabSz="889000">
            <a:lnSpc>
              <a:spcPct val="90000"/>
            </a:lnSpc>
            <a:spcBef>
              <a:spcPct val="0"/>
            </a:spcBef>
            <a:spcAft>
              <a:spcPct val="35000"/>
            </a:spcAft>
          </a:pPr>
          <a:r>
            <a:rPr lang="en-US" sz="2000" kern="1200" dirty="0" smtClean="0"/>
            <a:t>At Southern Command Pune</a:t>
          </a:r>
          <a:endParaRPr lang="en-US" sz="2000" kern="1200" dirty="0"/>
        </a:p>
      </dsp:txBody>
      <dsp:txXfrm>
        <a:off x="0" y="224274"/>
        <a:ext cx="3428999" cy="2057400"/>
      </dsp:txXfrm>
    </dsp:sp>
    <dsp:sp modelId="{0DAC11D8-A44F-455E-ACDB-A681AC056E0B}">
      <dsp:nvSpPr>
        <dsp:cNvPr id="0" name=""/>
        <dsp:cNvSpPr/>
      </dsp:nvSpPr>
      <dsp:spPr>
        <a:xfrm>
          <a:off x="3771900" y="224274"/>
          <a:ext cx="3428999" cy="20574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Padmaja</a:t>
          </a:r>
          <a:r>
            <a:rPr lang="en-US" sz="2000" kern="1200" dirty="0" smtClean="0"/>
            <a:t> Shukla, SEIT B, Karate Winner at </a:t>
          </a:r>
          <a:r>
            <a:rPr lang="en-US" sz="2000" kern="1200" dirty="0" err="1" smtClean="0"/>
            <a:t>Aisian</a:t>
          </a:r>
          <a:r>
            <a:rPr lang="en-US" sz="2000" kern="1200" dirty="0" smtClean="0"/>
            <a:t> Level Championship, Black Belt Certified. (2015)</a:t>
          </a:r>
          <a:endParaRPr lang="en-US" sz="2000" kern="1200" dirty="0"/>
        </a:p>
      </dsp:txBody>
      <dsp:txXfrm>
        <a:off x="3771900" y="224274"/>
        <a:ext cx="3428999" cy="2057400"/>
      </dsp:txXfrm>
    </dsp:sp>
    <dsp:sp modelId="{A77A1413-E3B5-416B-A82A-12EBA43422C5}">
      <dsp:nvSpPr>
        <dsp:cNvPr id="0" name=""/>
        <dsp:cNvSpPr/>
      </dsp:nvSpPr>
      <dsp:spPr>
        <a:xfrm>
          <a:off x="7543800" y="224274"/>
          <a:ext cx="3428999" cy="205740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Atul Mishra SE IT B, 2</a:t>
          </a:r>
          <a:r>
            <a:rPr lang="en-US" sz="2000" kern="1200" baseline="30000" dirty="0" smtClean="0"/>
            <a:t>nd</a:t>
          </a:r>
          <a:r>
            <a:rPr lang="en-US" sz="2000" kern="1200" dirty="0" smtClean="0"/>
            <a:t> Runner up, Inter College Chess Competition, </a:t>
          </a:r>
          <a:r>
            <a:rPr lang="en-US" sz="2000" kern="1200" dirty="0" err="1" smtClean="0"/>
            <a:t>Ramnarain</a:t>
          </a:r>
          <a:r>
            <a:rPr lang="en-US" sz="2000" kern="1200" dirty="0" smtClean="0"/>
            <a:t> </a:t>
          </a:r>
          <a:r>
            <a:rPr lang="en-US" sz="2000" kern="1200" dirty="0" err="1" smtClean="0"/>
            <a:t>Jhunjhunwala</a:t>
          </a:r>
          <a:r>
            <a:rPr lang="en-US" sz="2000" kern="1200" dirty="0" smtClean="0"/>
            <a:t> College, Mumbai, 2015</a:t>
          </a:r>
          <a:endParaRPr lang="en-US" sz="2000" kern="1200" dirty="0"/>
        </a:p>
      </dsp:txBody>
      <dsp:txXfrm>
        <a:off x="7543800" y="224274"/>
        <a:ext cx="3428999" cy="2057400"/>
      </dsp:txXfrm>
    </dsp:sp>
    <dsp:sp modelId="{CDA5225E-CAFA-4070-8975-95ABAE269C85}">
      <dsp:nvSpPr>
        <dsp:cNvPr id="0" name=""/>
        <dsp:cNvSpPr/>
      </dsp:nvSpPr>
      <dsp:spPr>
        <a:xfrm>
          <a:off x="0" y="2624574"/>
          <a:ext cx="3428999" cy="20574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Kanishk</a:t>
          </a:r>
          <a:r>
            <a:rPr lang="en-US" sz="2000" kern="1200" dirty="0" smtClean="0"/>
            <a:t> Verma BE IT A, Hockey Under 17 District Winner, Hockey Under 16 District Runner up (2015), </a:t>
          </a:r>
          <a:r>
            <a:rPr lang="en-US" sz="2000" kern="1200" dirty="0" err="1" smtClean="0"/>
            <a:t>Lazzium</a:t>
          </a:r>
          <a:r>
            <a:rPr lang="en-US" sz="2000" kern="1200" dirty="0" smtClean="0"/>
            <a:t> Zone Winner (2010)</a:t>
          </a:r>
          <a:endParaRPr lang="en-US" sz="2000" kern="1200" dirty="0"/>
        </a:p>
      </dsp:txBody>
      <dsp:txXfrm>
        <a:off x="0" y="2624574"/>
        <a:ext cx="3428999" cy="2057400"/>
      </dsp:txXfrm>
    </dsp:sp>
    <dsp:sp modelId="{71165211-A165-4163-BDD3-E120A0A0FE8A}">
      <dsp:nvSpPr>
        <dsp:cNvPr id="0" name=""/>
        <dsp:cNvSpPr/>
      </dsp:nvSpPr>
      <dsp:spPr>
        <a:xfrm>
          <a:off x="3771900" y="2624574"/>
          <a:ext cx="3428999" cy="205740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Cricket: TCET Cricket team won many awards at BOSM13 Open Sports meets organized by BITS, </a:t>
          </a:r>
          <a:r>
            <a:rPr lang="en-US" sz="1800" kern="1200" dirty="0" err="1" smtClean="0"/>
            <a:t>Pilani</a:t>
          </a:r>
          <a:r>
            <a:rPr lang="en-US" sz="1800" kern="1200" dirty="0" smtClean="0"/>
            <a:t>, Rajasthan in September 2013. It was winner in the event Box type cricket and overall the third runner ups. </a:t>
          </a:r>
        </a:p>
      </dsp:txBody>
      <dsp:txXfrm>
        <a:off x="3771900" y="2624574"/>
        <a:ext cx="3428999" cy="2057400"/>
      </dsp:txXfrm>
    </dsp:sp>
    <dsp:sp modelId="{5D23531D-F6A4-4DB3-A216-533A85CA4296}">
      <dsp:nvSpPr>
        <dsp:cNvPr id="0" name=""/>
        <dsp:cNvSpPr/>
      </dsp:nvSpPr>
      <dsp:spPr>
        <a:xfrm>
          <a:off x="7543800" y="2624574"/>
          <a:ext cx="3428999" cy="20574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Cricket tem also won the Inter-collegiate sports tournament at RGIT, Mumbai, was runner ups in Inter-collegiate sports tournament at SFIT, Mumbai, and ENERTIA’ 14 organized by TCET in March 2014</a:t>
          </a:r>
        </a:p>
      </dsp:txBody>
      <dsp:txXfrm>
        <a:off x="7543800" y="2624574"/>
        <a:ext cx="3428999" cy="2057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BFB00-CFB7-4758-9B6A-C65032767E6B}">
      <dsp:nvSpPr>
        <dsp:cNvPr id="0" name=""/>
        <dsp:cNvSpPr/>
      </dsp:nvSpPr>
      <dsp:spPr>
        <a:xfrm rot="16200000">
          <a:off x="-1553258" y="1559449"/>
          <a:ext cx="5291138" cy="2172239"/>
        </a:xfrm>
        <a:prstGeom prst="flowChartManualOperati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u="none" strike="noStrike" kern="1200" dirty="0" smtClean="0">
              <a:effectLst/>
            </a:rPr>
            <a:t>DCN</a:t>
          </a:r>
          <a:endParaRPr lang="en-US" sz="20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Rajesh Bansode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Vikas Kaul</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Zahir Aalam M.M</a:t>
          </a:r>
          <a:endParaRPr lang="en-US" sz="1600" kern="1200" dirty="0">
            <a:solidFill>
              <a:schemeClr val="bg1"/>
            </a:solidFill>
            <a:latin typeface="Calibri" panose="020F0502020204030204" pitchFamily="34" charset="0"/>
          </a:endParaRPr>
        </a:p>
      </dsp:txBody>
      <dsp:txXfrm rot="5400000">
        <a:off x="6191" y="1058228"/>
        <a:ext cx="2172239" cy="3174682"/>
      </dsp:txXfrm>
    </dsp:sp>
    <dsp:sp modelId="{AF47C72B-DF7B-40A9-8D8C-8639E560476F}">
      <dsp:nvSpPr>
        <dsp:cNvPr id="0" name=""/>
        <dsp:cNvSpPr/>
      </dsp:nvSpPr>
      <dsp:spPr>
        <a:xfrm rot="16200000">
          <a:off x="781898" y="1559449"/>
          <a:ext cx="5291138" cy="217223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ea typeface="Times New Roman"/>
              <a:cs typeface="Times New Roman"/>
            </a:rPr>
            <a:t>SE</a:t>
          </a:r>
          <a:endParaRPr lang="en-US" sz="20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Aaditya A. Desai</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Mrs. Hetal Amrutia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Mrs. Pranjali Kasture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Ms. Neha Kapadia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Mrs. Purvi Sankhe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Mrs. Mary Margarat</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Bhushan Nemade</a:t>
          </a:r>
          <a:endParaRPr lang="en-US" sz="1600" kern="1200" dirty="0">
            <a:solidFill>
              <a:schemeClr val="bg1"/>
            </a:solidFill>
            <a:latin typeface="Calibri" panose="020F0502020204030204" pitchFamily="34" charset="0"/>
          </a:endParaRPr>
        </a:p>
      </dsp:txBody>
      <dsp:txXfrm rot="5400000">
        <a:off x="2341347" y="1058228"/>
        <a:ext cx="2172239" cy="3174682"/>
      </dsp:txXfrm>
    </dsp:sp>
    <dsp:sp modelId="{22A81F18-048C-4683-803F-183131029F4F}">
      <dsp:nvSpPr>
        <dsp:cNvPr id="0" name=""/>
        <dsp:cNvSpPr/>
      </dsp:nvSpPr>
      <dsp:spPr>
        <a:xfrm rot="16200000">
          <a:off x="3117055" y="1559449"/>
          <a:ext cx="5291138" cy="2172239"/>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ea typeface="Times New Roman"/>
              <a:cs typeface="Calibri"/>
            </a:rPr>
            <a:t>DBMS</a:t>
          </a:r>
          <a:endParaRPr lang="en-US" sz="20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Mrs. Hetal Amrutia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Mrs. Pranjali Kasture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Ms. Neha Kapadia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Namdeo B. Badhe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Mr. Rahul Neve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u="none" strike="noStrike" kern="1200" dirty="0" smtClean="0">
              <a:effectLst/>
            </a:rPr>
            <a:t>Ms. Vandana Munde</a:t>
          </a:r>
          <a:br>
            <a:rPr lang="en-US" sz="1600" u="none" strike="noStrike" kern="1200" dirty="0" smtClean="0">
              <a:effectLst/>
            </a:rPr>
          </a:br>
          <a:endParaRPr lang="en-US" sz="1600" kern="1200" dirty="0">
            <a:solidFill>
              <a:schemeClr val="bg1"/>
            </a:solidFill>
            <a:latin typeface="Calibri" panose="020F0502020204030204" pitchFamily="34" charset="0"/>
          </a:endParaRPr>
        </a:p>
      </dsp:txBody>
      <dsp:txXfrm rot="5400000">
        <a:off x="4676504" y="1058228"/>
        <a:ext cx="2172239" cy="3174682"/>
      </dsp:txXfrm>
    </dsp:sp>
    <dsp:sp modelId="{3585F09E-6FB7-4141-A442-9FD8A639C2A7}">
      <dsp:nvSpPr>
        <dsp:cNvPr id="0" name=""/>
        <dsp:cNvSpPr/>
      </dsp:nvSpPr>
      <dsp:spPr>
        <a:xfrm rot="16200000">
          <a:off x="5452213" y="1559449"/>
          <a:ext cx="5291138" cy="2172239"/>
        </a:xfrm>
        <a:prstGeom prst="flowChartManualOperation">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605" bIns="0" numCol="1" spcCol="1270" anchor="t" anchorCtr="0">
          <a:noAutofit/>
        </a:bodyPr>
        <a:lstStyle/>
        <a:p>
          <a:pPr lvl="0" algn="l" defTabSz="844550">
            <a:lnSpc>
              <a:spcPct val="90000"/>
            </a:lnSpc>
            <a:spcBef>
              <a:spcPct val="0"/>
            </a:spcBef>
            <a:spcAft>
              <a:spcPct val="35000"/>
            </a:spcAft>
          </a:pPr>
          <a:r>
            <a:rPr lang="en-US" sz="1900" u="none" strike="noStrike" kern="1200" dirty="0" smtClean="0">
              <a:effectLst/>
            </a:rPr>
            <a:t>ELEC &amp; Signal Processing</a:t>
          </a:r>
          <a:endParaRPr lang="en-US" sz="1900" kern="1200" dirty="0">
            <a:solidFill>
              <a:schemeClr val="bg1"/>
            </a:solidFill>
            <a:latin typeface="Calibri" panose="020F0502020204030204" pitchFamily="34" charset="0"/>
          </a:endParaRPr>
        </a:p>
        <a:p>
          <a:pPr marL="114300" lvl="1" indent="-114300" algn="l" defTabSz="666750">
            <a:lnSpc>
              <a:spcPct val="90000"/>
            </a:lnSpc>
            <a:spcBef>
              <a:spcPct val="0"/>
            </a:spcBef>
            <a:spcAft>
              <a:spcPct val="15000"/>
            </a:spcAft>
            <a:buChar char="••"/>
          </a:pPr>
          <a:r>
            <a:rPr lang="en-US" sz="1500" u="none" strike="noStrike" kern="1200" dirty="0" smtClean="0">
              <a:effectLst/>
            </a:rPr>
            <a:t>Dr. Kamal Shah</a:t>
          </a:r>
          <a:endParaRPr lang="en-US" sz="1500" kern="1200" dirty="0">
            <a:solidFill>
              <a:schemeClr val="bg1"/>
            </a:solidFill>
            <a:latin typeface="Calibri" panose="020F0502020204030204" pitchFamily="34" charset="0"/>
          </a:endParaRPr>
        </a:p>
        <a:p>
          <a:pPr marL="114300" lvl="1" indent="-114300" algn="l" defTabSz="666750">
            <a:lnSpc>
              <a:spcPct val="90000"/>
            </a:lnSpc>
            <a:spcBef>
              <a:spcPct val="0"/>
            </a:spcBef>
            <a:spcAft>
              <a:spcPct val="15000"/>
            </a:spcAft>
            <a:buChar char="••"/>
          </a:pPr>
          <a:r>
            <a:rPr lang="en-US" sz="1500" u="none" strike="noStrike" kern="1200" dirty="0" smtClean="0">
              <a:effectLst/>
            </a:rPr>
            <a:t>Dr. Vinayak Bharadi</a:t>
          </a:r>
          <a:endParaRPr lang="en-US" sz="1500" kern="1200" dirty="0">
            <a:solidFill>
              <a:schemeClr val="bg1"/>
            </a:solidFill>
            <a:latin typeface="Calibri" panose="020F0502020204030204" pitchFamily="34" charset="0"/>
          </a:endParaRPr>
        </a:p>
        <a:p>
          <a:pPr marL="114300" lvl="1" indent="-114300" algn="l" defTabSz="666750">
            <a:lnSpc>
              <a:spcPct val="90000"/>
            </a:lnSpc>
            <a:spcBef>
              <a:spcPct val="0"/>
            </a:spcBef>
            <a:spcAft>
              <a:spcPct val="15000"/>
            </a:spcAft>
            <a:buChar char="••"/>
          </a:pPr>
          <a:r>
            <a:rPr lang="en-US" sz="1500" u="none" strike="noStrike" kern="1200" dirty="0" smtClean="0">
              <a:effectLst/>
            </a:rPr>
            <a:t>Dr. </a:t>
          </a:r>
          <a:r>
            <a:rPr lang="en-US" sz="1500" u="none" strike="noStrike" kern="1200" dirty="0" err="1" smtClean="0">
              <a:effectLst/>
            </a:rPr>
            <a:t>Bijit</a:t>
          </a:r>
          <a:r>
            <a:rPr lang="en-US" sz="1500" u="none" strike="noStrike" kern="1200" dirty="0" smtClean="0">
              <a:effectLst/>
            </a:rPr>
            <a:t> Marakarkandy</a:t>
          </a:r>
          <a:endParaRPr lang="en-US" sz="1500" kern="1200" dirty="0">
            <a:solidFill>
              <a:schemeClr val="bg1"/>
            </a:solidFill>
            <a:latin typeface="Calibri" panose="020F0502020204030204" pitchFamily="34" charset="0"/>
          </a:endParaRPr>
        </a:p>
        <a:p>
          <a:pPr marL="114300" lvl="1" indent="-114300" algn="l" defTabSz="666750">
            <a:lnSpc>
              <a:spcPct val="90000"/>
            </a:lnSpc>
            <a:spcBef>
              <a:spcPct val="0"/>
            </a:spcBef>
            <a:spcAft>
              <a:spcPct val="15000"/>
            </a:spcAft>
            <a:buChar char="••"/>
          </a:pPr>
          <a:r>
            <a:rPr lang="en-US" sz="1500" u="none" strike="noStrike" kern="1200" dirty="0" smtClean="0">
              <a:effectLst/>
            </a:rPr>
            <a:t>Mr. Rajesh Bansode</a:t>
          </a:r>
          <a:endParaRPr lang="en-US" sz="1500" kern="1200" dirty="0">
            <a:solidFill>
              <a:schemeClr val="bg1"/>
            </a:solidFill>
            <a:latin typeface="Calibri" panose="020F0502020204030204" pitchFamily="34" charset="0"/>
          </a:endParaRPr>
        </a:p>
        <a:p>
          <a:pPr marL="114300" lvl="1" indent="-114300" algn="l" defTabSz="666750">
            <a:lnSpc>
              <a:spcPct val="90000"/>
            </a:lnSpc>
            <a:spcBef>
              <a:spcPct val="0"/>
            </a:spcBef>
            <a:spcAft>
              <a:spcPct val="15000"/>
            </a:spcAft>
            <a:buChar char="••"/>
          </a:pPr>
          <a:r>
            <a:rPr lang="en-US" sz="1500" u="none" strike="noStrike" kern="1200" dirty="0" smtClean="0">
              <a:effectLst/>
            </a:rPr>
            <a:t>Mr</a:t>
          </a:r>
          <a:r>
            <a:rPr lang="en-US" sz="1500" u="none" strike="noStrike" kern="1200" baseline="0" dirty="0" smtClean="0">
              <a:effectLst/>
            </a:rPr>
            <a:t> Vikas Kaul</a:t>
          </a:r>
          <a:endParaRPr lang="en-US" sz="1500" kern="1200" dirty="0">
            <a:solidFill>
              <a:schemeClr val="bg1"/>
            </a:solidFill>
            <a:latin typeface="Calibri" panose="020F0502020204030204" pitchFamily="34" charset="0"/>
          </a:endParaRPr>
        </a:p>
        <a:p>
          <a:pPr marL="114300" lvl="1" indent="-114300" algn="l" defTabSz="666750">
            <a:lnSpc>
              <a:spcPct val="90000"/>
            </a:lnSpc>
            <a:spcBef>
              <a:spcPct val="0"/>
            </a:spcBef>
            <a:spcAft>
              <a:spcPct val="15000"/>
            </a:spcAft>
            <a:buChar char="••"/>
          </a:pPr>
          <a:r>
            <a:rPr lang="en-US" sz="1500" u="none" strike="noStrike" kern="1200" dirty="0" smtClean="0">
              <a:effectLst/>
            </a:rPr>
            <a:t>Mr. Vijaykumar Yele</a:t>
          </a:r>
          <a:endParaRPr lang="en-US" sz="1500" kern="1200" dirty="0"/>
        </a:p>
        <a:p>
          <a:pPr marL="114300" lvl="1" indent="-114300" algn="l" defTabSz="666750">
            <a:lnSpc>
              <a:spcPct val="90000"/>
            </a:lnSpc>
            <a:spcBef>
              <a:spcPct val="0"/>
            </a:spcBef>
            <a:spcAft>
              <a:spcPct val="15000"/>
            </a:spcAft>
            <a:buChar char="••"/>
          </a:pPr>
          <a:r>
            <a:rPr lang="en-US" sz="1500" u="none" strike="noStrike" kern="1200" smtClean="0">
              <a:effectLst/>
            </a:rPr>
            <a:t>Ms</a:t>
          </a:r>
          <a:r>
            <a:rPr lang="en-US" sz="1500" u="none" strike="noStrike" kern="1200" dirty="0" smtClean="0">
              <a:effectLst/>
            </a:rPr>
            <a:t>. Sinora Ghosalkar</a:t>
          </a:r>
          <a:endParaRPr lang="en-US" sz="1500" kern="1200" dirty="0"/>
        </a:p>
      </dsp:txBody>
      <dsp:txXfrm rot="5400000">
        <a:off x="7011662" y="1058228"/>
        <a:ext cx="2172239" cy="3174682"/>
      </dsp:txXfrm>
    </dsp:sp>
    <dsp:sp modelId="{BAC392D3-761C-423A-9D79-D13558B0D4A8}">
      <dsp:nvSpPr>
        <dsp:cNvPr id="0" name=""/>
        <dsp:cNvSpPr/>
      </dsp:nvSpPr>
      <dsp:spPr>
        <a:xfrm rot="16200000">
          <a:off x="7787370" y="1559449"/>
          <a:ext cx="5291138" cy="2172239"/>
        </a:xfrm>
        <a:prstGeom prst="flowChartManualOperati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1605" bIns="0" numCol="1" spcCol="1270" anchor="t" anchorCtr="0">
          <a:noAutofit/>
        </a:bodyPr>
        <a:lstStyle/>
        <a:p>
          <a:pPr lvl="0" algn="l" defTabSz="844550">
            <a:lnSpc>
              <a:spcPct val="90000"/>
            </a:lnSpc>
            <a:spcBef>
              <a:spcPct val="0"/>
            </a:spcBef>
            <a:spcAft>
              <a:spcPct val="35000"/>
            </a:spcAft>
          </a:pPr>
          <a:r>
            <a:rPr lang="en-US" sz="1900" b="1" kern="1200" dirty="0" smtClean="0">
              <a:solidFill>
                <a:schemeClr val="bg1"/>
              </a:solidFill>
              <a:latin typeface="Calibri" panose="020F0502020204030204" pitchFamily="34" charset="0"/>
              <a:ea typeface="Times New Roman"/>
              <a:cs typeface="Calibri"/>
            </a:rPr>
            <a:t>Operating Systems</a:t>
          </a:r>
          <a:endParaRPr lang="en-US" sz="1900" kern="1200" dirty="0">
            <a:solidFill>
              <a:schemeClr val="bg1"/>
            </a:solidFill>
            <a:latin typeface="Calibri" panose="020F0502020204030204" pitchFamily="34" charset="0"/>
            <a:ea typeface="Calibri"/>
            <a:cs typeface="Times New Roman"/>
          </a:endParaRPr>
        </a:p>
        <a:p>
          <a:pPr marL="114300" lvl="1" indent="-114300" algn="l" defTabSz="666750">
            <a:lnSpc>
              <a:spcPct val="90000"/>
            </a:lnSpc>
            <a:spcBef>
              <a:spcPct val="0"/>
            </a:spcBef>
            <a:spcAft>
              <a:spcPct val="15000"/>
            </a:spcAft>
            <a:buChar char="••"/>
          </a:pPr>
          <a:r>
            <a:rPr lang="en-US" sz="1500" u="none" strike="noStrike" kern="1200" dirty="0" smtClean="0">
              <a:effectLst/>
            </a:rPr>
            <a:t>Mr. Zahir Aalam M.M.</a:t>
          </a:r>
          <a:endParaRPr lang="en-US" sz="1500" kern="1200" dirty="0">
            <a:solidFill>
              <a:schemeClr val="bg1"/>
            </a:solidFill>
            <a:latin typeface="Calibri" panose="020F0502020204030204" pitchFamily="34" charset="0"/>
            <a:ea typeface="Calibri"/>
            <a:cs typeface="Times New Roman"/>
          </a:endParaRPr>
        </a:p>
        <a:p>
          <a:pPr marL="114300" lvl="1" indent="-114300" algn="l" defTabSz="666750">
            <a:lnSpc>
              <a:spcPct val="90000"/>
            </a:lnSpc>
            <a:spcBef>
              <a:spcPct val="0"/>
            </a:spcBef>
            <a:spcAft>
              <a:spcPct val="15000"/>
            </a:spcAft>
            <a:buChar char="••"/>
          </a:pPr>
          <a:r>
            <a:rPr lang="en-US" sz="1500" u="none" strike="noStrike" kern="1200" dirty="0" smtClean="0">
              <a:effectLst/>
            </a:rPr>
            <a:t>Ms. Sangeeta Vhatkar</a:t>
          </a:r>
          <a:endParaRPr lang="en-US" sz="1500" kern="1200" dirty="0">
            <a:solidFill>
              <a:schemeClr val="bg1"/>
            </a:solidFill>
            <a:latin typeface="Calibri" panose="020F0502020204030204" pitchFamily="34" charset="0"/>
            <a:ea typeface="Calibri"/>
            <a:cs typeface="Times New Roman"/>
          </a:endParaRPr>
        </a:p>
        <a:p>
          <a:pPr marL="114300" lvl="1" indent="-114300" algn="l" defTabSz="666750">
            <a:lnSpc>
              <a:spcPct val="90000"/>
            </a:lnSpc>
            <a:spcBef>
              <a:spcPct val="0"/>
            </a:spcBef>
            <a:spcAft>
              <a:spcPct val="15000"/>
            </a:spcAft>
            <a:buChar char="••"/>
          </a:pPr>
          <a:r>
            <a:rPr lang="en-US" sz="1500" kern="1200" dirty="0" smtClean="0">
              <a:solidFill>
                <a:schemeClr val="bg1"/>
              </a:solidFill>
              <a:latin typeface="Calibri" panose="020F0502020204030204" pitchFamily="34" charset="0"/>
              <a:ea typeface="Calibri"/>
              <a:cs typeface="Times New Roman"/>
            </a:rPr>
            <a:t>Namdeo Badhe</a:t>
          </a:r>
          <a:endParaRPr lang="en-US" sz="1500" kern="1200" dirty="0">
            <a:solidFill>
              <a:schemeClr val="bg1"/>
            </a:solidFill>
            <a:latin typeface="Calibri" panose="020F0502020204030204" pitchFamily="34" charset="0"/>
            <a:ea typeface="Calibri"/>
            <a:cs typeface="Times New Roman"/>
          </a:endParaRPr>
        </a:p>
        <a:p>
          <a:pPr marL="114300" lvl="1" indent="-114300" algn="l" defTabSz="666750">
            <a:lnSpc>
              <a:spcPct val="90000"/>
            </a:lnSpc>
            <a:spcBef>
              <a:spcPct val="0"/>
            </a:spcBef>
            <a:spcAft>
              <a:spcPct val="15000"/>
            </a:spcAft>
            <a:buChar char="••"/>
          </a:pPr>
          <a:r>
            <a:rPr lang="en-US" sz="1500" kern="1200" dirty="0" smtClean="0">
              <a:solidFill>
                <a:schemeClr val="bg1"/>
              </a:solidFill>
              <a:latin typeface="Calibri" panose="020F0502020204030204" pitchFamily="34" charset="0"/>
              <a:ea typeface="Calibri"/>
              <a:cs typeface="Times New Roman"/>
            </a:rPr>
            <a:t>Anil Vasoya </a:t>
          </a:r>
          <a:endParaRPr lang="en-US" sz="1500" kern="1200" dirty="0">
            <a:solidFill>
              <a:schemeClr val="bg1"/>
            </a:solidFill>
            <a:latin typeface="Calibri" panose="020F0502020204030204" pitchFamily="34" charset="0"/>
            <a:ea typeface="Calibri"/>
            <a:cs typeface="Times New Roman"/>
          </a:endParaRPr>
        </a:p>
      </dsp:txBody>
      <dsp:txXfrm rot="5400000">
        <a:off x="9346819" y="1058228"/>
        <a:ext cx="2172239" cy="31746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BFB00-CFB7-4758-9B6A-C65032767E6B}">
      <dsp:nvSpPr>
        <dsp:cNvPr id="0" name=""/>
        <dsp:cNvSpPr/>
      </dsp:nvSpPr>
      <dsp:spPr>
        <a:xfrm rot="16200000">
          <a:off x="-1553258" y="1559449"/>
          <a:ext cx="5291138" cy="2172239"/>
        </a:xfrm>
        <a:prstGeom prst="flowChartManualOperati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ea typeface="Times New Roman"/>
              <a:cs typeface="Times New Roman"/>
            </a:rPr>
            <a:t>Ubiquitous Computing</a:t>
          </a:r>
          <a:endParaRPr lang="en-US" sz="20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rPr>
            <a:t>Dr. Deven Shah</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Aaditya A. Desai</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Mrs. Hetal Amrutia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smtClean="0">
              <a:solidFill>
                <a:schemeClr val="bg1"/>
              </a:solidFill>
              <a:latin typeface="Calibri" panose="020F0502020204030204" pitchFamily="34" charset="0"/>
              <a:ea typeface="Times New Roman"/>
              <a:cs typeface="Times New Roman"/>
            </a:rPr>
            <a:t>Mrs</a:t>
          </a:r>
          <a:r>
            <a:rPr lang="en-US" sz="1600" kern="1200" dirty="0" smtClean="0">
              <a:solidFill>
                <a:schemeClr val="bg1"/>
              </a:solidFill>
              <a:latin typeface="Calibri" panose="020F0502020204030204" pitchFamily="34" charset="0"/>
              <a:ea typeface="Times New Roman"/>
              <a:cs typeface="Times New Roman"/>
            </a:rPr>
            <a:t>. Pranjali Kasture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Neha Kapadia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Mrs. Purvi Sankhe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Mrs. Mary Margarat</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Bhushan Nemade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Shridhar Kamble</a:t>
          </a:r>
          <a:endParaRPr lang="en-US" sz="1600" kern="1200" dirty="0">
            <a:solidFill>
              <a:schemeClr val="bg1"/>
            </a:solidFill>
            <a:latin typeface="Calibri" panose="020F0502020204030204" pitchFamily="34" charset="0"/>
          </a:endParaRPr>
        </a:p>
      </dsp:txBody>
      <dsp:txXfrm rot="5400000">
        <a:off x="6191" y="1058228"/>
        <a:ext cx="2172239" cy="3174682"/>
      </dsp:txXfrm>
    </dsp:sp>
    <dsp:sp modelId="{AF47C72B-DF7B-40A9-8D8C-8639E560476F}">
      <dsp:nvSpPr>
        <dsp:cNvPr id="0" name=""/>
        <dsp:cNvSpPr/>
      </dsp:nvSpPr>
      <dsp:spPr>
        <a:xfrm rot="16200000">
          <a:off x="781898" y="1559449"/>
          <a:ext cx="5291138" cy="217223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ea typeface="Times New Roman"/>
              <a:cs typeface="Times New Roman"/>
            </a:rPr>
            <a:t>Digital Signal Image Processing, Soft Computing &amp; AI</a:t>
          </a:r>
          <a:endParaRPr lang="en-US" sz="20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Dr. Kamal Shah</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Dr. Vinayak Bharadi</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Dr. Bijith Marakarkandy</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Rajesh Bansode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Vikas Kaul</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Vijaykumar Yele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Smita Chaturvedi</a:t>
          </a:r>
          <a:endParaRPr lang="en-US" sz="1600" kern="1200" dirty="0">
            <a:solidFill>
              <a:schemeClr val="bg1"/>
            </a:solidFill>
            <a:latin typeface="Calibri" panose="020F0502020204030204" pitchFamily="34" charset="0"/>
          </a:endParaRPr>
        </a:p>
      </dsp:txBody>
      <dsp:txXfrm rot="5400000">
        <a:off x="2341347" y="1058228"/>
        <a:ext cx="2172239" cy="3174682"/>
      </dsp:txXfrm>
    </dsp:sp>
    <dsp:sp modelId="{22A81F18-048C-4683-803F-183131029F4F}">
      <dsp:nvSpPr>
        <dsp:cNvPr id="0" name=""/>
        <dsp:cNvSpPr/>
      </dsp:nvSpPr>
      <dsp:spPr>
        <a:xfrm rot="16200000">
          <a:off x="3117055" y="1559449"/>
          <a:ext cx="5291138" cy="2172239"/>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889000">
            <a:lnSpc>
              <a:spcPct val="90000"/>
            </a:lnSpc>
            <a:spcBef>
              <a:spcPct val="0"/>
            </a:spcBef>
            <a:spcAft>
              <a:spcPct val="35000"/>
            </a:spcAft>
          </a:pPr>
          <a:r>
            <a:rPr lang="en-US" sz="2000" b="1" kern="1200" dirty="0" smtClean="0">
              <a:solidFill>
                <a:schemeClr val="bg1"/>
              </a:solidFill>
              <a:latin typeface="Calibri" panose="020F0502020204030204" pitchFamily="34" charset="0"/>
              <a:ea typeface="Times New Roman"/>
              <a:cs typeface="Calibri"/>
            </a:rPr>
            <a:t>Database Technologies</a:t>
          </a:r>
          <a:endParaRPr lang="en-US" sz="20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Namdeo B. Badhe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Vandana Munde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Mrs. Hetal Amrutia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Mrs. Pranjali Kasture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Neha Kapadia</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Rahul Neve</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Shridhar Kamble</a:t>
          </a:r>
          <a:endParaRPr lang="en-US" sz="1600" kern="1200" dirty="0">
            <a:solidFill>
              <a:schemeClr val="bg1"/>
            </a:solidFill>
            <a:latin typeface="Calibri" panose="020F0502020204030204" pitchFamily="34" charset="0"/>
          </a:endParaRPr>
        </a:p>
      </dsp:txBody>
      <dsp:txXfrm rot="5400000">
        <a:off x="4676504" y="1058228"/>
        <a:ext cx="2172239" cy="3174682"/>
      </dsp:txXfrm>
    </dsp:sp>
    <dsp:sp modelId="{3585F09E-6FB7-4141-A442-9FD8A639C2A7}">
      <dsp:nvSpPr>
        <dsp:cNvPr id="0" name=""/>
        <dsp:cNvSpPr/>
      </dsp:nvSpPr>
      <dsp:spPr>
        <a:xfrm rot="16200000">
          <a:off x="5452213" y="1559449"/>
          <a:ext cx="5291138" cy="2172239"/>
        </a:xfrm>
        <a:prstGeom prst="flowChartManualOperation">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209"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latin typeface="Calibri" panose="020F0502020204030204" pitchFamily="34" charset="0"/>
              <a:ea typeface="Times New Roman"/>
              <a:cs typeface="Times New Roman"/>
            </a:rPr>
            <a:t>Web Technology and E-commerce</a:t>
          </a:r>
          <a:endParaRPr lang="en-US" sz="21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rPr>
            <a:t>Dr. Deven Shah</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Dr. Bijith Markarkandy </a:t>
          </a:r>
          <a:endParaRPr lang="en-US" sz="1600" kern="1200" dirty="0">
            <a:solidFill>
              <a:schemeClr val="bg1"/>
            </a:solidFill>
            <a:latin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Mrs. Pranjali Kasture</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Namdeo Badhe</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Ratna Nayak</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Shridhar Kamble</a:t>
          </a:r>
          <a:endParaRPr lang="en-US" sz="1600" kern="1200" dirty="0">
            <a:solidFill>
              <a:schemeClr val="bg1"/>
            </a:solidFill>
            <a:latin typeface="Calibri" panose="020F0502020204030204" pitchFamily="34" charset="0"/>
            <a:ea typeface="Calibri"/>
            <a:cs typeface="Times New Roman"/>
          </a:endParaRPr>
        </a:p>
      </dsp:txBody>
      <dsp:txXfrm rot="5400000">
        <a:off x="7011662" y="1058228"/>
        <a:ext cx="2172239" cy="3174682"/>
      </dsp:txXfrm>
    </dsp:sp>
    <dsp:sp modelId="{BAC392D3-761C-423A-9D79-D13558B0D4A8}">
      <dsp:nvSpPr>
        <dsp:cNvPr id="0" name=""/>
        <dsp:cNvSpPr/>
      </dsp:nvSpPr>
      <dsp:spPr>
        <a:xfrm rot="16200000">
          <a:off x="7787370" y="1559449"/>
          <a:ext cx="5291138" cy="2172239"/>
        </a:xfrm>
        <a:prstGeom prst="flowChartManualOperati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209"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latin typeface="Calibri" panose="020F0502020204030204" pitchFamily="34" charset="0"/>
              <a:ea typeface="Times New Roman"/>
              <a:cs typeface="Calibri"/>
            </a:rPr>
            <a:t>Information and Communication Technology</a:t>
          </a:r>
          <a:endParaRPr lang="en-US" sz="21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Rajesh Bansode</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Vikas Kaul</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Mr. Zahir Aalam M.M.</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Sangeeta Vhatkar</a:t>
          </a:r>
          <a:endParaRPr lang="en-US" sz="1600" kern="1200" dirty="0">
            <a:solidFill>
              <a:schemeClr val="bg1"/>
            </a:solidFill>
            <a:latin typeface="Calibri" panose="020F0502020204030204" pitchFamily="34" charset="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alibri" panose="020F0502020204030204" pitchFamily="34" charset="0"/>
              <a:ea typeface="Times New Roman"/>
              <a:cs typeface="Times New Roman"/>
            </a:rPr>
            <a:t>Ms. Fiona L</a:t>
          </a:r>
          <a:endParaRPr lang="en-US" sz="1600" kern="1200" dirty="0">
            <a:solidFill>
              <a:schemeClr val="bg1"/>
            </a:solidFill>
            <a:latin typeface="Calibri" panose="020F0502020204030204" pitchFamily="34" charset="0"/>
            <a:ea typeface="Calibri"/>
            <a:cs typeface="Times New Roman"/>
          </a:endParaRPr>
        </a:p>
      </dsp:txBody>
      <dsp:txXfrm rot="5400000">
        <a:off x="9346819" y="1058228"/>
        <a:ext cx="2172239" cy="3174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D2E99-A51F-4920-90D0-22686D56B851}">
      <dsp:nvSpPr>
        <dsp:cNvPr id="0" name=""/>
        <dsp:cNvSpPr/>
      </dsp:nvSpPr>
      <dsp:spPr>
        <a:xfrm rot="5400000">
          <a:off x="321088" y="3688635"/>
          <a:ext cx="939302" cy="1562978"/>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C730E4-8931-4E21-9E4C-B87BBD47A607}">
      <dsp:nvSpPr>
        <dsp:cNvPr id="0" name=""/>
        <dsp:cNvSpPr/>
      </dsp:nvSpPr>
      <dsp:spPr>
        <a:xfrm>
          <a:off x="164295" y="4155629"/>
          <a:ext cx="1411065" cy="123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Started in </a:t>
          </a:r>
          <a:r>
            <a:rPr lang="en-US" sz="1600" b="1" kern="1200" dirty="0" smtClean="0"/>
            <a:t>2001</a:t>
          </a:r>
        </a:p>
        <a:p>
          <a:pPr lvl="0" algn="l" defTabSz="711200">
            <a:lnSpc>
              <a:spcPct val="90000"/>
            </a:lnSpc>
            <a:spcBef>
              <a:spcPct val="0"/>
            </a:spcBef>
            <a:spcAft>
              <a:spcPct val="35000"/>
            </a:spcAft>
          </a:pPr>
          <a:r>
            <a:rPr lang="en-US" sz="1600" kern="1200" dirty="0" smtClean="0"/>
            <a:t>With Intake 60 , </a:t>
          </a:r>
          <a:r>
            <a:rPr lang="en-US" sz="1600" kern="1200" dirty="0" smtClean="0">
              <a:solidFill>
                <a:srgbClr val="FF0000"/>
              </a:solidFill>
            </a:rPr>
            <a:t>this Intake was increased to 120 in </a:t>
          </a:r>
          <a:r>
            <a:rPr lang="en-US" sz="1600" b="1" kern="1200" dirty="0" smtClean="0">
              <a:solidFill>
                <a:srgbClr val="FF0000"/>
              </a:solidFill>
            </a:rPr>
            <a:t>2003</a:t>
          </a:r>
          <a:endParaRPr lang="en-US" sz="1600" b="1" kern="1200" dirty="0">
            <a:solidFill>
              <a:srgbClr val="FF0000"/>
            </a:solidFill>
          </a:endParaRPr>
        </a:p>
      </dsp:txBody>
      <dsp:txXfrm>
        <a:off x="164295" y="4155629"/>
        <a:ext cx="1411065" cy="1236881"/>
      </dsp:txXfrm>
    </dsp:sp>
    <dsp:sp modelId="{8BFA1B1B-2286-409D-860D-0A658BB1FD36}">
      <dsp:nvSpPr>
        <dsp:cNvPr id="0" name=""/>
        <dsp:cNvSpPr/>
      </dsp:nvSpPr>
      <dsp:spPr>
        <a:xfrm>
          <a:off x="1309122" y="3573566"/>
          <a:ext cx="266238" cy="266238"/>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26C66-D749-4A9E-93D0-0F5E644ED5D5}">
      <dsp:nvSpPr>
        <dsp:cNvPr id="0" name=""/>
        <dsp:cNvSpPr/>
      </dsp:nvSpPr>
      <dsp:spPr>
        <a:xfrm rot="5400000">
          <a:off x="2048508" y="3261183"/>
          <a:ext cx="939302" cy="156297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07675D-ABD8-4097-81D1-D4E7FF634CC0}">
      <dsp:nvSpPr>
        <dsp:cNvPr id="0" name=""/>
        <dsp:cNvSpPr/>
      </dsp:nvSpPr>
      <dsp:spPr>
        <a:xfrm>
          <a:off x="1891715" y="3728177"/>
          <a:ext cx="1411065" cy="123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2005</a:t>
          </a:r>
        </a:p>
        <a:p>
          <a:pPr lvl="0" algn="l" defTabSz="711200">
            <a:lnSpc>
              <a:spcPct val="90000"/>
            </a:lnSpc>
            <a:spcBef>
              <a:spcPct val="0"/>
            </a:spcBef>
            <a:spcAft>
              <a:spcPct val="35000"/>
            </a:spcAft>
          </a:pPr>
          <a:r>
            <a:rPr lang="en-US" sz="1600" kern="1200" dirty="0" err="1" smtClean="0"/>
            <a:t>RvA</a:t>
          </a:r>
          <a:r>
            <a:rPr lang="en-US" sz="1600" kern="1200" dirty="0" smtClean="0"/>
            <a:t> Accreditation under ISO 9000:2000 Certification</a:t>
          </a:r>
        </a:p>
        <a:p>
          <a:pPr lvl="0" algn="l" defTabSz="711200">
            <a:lnSpc>
              <a:spcPct val="90000"/>
            </a:lnSpc>
            <a:spcBef>
              <a:spcPct val="0"/>
            </a:spcBef>
            <a:spcAft>
              <a:spcPct val="35000"/>
            </a:spcAft>
          </a:pPr>
          <a:endParaRPr lang="en-US" sz="1600" kern="1200" dirty="0"/>
        </a:p>
      </dsp:txBody>
      <dsp:txXfrm>
        <a:off x="1891715" y="3728177"/>
        <a:ext cx="1411065" cy="1236881"/>
      </dsp:txXfrm>
    </dsp:sp>
    <dsp:sp modelId="{828A21C2-45FF-4093-8C2B-7CE6A7632EE2}">
      <dsp:nvSpPr>
        <dsp:cNvPr id="0" name=""/>
        <dsp:cNvSpPr/>
      </dsp:nvSpPr>
      <dsp:spPr>
        <a:xfrm>
          <a:off x="3036542" y="3146115"/>
          <a:ext cx="266238" cy="266238"/>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DD4FE3-1994-4F7E-9E64-C6671623FCCE}">
      <dsp:nvSpPr>
        <dsp:cNvPr id="0" name=""/>
        <dsp:cNvSpPr/>
      </dsp:nvSpPr>
      <dsp:spPr>
        <a:xfrm rot="5400000">
          <a:off x="3775928" y="2833731"/>
          <a:ext cx="939302" cy="156297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6CB80-0C6C-42C9-8320-ADD374AE4E9C}">
      <dsp:nvSpPr>
        <dsp:cNvPr id="0" name=""/>
        <dsp:cNvSpPr/>
      </dsp:nvSpPr>
      <dsp:spPr>
        <a:xfrm>
          <a:off x="3619135" y="3300725"/>
          <a:ext cx="1411065" cy="123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2010</a:t>
          </a:r>
        </a:p>
        <a:p>
          <a:pPr lvl="0" algn="l" defTabSz="711200">
            <a:lnSpc>
              <a:spcPct val="90000"/>
            </a:lnSpc>
            <a:spcBef>
              <a:spcPct val="0"/>
            </a:spcBef>
            <a:spcAft>
              <a:spcPct val="35000"/>
            </a:spcAft>
          </a:pPr>
          <a:r>
            <a:rPr lang="en-US" sz="1600" kern="1200" dirty="0" smtClean="0"/>
            <a:t>ICWET 1</a:t>
          </a:r>
          <a:r>
            <a:rPr lang="en-US" sz="1600" kern="1200" baseline="30000" dirty="0" smtClean="0"/>
            <a:t>st</a:t>
          </a:r>
          <a:r>
            <a:rPr lang="en-US" sz="1600" kern="1200" dirty="0" smtClean="0"/>
            <a:t> International Conference with ACM</a:t>
          </a:r>
        </a:p>
        <a:p>
          <a:pPr lvl="0" algn="l" defTabSz="711200">
            <a:lnSpc>
              <a:spcPct val="90000"/>
            </a:lnSpc>
            <a:spcBef>
              <a:spcPct val="0"/>
            </a:spcBef>
            <a:spcAft>
              <a:spcPct val="35000"/>
            </a:spcAft>
          </a:pPr>
          <a:r>
            <a:rPr lang="en-US" sz="1600" kern="1200" dirty="0" smtClean="0">
              <a:solidFill>
                <a:srgbClr val="C00000"/>
              </a:solidFill>
            </a:rPr>
            <a:t>Started Students ACM Chapter</a:t>
          </a:r>
        </a:p>
        <a:p>
          <a:pPr lvl="0" algn="l" defTabSz="711200">
            <a:lnSpc>
              <a:spcPct val="90000"/>
            </a:lnSpc>
            <a:spcBef>
              <a:spcPct val="0"/>
            </a:spcBef>
            <a:spcAft>
              <a:spcPct val="35000"/>
            </a:spcAft>
          </a:pPr>
          <a:r>
            <a:rPr lang="en-US" sz="1600" kern="1200" dirty="0" smtClean="0">
              <a:solidFill>
                <a:schemeClr val="accent1"/>
              </a:solidFill>
            </a:rPr>
            <a:t>Upgraded ISO to  9001:2008 Standard</a:t>
          </a:r>
        </a:p>
        <a:p>
          <a:pPr lvl="0" algn="l" defTabSz="711200">
            <a:lnSpc>
              <a:spcPct val="90000"/>
            </a:lnSpc>
            <a:spcBef>
              <a:spcPct val="0"/>
            </a:spcBef>
            <a:spcAft>
              <a:spcPct val="35000"/>
            </a:spcAft>
          </a:pPr>
          <a:r>
            <a:rPr lang="en-US" sz="1600" kern="1200" dirty="0" smtClean="0"/>
            <a:t> </a:t>
          </a:r>
          <a:endParaRPr lang="en-US" sz="1600" kern="1200" dirty="0"/>
        </a:p>
      </dsp:txBody>
      <dsp:txXfrm>
        <a:off x="3619135" y="3300725"/>
        <a:ext cx="1411065" cy="1236881"/>
      </dsp:txXfrm>
    </dsp:sp>
    <dsp:sp modelId="{33964516-DB7D-4816-92CC-05157F2A27CC}">
      <dsp:nvSpPr>
        <dsp:cNvPr id="0" name=""/>
        <dsp:cNvSpPr/>
      </dsp:nvSpPr>
      <dsp:spPr>
        <a:xfrm>
          <a:off x="4763962" y="2718663"/>
          <a:ext cx="266238" cy="266238"/>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DC5CE4-7C88-47AC-9C7E-B66EBFC4E719}">
      <dsp:nvSpPr>
        <dsp:cNvPr id="0" name=""/>
        <dsp:cNvSpPr/>
      </dsp:nvSpPr>
      <dsp:spPr>
        <a:xfrm rot="5400000">
          <a:off x="5503349" y="2406279"/>
          <a:ext cx="939302" cy="1562978"/>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DAAD59-64AC-4941-9FEC-0E5E4AD2A8F2}">
      <dsp:nvSpPr>
        <dsp:cNvPr id="0" name=""/>
        <dsp:cNvSpPr/>
      </dsp:nvSpPr>
      <dsp:spPr>
        <a:xfrm>
          <a:off x="5346556" y="2873273"/>
          <a:ext cx="1411065" cy="123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2011 </a:t>
          </a:r>
        </a:p>
        <a:p>
          <a:pPr lvl="0" algn="l" defTabSz="711200">
            <a:lnSpc>
              <a:spcPct val="90000"/>
            </a:lnSpc>
            <a:spcBef>
              <a:spcPct val="0"/>
            </a:spcBef>
            <a:spcAft>
              <a:spcPct val="35000"/>
            </a:spcAft>
          </a:pPr>
          <a:r>
            <a:rPr lang="en-US" sz="1600" kern="1200" dirty="0" smtClean="0"/>
            <a:t>NBA Accreditation  for 3 Years </a:t>
          </a:r>
        </a:p>
        <a:p>
          <a:pPr lvl="0" algn="l" defTabSz="711200">
            <a:lnSpc>
              <a:spcPct val="90000"/>
            </a:lnSpc>
            <a:spcBef>
              <a:spcPct val="0"/>
            </a:spcBef>
            <a:spcAft>
              <a:spcPct val="35000"/>
            </a:spcAft>
          </a:pPr>
          <a:r>
            <a:rPr lang="en-US" sz="1600" kern="1200" dirty="0" smtClean="0">
              <a:solidFill>
                <a:srgbClr val="0070C0"/>
              </a:solidFill>
            </a:rPr>
            <a:t>PG Programs Started with 18 intake</a:t>
          </a:r>
        </a:p>
        <a:p>
          <a:pPr lvl="0" algn="l" defTabSz="711200">
            <a:lnSpc>
              <a:spcPct val="90000"/>
            </a:lnSpc>
            <a:spcBef>
              <a:spcPct val="0"/>
            </a:spcBef>
            <a:spcAft>
              <a:spcPct val="35000"/>
            </a:spcAft>
          </a:pPr>
          <a:r>
            <a:rPr lang="en-US" sz="1600" kern="1200" dirty="0" smtClean="0">
              <a:solidFill>
                <a:schemeClr val="accent1"/>
              </a:solidFill>
            </a:rPr>
            <a:t>Started R&amp;D Cell</a:t>
          </a:r>
          <a:endParaRPr lang="en-US" sz="1600" kern="1200" dirty="0">
            <a:solidFill>
              <a:schemeClr val="accent1"/>
            </a:solidFill>
          </a:endParaRPr>
        </a:p>
      </dsp:txBody>
      <dsp:txXfrm>
        <a:off x="5346556" y="2873273"/>
        <a:ext cx="1411065" cy="1236881"/>
      </dsp:txXfrm>
    </dsp:sp>
    <dsp:sp modelId="{D66AD6E1-404A-4398-8E9D-ED04EA6F94C0}">
      <dsp:nvSpPr>
        <dsp:cNvPr id="0" name=""/>
        <dsp:cNvSpPr/>
      </dsp:nvSpPr>
      <dsp:spPr>
        <a:xfrm>
          <a:off x="6491383" y="2291211"/>
          <a:ext cx="266238" cy="266238"/>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CF19C-1466-4E40-9BF4-1CA0AE175D67}">
      <dsp:nvSpPr>
        <dsp:cNvPr id="0" name=""/>
        <dsp:cNvSpPr/>
      </dsp:nvSpPr>
      <dsp:spPr>
        <a:xfrm rot="5400000">
          <a:off x="7230769" y="1978827"/>
          <a:ext cx="939302" cy="1562978"/>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77A950-5A8C-4BF7-BF11-8B4792A9BE0A}">
      <dsp:nvSpPr>
        <dsp:cNvPr id="0" name=""/>
        <dsp:cNvSpPr/>
      </dsp:nvSpPr>
      <dsp:spPr>
        <a:xfrm>
          <a:off x="7073976" y="2445821"/>
          <a:ext cx="1411065" cy="123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2013  </a:t>
          </a:r>
        </a:p>
        <a:p>
          <a:pPr lvl="0" algn="l" defTabSz="711200">
            <a:lnSpc>
              <a:spcPct val="90000"/>
            </a:lnSpc>
            <a:spcBef>
              <a:spcPct val="0"/>
            </a:spcBef>
            <a:spcAft>
              <a:spcPct val="35000"/>
            </a:spcAft>
          </a:pPr>
          <a:r>
            <a:rPr lang="en-US" sz="1600" kern="1200" dirty="0" smtClean="0"/>
            <a:t>AICTE MODROBS Grant for VCC Lab</a:t>
          </a:r>
        </a:p>
        <a:p>
          <a:pPr lvl="0" algn="l" defTabSz="711200">
            <a:lnSpc>
              <a:spcPct val="90000"/>
            </a:lnSpc>
            <a:spcBef>
              <a:spcPct val="0"/>
            </a:spcBef>
            <a:spcAft>
              <a:spcPct val="35000"/>
            </a:spcAft>
          </a:pPr>
          <a:r>
            <a:rPr lang="en-US" sz="1600" kern="1200" dirty="0" smtClean="0">
              <a:solidFill>
                <a:schemeClr val="accent4">
                  <a:lumMod val="50000"/>
                </a:schemeClr>
              </a:solidFill>
            </a:rPr>
            <a:t>TCET Accenture Innovation Center Started</a:t>
          </a:r>
        </a:p>
        <a:p>
          <a:pPr lvl="0" algn="l" defTabSz="711200">
            <a:lnSpc>
              <a:spcPct val="90000"/>
            </a:lnSpc>
            <a:spcBef>
              <a:spcPct val="0"/>
            </a:spcBef>
            <a:spcAft>
              <a:spcPct val="35000"/>
            </a:spcAft>
          </a:pPr>
          <a:r>
            <a:rPr lang="en-US" sz="1600" kern="1200" dirty="0" smtClean="0">
              <a:solidFill>
                <a:schemeClr val="accent3">
                  <a:lumMod val="75000"/>
                </a:schemeClr>
              </a:solidFill>
            </a:rPr>
            <a:t>Graded High by AICTE-CII 3i Survey</a:t>
          </a:r>
        </a:p>
        <a:p>
          <a:pPr lvl="0" algn="l" defTabSz="711200">
            <a:lnSpc>
              <a:spcPct val="90000"/>
            </a:lnSpc>
            <a:spcBef>
              <a:spcPct val="0"/>
            </a:spcBef>
            <a:spcAft>
              <a:spcPct val="35000"/>
            </a:spcAft>
          </a:pPr>
          <a:r>
            <a:rPr lang="en-US" sz="1600" kern="1200" dirty="0" smtClean="0">
              <a:solidFill>
                <a:srgbClr val="FF0000"/>
              </a:solidFill>
            </a:rPr>
            <a:t>Started EDC Cell</a:t>
          </a:r>
          <a:endParaRPr lang="en-US" sz="1600" kern="1200" dirty="0">
            <a:solidFill>
              <a:srgbClr val="FF0000"/>
            </a:solidFill>
          </a:endParaRPr>
        </a:p>
      </dsp:txBody>
      <dsp:txXfrm>
        <a:off x="7073976" y="2445821"/>
        <a:ext cx="1411065" cy="1236881"/>
      </dsp:txXfrm>
    </dsp:sp>
    <dsp:sp modelId="{2F17894C-8287-4DED-BBB8-011186AF211E}">
      <dsp:nvSpPr>
        <dsp:cNvPr id="0" name=""/>
        <dsp:cNvSpPr/>
      </dsp:nvSpPr>
      <dsp:spPr>
        <a:xfrm>
          <a:off x="8218803" y="1863759"/>
          <a:ext cx="266238" cy="266238"/>
        </a:xfrm>
        <a:prstGeom prst="triangle">
          <a:avLst>
            <a:gd name="adj" fmla="val 10000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E9B70A-B423-45D3-A56B-DF5439429859}">
      <dsp:nvSpPr>
        <dsp:cNvPr id="0" name=""/>
        <dsp:cNvSpPr/>
      </dsp:nvSpPr>
      <dsp:spPr>
        <a:xfrm rot="5400000">
          <a:off x="8958189" y="1551375"/>
          <a:ext cx="939302" cy="1562978"/>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427C6D-DD57-406C-9B07-1CD92FA10B74}">
      <dsp:nvSpPr>
        <dsp:cNvPr id="0" name=""/>
        <dsp:cNvSpPr/>
      </dsp:nvSpPr>
      <dsp:spPr>
        <a:xfrm>
          <a:off x="8801396" y="2145830"/>
          <a:ext cx="1411065" cy="1236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2015</a:t>
          </a:r>
        </a:p>
        <a:p>
          <a:pPr lvl="0" algn="l" defTabSz="711200">
            <a:lnSpc>
              <a:spcPct val="90000"/>
            </a:lnSpc>
            <a:spcBef>
              <a:spcPct val="0"/>
            </a:spcBef>
            <a:spcAft>
              <a:spcPct val="35000"/>
            </a:spcAft>
          </a:pPr>
          <a:r>
            <a:rPr lang="en-US" sz="1600" kern="1200" dirty="0" smtClean="0"/>
            <a:t>University of Mumbai Permanent Affiliation Expert Committee Visit</a:t>
          </a:r>
        </a:p>
        <a:p>
          <a:pPr lvl="0" algn="l" defTabSz="711200">
            <a:lnSpc>
              <a:spcPct val="90000"/>
            </a:lnSpc>
            <a:spcBef>
              <a:spcPct val="0"/>
            </a:spcBef>
            <a:spcAft>
              <a:spcPct val="35000"/>
            </a:spcAft>
          </a:pPr>
          <a:r>
            <a:rPr lang="en-US" sz="1600" kern="1200" dirty="0" smtClean="0">
              <a:solidFill>
                <a:schemeClr val="accent2">
                  <a:lumMod val="50000"/>
                </a:schemeClr>
              </a:solidFill>
            </a:rPr>
            <a:t>Started HOC Cell</a:t>
          </a:r>
        </a:p>
        <a:p>
          <a:pPr lvl="0" algn="l" defTabSz="711200">
            <a:lnSpc>
              <a:spcPct val="90000"/>
            </a:lnSpc>
            <a:spcBef>
              <a:spcPct val="0"/>
            </a:spcBef>
            <a:spcAft>
              <a:spcPct val="35000"/>
            </a:spcAft>
          </a:pPr>
          <a:r>
            <a:rPr lang="en-US" sz="1600" kern="1200" dirty="0" smtClean="0">
              <a:solidFill>
                <a:schemeClr val="accent4">
                  <a:lumMod val="50000"/>
                </a:schemeClr>
              </a:solidFill>
            </a:rPr>
            <a:t>Started Incubation Center</a:t>
          </a:r>
        </a:p>
        <a:p>
          <a:pPr lvl="0" algn="l" defTabSz="711200">
            <a:lnSpc>
              <a:spcPct val="90000"/>
            </a:lnSpc>
            <a:spcBef>
              <a:spcPct val="0"/>
            </a:spcBef>
            <a:spcAft>
              <a:spcPct val="35000"/>
            </a:spcAft>
          </a:pPr>
          <a:r>
            <a:rPr lang="en-US" sz="1600" kern="1200" dirty="0" smtClean="0">
              <a:solidFill>
                <a:schemeClr val="accent6"/>
              </a:solidFill>
            </a:rPr>
            <a:t>NEN Best Debut Award at National Level</a:t>
          </a:r>
          <a:endParaRPr lang="en-US" sz="1600" kern="1200" dirty="0">
            <a:solidFill>
              <a:schemeClr val="accent6"/>
            </a:solidFill>
          </a:endParaRPr>
        </a:p>
      </dsp:txBody>
      <dsp:txXfrm>
        <a:off x="8801396" y="2145830"/>
        <a:ext cx="1411065" cy="1236881"/>
      </dsp:txXfrm>
    </dsp:sp>
    <dsp:sp modelId="{42243D74-8B1A-4A04-B81B-B2DBB47C2776}">
      <dsp:nvSpPr>
        <dsp:cNvPr id="0" name=""/>
        <dsp:cNvSpPr/>
      </dsp:nvSpPr>
      <dsp:spPr>
        <a:xfrm>
          <a:off x="9946223" y="1436307"/>
          <a:ext cx="266238" cy="266238"/>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DE30F4-019E-425C-BAD4-0E152001884D}">
      <dsp:nvSpPr>
        <dsp:cNvPr id="0" name=""/>
        <dsp:cNvSpPr/>
      </dsp:nvSpPr>
      <dsp:spPr>
        <a:xfrm rot="5400000">
          <a:off x="10685609" y="1105884"/>
          <a:ext cx="939302" cy="156297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357B8C-106A-4DA2-B870-D88F7C156AF5}">
      <dsp:nvSpPr>
        <dsp:cNvPr id="0" name=""/>
        <dsp:cNvSpPr/>
      </dsp:nvSpPr>
      <dsp:spPr>
        <a:xfrm>
          <a:off x="10528816" y="1554838"/>
          <a:ext cx="1411065" cy="127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1" kern="1200" dirty="0" smtClean="0"/>
            <a:t>2016</a:t>
          </a:r>
          <a:r>
            <a:rPr lang="en-US" sz="1600" kern="1200" dirty="0" smtClean="0"/>
            <a:t> </a:t>
          </a:r>
        </a:p>
        <a:p>
          <a:pPr lvl="0" algn="l" defTabSz="711200">
            <a:lnSpc>
              <a:spcPct val="90000"/>
            </a:lnSpc>
            <a:spcBef>
              <a:spcPct val="0"/>
            </a:spcBef>
            <a:spcAft>
              <a:spcPct val="35000"/>
            </a:spcAft>
          </a:pPr>
          <a:r>
            <a:rPr lang="en-US" sz="1600" kern="1200" dirty="0" smtClean="0"/>
            <a:t>IEDC Grant of </a:t>
          </a:r>
          <a:r>
            <a:rPr lang="en-US" sz="1600" kern="1200" dirty="0" smtClean="0">
              <a:solidFill>
                <a:srgbClr val="FF0000"/>
              </a:solidFill>
            </a:rPr>
            <a:t>7</a:t>
          </a:r>
          <a:r>
            <a:rPr lang="en-US" sz="1600" kern="1200" baseline="30000" dirty="0" smtClean="0">
              <a:solidFill>
                <a:srgbClr val="FF0000"/>
              </a:solidFill>
            </a:rPr>
            <a:t>th</a:t>
          </a:r>
          <a:r>
            <a:rPr lang="en-US" sz="1600" kern="1200" dirty="0" smtClean="0">
              <a:solidFill>
                <a:srgbClr val="FF0000"/>
              </a:solidFill>
            </a:rPr>
            <a:t> </a:t>
          </a:r>
          <a:r>
            <a:rPr lang="en-US" sz="1600" kern="1200" dirty="0" smtClean="0">
              <a:solidFill>
                <a:srgbClr val="FF0000"/>
              </a:solidFill>
            </a:rPr>
            <a:t>International Conference ICCCV in Association with Elsevier. </a:t>
          </a:r>
          <a:r>
            <a:rPr lang="en-US" sz="1600" kern="1200" dirty="0" smtClean="0">
              <a:solidFill>
                <a:schemeClr val="accent3">
                  <a:lumMod val="75000"/>
                </a:schemeClr>
              </a:solidFill>
            </a:rPr>
            <a:t>IMC RBNQA AWARD in Education Sector</a:t>
          </a:r>
          <a:endParaRPr lang="en-US" sz="1600" kern="1200" dirty="0">
            <a:solidFill>
              <a:schemeClr val="accent3">
                <a:lumMod val="75000"/>
              </a:schemeClr>
            </a:solidFill>
          </a:endParaRPr>
        </a:p>
      </dsp:txBody>
      <dsp:txXfrm>
        <a:off x="10528816" y="1554838"/>
        <a:ext cx="1411065" cy="127296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DC97D-F800-4B58-82B0-115E1AB31DEF}">
      <dsp:nvSpPr>
        <dsp:cNvPr id="0" name=""/>
        <dsp:cNvSpPr/>
      </dsp:nvSpPr>
      <dsp:spPr>
        <a:xfrm>
          <a:off x="0" y="61548"/>
          <a:ext cx="11158537" cy="437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There is no Professor and Associate Professor</a:t>
          </a:r>
          <a:endParaRPr lang="en-US" sz="1700" kern="1200" dirty="0"/>
        </a:p>
      </dsp:txBody>
      <dsp:txXfrm>
        <a:off x="21361" y="82909"/>
        <a:ext cx="11115815" cy="394858"/>
      </dsp:txXfrm>
    </dsp:sp>
    <dsp:sp modelId="{E87B4689-97D3-4B76-9F85-C19C168DF269}">
      <dsp:nvSpPr>
        <dsp:cNvPr id="0" name=""/>
        <dsp:cNvSpPr/>
      </dsp:nvSpPr>
      <dsp:spPr>
        <a:xfrm>
          <a:off x="0" y="499128"/>
          <a:ext cx="11158537" cy="483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8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smtClean="0"/>
            <a:t>Two (02) Professors </a:t>
          </a:r>
          <a:endParaRPr lang="en-US" sz="1300" kern="1200" dirty="0"/>
        </a:p>
        <a:p>
          <a:pPr marL="114300" lvl="1" indent="-114300" algn="l" defTabSz="577850">
            <a:lnSpc>
              <a:spcPct val="90000"/>
            </a:lnSpc>
            <a:spcBef>
              <a:spcPct val="0"/>
            </a:spcBef>
            <a:spcAft>
              <a:spcPct val="20000"/>
            </a:spcAft>
            <a:buChar char="••"/>
          </a:pPr>
          <a:r>
            <a:rPr lang="en-US" sz="1300" kern="1200" dirty="0" smtClean="0"/>
            <a:t>Four Associate Professors</a:t>
          </a:r>
          <a:endParaRPr lang="en-US" sz="1300" kern="1200" dirty="0"/>
        </a:p>
      </dsp:txBody>
      <dsp:txXfrm>
        <a:off x="0" y="499128"/>
        <a:ext cx="11158537" cy="483862"/>
      </dsp:txXfrm>
    </dsp:sp>
    <dsp:sp modelId="{A9E7E8A6-2144-4D6F-95BF-0EA091D2C5F0}">
      <dsp:nvSpPr>
        <dsp:cNvPr id="0" name=""/>
        <dsp:cNvSpPr/>
      </dsp:nvSpPr>
      <dsp:spPr>
        <a:xfrm>
          <a:off x="0" y="982990"/>
          <a:ext cx="11158537" cy="4375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Research and Consultancy Culture is weak</a:t>
          </a:r>
          <a:endParaRPr lang="en-US" sz="1700" kern="1200" dirty="0"/>
        </a:p>
      </dsp:txBody>
      <dsp:txXfrm>
        <a:off x="21361" y="1004351"/>
        <a:ext cx="11115815" cy="394858"/>
      </dsp:txXfrm>
    </dsp:sp>
    <dsp:sp modelId="{F720B24F-BBFE-4EEA-A438-46B3563F76FE}">
      <dsp:nvSpPr>
        <dsp:cNvPr id="0" name=""/>
        <dsp:cNvSpPr/>
      </dsp:nvSpPr>
      <dsp:spPr>
        <a:xfrm>
          <a:off x="0" y="1420570"/>
          <a:ext cx="11158537" cy="147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8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smtClean="0"/>
            <a:t>Started R&amp;D </a:t>
          </a:r>
          <a:r>
            <a:rPr lang="en-US" sz="1300" kern="1200" dirty="0" smtClean="0"/>
            <a:t>Cell, TCET Accenture Innovation Centre</a:t>
          </a:r>
          <a:endParaRPr lang="en-US" sz="1300" kern="1200" dirty="0"/>
        </a:p>
        <a:p>
          <a:pPr marL="114300" lvl="1" indent="-114300" algn="l" defTabSz="577850">
            <a:lnSpc>
              <a:spcPct val="90000"/>
            </a:lnSpc>
            <a:spcBef>
              <a:spcPct val="0"/>
            </a:spcBef>
            <a:spcAft>
              <a:spcPct val="20000"/>
            </a:spcAft>
            <a:buChar char="••"/>
          </a:pPr>
          <a:r>
            <a:rPr lang="en-US" sz="1300" kern="1200" dirty="0" smtClean="0"/>
            <a:t>Organized conferences such as ICWAC 2015, </a:t>
          </a:r>
          <a:r>
            <a:rPr lang="en-US" sz="1300" kern="1200" dirty="0" err="1" smtClean="0"/>
            <a:t>MulticonW</a:t>
          </a:r>
          <a:r>
            <a:rPr lang="en-US" sz="1300" kern="1200" dirty="0" smtClean="0"/>
            <a:t> 2012- to 15, currently 7</a:t>
          </a:r>
          <a:r>
            <a:rPr lang="en-US" sz="1300" kern="1200" baseline="30000" dirty="0" smtClean="0"/>
            <a:t>th</a:t>
          </a:r>
          <a:r>
            <a:rPr lang="en-US" sz="1300" kern="1200" dirty="0" smtClean="0"/>
            <a:t> International Conference ICCCV 2016 is being organized.</a:t>
          </a:r>
          <a:endParaRPr lang="en-US" sz="1300" kern="1200" dirty="0"/>
        </a:p>
        <a:p>
          <a:pPr marL="114300" lvl="1" indent="-114300" algn="l" defTabSz="577850">
            <a:lnSpc>
              <a:spcPct val="90000"/>
            </a:lnSpc>
            <a:spcBef>
              <a:spcPct val="0"/>
            </a:spcBef>
            <a:spcAft>
              <a:spcPct val="20000"/>
            </a:spcAft>
            <a:buChar char="••"/>
          </a:pPr>
          <a:r>
            <a:rPr lang="en-US" sz="1300" kern="1200" dirty="0" smtClean="0"/>
            <a:t>Total 289 Publications with 600+ citations from AY 2011-12 to Present</a:t>
          </a:r>
          <a:endParaRPr lang="en-US" sz="1300" kern="1200" dirty="0"/>
        </a:p>
        <a:p>
          <a:pPr marL="114300" lvl="1" indent="-114300" algn="l" defTabSz="577850">
            <a:lnSpc>
              <a:spcPct val="90000"/>
            </a:lnSpc>
            <a:spcBef>
              <a:spcPct val="0"/>
            </a:spcBef>
            <a:spcAft>
              <a:spcPct val="20000"/>
            </a:spcAft>
            <a:buChar char="••"/>
          </a:pPr>
          <a:r>
            <a:rPr lang="en-US" sz="1300" kern="1200" dirty="0" smtClean="0"/>
            <a:t>Students have Published 116 Papers at National and International Level</a:t>
          </a:r>
          <a:endParaRPr lang="en-US" sz="1300" kern="1200" dirty="0"/>
        </a:p>
        <a:p>
          <a:pPr marL="114300" lvl="1" indent="-114300" algn="l" defTabSz="577850">
            <a:lnSpc>
              <a:spcPct val="90000"/>
            </a:lnSpc>
            <a:spcBef>
              <a:spcPct val="0"/>
            </a:spcBef>
            <a:spcAft>
              <a:spcPct val="20000"/>
            </a:spcAft>
            <a:buChar char="••"/>
          </a:pPr>
          <a:r>
            <a:rPr lang="en-US" sz="1300" kern="1200" dirty="0" smtClean="0"/>
            <a:t>Four Consultancy Projects</a:t>
          </a:r>
          <a:endParaRPr lang="en-US" sz="1300" kern="1200" dirty="0"/>
        </a:p>
        <a:p>
          <a:pPr marL="114300" lvl="1" indent="-114300" algn="l" defTabSz="577850">
            <a:lnSpc>
              <a:spcPct val="90000"/>
            </a:lnSpc>
            <a:spcBef>
              <a:spcPct val="0"/>
            </a:spcBef>
            <a:spcAft>
              <a:spcPct val="20000"/>
            </a:spcAft>
            <a:buChar char="••"/>
          </a:pPr>
          <a:r>
            <a:rPr lang="en-US" sz="1300" kern="1200" dirty="0" smtClean="0"/>
            <a:t>One AICTE Grant, Three Minor Research Grants form </a:t>
          </a:r>
          <a:r>
            <a:rPr lang="en-US" sz="1300" kern="1200" dirty="0" err="1" smtClean="0"/>
            <a:t>UoM</a:t>
          </a:r>
          <a:r>
            <a:rPr lang="en-US" sz="1300" kern="1200" dirty="0" smtClean="0"/>
            <a:t>, Two IEDC Grants and One Microsoft Educator Grant</a:t>
          </a:r>
          <a:endParaRPr lang="en-US" sz="1300" kern="1200" dirty="0"/>
        </a:p>
      </dsp:txBody>
      <dsp:txXfrm>
        <a:off x="0" y="1420570"/>
        <a:ext cx="11158537" cy="1477980"/>
      </dsp:txXfrm>
    </dsp:sp>
    <dsp:sp modelId="{A9FFC02C-23D1-456E-AFFB-1310FE372476}">
      <dsp:nvSpPr>
        <dsp:cNvPr id="0" name=""/>
        <dsp:cNvSpPr/>
      </dsp:nvSpPr>
      <dsp:spPr>
        <a:xfrm>
          <a:off x="0" y="2898551"/>
          <a:ext cx="11158537" cy="4375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Staff needs to be strengthened by giving them opportunity to upgrade their qualification and skills </a:t>
          </a:r>
          <a:endParaRPr lang="en-US" sz="1700" kern="1200" dirty="0"/>
        </a:p>
      </dsp:txBody>
      <dsp:txXfrm>
        <a:off x="21361" y="2919912"/>
        <a:ext cx="11115815" cy="394858"/>
      </dsp:txXfrm>
    </dsp:sp>
    <dsp:sp modelId="{6B2BBC64-2EBB-4AE9-B0D7-4023EB0615B1}">
      <dsp:nvSpPr>
        <dsp:cNvPr id="0" name=""/>
        <dsp:cNvSpPr/>
      </dsp:nvSpPr>
      <dsp:spPr>
        <a:xfrm>
          <a:off x="0" y="3336131"/>
          <a:ext cx="11158537"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8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smtClean="0"/>
            <a:t>Two faculty members completed their PhD, Currently six (06) faculty members are pursuing their PhD, Seventeen (17) faculty are ME/</a:t>
          </a:r>
          <a:r>
            <a:rPr lang="en-US" sz="1300" kern="1200" dirty="0" err="1" smtClean="0"/>
            <a:t>Mtech</a:t>
          </a:r>
          <a:r>
            <a:rPr lang="en-US" sz="1300" kern="1200" dirty="0" smtClean="0"/>
            <a:t>. Completed</a:t>
          </a:r>
          <a:endParaRPr lang="en-US" sz="1300" kern="1200" dirty="0"/>
        </a:p>
        <a:p>
          <a:pPr marL="114300" lvl="1" indent="-114300" algn="l" defTabSz="577850">
            <a:lnSpc>
              <a:spcPct val="90000"/>
            </a:lnSpc>
            <a:spcBef>
              <a:spcPct val="0"/>
            </a:spcBef>
            <a:spcAft>
              <a:spcPct val="20000"/>
            </a:spcAft>
            <a:buChar char="••"/>
          </a:pPr>
          <a:r>
            <a:rPr lang="en-US" sz="1300" kern="1200" dirty="0" smtClean="0"/>
            <a:t>Faculty upgrading their qualification and skills  by attending STTP organized by IITB remote Centers, Organizing STTP. Successfully organized three STTPs in IT department in last four academic years.</a:t>
          </a:r>
          <a:endParaRPr lang="en-US" sz="1300" kern="1200" dirty="0"/>
        </a:p>
        <a:p>
          <a:pPr marL="114300" lvl="1" indent="-114300" algn="l" defTabSz="577850">
            <a:lnSpc>
              <a:spcPct val="90000"/>
            </a:lnSpc>
            <a:spcBef>
              <a:spcPct val="0"/>
            </a:spcBef>
            <a:spcAft>
              <a:spcPct val="20000"/>
            </a:spcAft>
            <a:buChar char="••"/>
          </a:pPr>
          <a:r>
            <a:rPr lang="en-US" sz="1300" kern="1200" dirty="0" smtClean="0"/>
            <a:t>Participation in train the trainer program by Infosys</a:t>
          </a:r>
          <a:endParaRPr lang="en-US" sz="1300" kern="1200" dirty="0"/>
        </a:p>
      </dsp:txBody>
      <dsp:txXfrm>
        <a:off x="0" y="3336131"/>
        <a:ext cx="11158537" cy="1126080"/>
      </dsp:txXfrm>
    </dsp:sp>
    <dsp:sp modelId="{F3C0ED7C-530B-4FC4-8D07-D83ABA275465}">
      <dsp:nvSpPr>
        <dsp:cNvPr id="0" name=""/>
        <dsp:cNvSpPr/>
      </dsp:nvSpPr>
      <dsp:spPr>
        <a:xfrm>
          <a:off x="0" y="4462211"/>
          <a:ext cx="11158537" cy="4375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kern="1200" dirty="0" smtClean="0"/>
            <a:t>The technical and support staff in the Department is Poor</a:t>
          </a:r>
          <a:endParaRPr lang="en-US" sz="1700" kern="1200" dirty="0"/>
        </a:p>
      </dsp:txBody>
      <dsp:txXfrm>
        <a:off x="21361" y="4483572"/>
        <a:ext cx="11115815" cy="394858"/>
      </dsp:txXfrm>
    </dsp:sp>
    <dsp:sp modelId="{B15D0DCC-D82C-446C-B950-5C4459782E3F}">
      <dsp:nvSpPr>
        <dsp:cNvPr id="0" name=""/>
        <dsp:cNvSpPr/>
      </dsp:nvSpPr>
      <dsp:spPr>
        <a:xfrm>
          <a:off x="0" y="4899791"/>
          <a:ext cx="11158537" cy="483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284"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smtClean="0"/>
            <a:t>Hired two teaching assistants for labs, currently IT department has Nine Support staff.</a:t>
          </a:r>
          <a:endParaRPr lang="en-US" sz="1300" kern="1200" dirty="0"/>
        </a:p>
        <a:p>
          <a:pPr marL="114300" lvl="1" indent="-114300" algn="l" defTabSz="577850">
            <a:lnSpc>
              <a:spcPct val="90000"/>
            </a:lnSpc>
            <a:spcBef>
              <a:spcPct val="0"/>
            </a:spcBef>
            <a:spcAft>
              <a:spcPct val="20000"/>
            </a:spcAft>
            <a:buChar char="••"/>
          </a:pPr>
          <a:r>
            <a:rPr lang="en-US" sz="1300" kern="1200" dirty="0" smtClean="0"/>
            <a:t>Two (02) Lab Assistants, Two (02)Teaching assistants Seven (05) lab attendants. </a:t>
          </a:r>
          <a:endParaRPr lang="en-US" sz="1300" kern="1200" dirty="0"/>
        </a:p>
      </dsp:txBody>
      <dsp:txXfrm>
        <a:off x="0" y="4899791"/>
        <a:ext cx="11158537" cy="4838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0B731-76CC-47E5-B9BE-7C2427D3628C}">
      <dsp:nvSpPr>
        <dsp:cNvPr id="0" name=""/>
        <dsp:cNvSpPr/>
      </dsp:nvSpPr>
      <dsp:spPr>
        <a:xfrm rot="5400000">
          <a:off x="7041482" y="-2884988"/>
          <a:ext cx="1092645" cy="7141463"/>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Lab 203, 204 Renovated</a:t>
          </a:r>
          <a:endParaRPr lang="en-US" sz="1400" kern="1200" dirty="0"/>
        </a:p>
        <a:p>
          <a:pPr marL="114300" lvl="1" indent="-114300" algn="l" defTabSz="622300">
            <a:lnSpc>
              <a:spcPct val="90000"/>
            </a:lnSpc>
            <a:spcBef>
              <a:spcPct val="0"/>
            </a:spcBef>
            <a:spcAft>
              <a:spcPct val="15000"/>
            </a:spcAft>
            <a:buChar char="••"/>
          </a:pPr>
          <a:r>
            <a:rPr lang="en-US" sz="1400" kern="1200" dirty="0" smtClean="0"/>
            <a:t>Lab C 301 Developed as VCC Lab (AICTE MODROBS)</a:t>
          </a:r>
          <a:endParaRPr lang="en-US" sz="1400" kern="1200" dirty="0"/>
        </a:p>
        <a:p>
          <a:pPr marL="114300" lvl="1" indent="-114300" algn="l" defTabSz="622300">
            <a:lnSpc>
              <a:spcPct val="90000"/>
            </a:lnSpc>
            <a:spcBef>
              <a:spcPct val="0"/>
            </a:spcBef>
            <a:spcAft>
              <a:spcPct val="15000"/>
            </a:spcAft>
            <a:buChar char="••"/>
          </a:pPr>
          <a:r>
            <a:rPr lang="en-US" sz="1400" kern="1200" dirty="0" smtClean="0"/>
            <a:t>TCET Accenture Innovation Center – INR 22 Lacs, 30 PC and 01 IBM Server</a:t>
          </a:r>
          <a:endParaRPr lang="en-US" sz="1400" kern="1200" dirty="0"/>
        </a:p>
        <a:p>
          <a:pPr marL="114300" lvl="1" indent="-114300" algn="l" defTabSz="622300">
            <a:lnSpc>
              <a:spcPct val="90000"/>
            </a:lnSpc>
            <a:spcBef>
              <a:spcPct val="0"/>
            </a:spcBef>
            <a:spcAft>
              <a:spcPct val="15000"/>
            </a:spcAft>
            <a:buChar char="••"/>
          </a:pPr>
          <a:r>
            <a:rPr lang="en-US" sz="1400" kern="1200" dirty="0" smtClean="0"/>
            <a:t>Staffroom Renovation, HOD Office</a:t>
          </a: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rot="-5400000">
        <a:off x="4017074" y="192759"/>
        <a:ext cx="7088124" cy="985967"/>
      </dsp:txXfrm>
    </dsp:sp>
    <dsp:sp modelId="{64C009C3-A69A-4F67-AF2C-93C6325B9D2C}">
      <dsp:nvSpPr>
        <dsp:cNvPr id="0" name=""/>
        <dsp:cNvSpPr/>
      </dsp:nvSpPr>
      <dsp:spPr>
        <a:xfrm>
          <a:off x="0" y="2839"/>
          <a:ext cx="4017073" cy="136580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smtClean="0"/>
            <a:t>Infrastructure</a:t>
          </a:r>
          <a:endParaRPr lang="en-US" sz="5400" kern="1200" dirty="0"/>
        </a:p>
      </dsp:txBody>
      <dsp:txXfrm>
        <a:off x="66673" y="69512"/>
        <a:ext cx="3883727" cy="1232460"/>
      </dsp:txXfrm>
    </dsp:sp>
    <dsp:sp modelId="{9F110A7D-81B5-4C46-92F7-135BCEF8502B}">
      <dsp:nvSpPr>
        <dsp:cNvPr id="0" name=""/>
        <dsp:cNvSpPr/>
      </dsp:nvSpPr>
      <dsp:spPr>
        <a:xfrm rot="5400000">
          <a:off x="6987172" y="-1450891"/>
          <a:ext cx="1201265" cy="7141463"/>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2 Professors were recruited, </a:t>
          </a:r>
          <a:endParaRPr lang="en-US" sz="1400" kern="1200" dirty="0"/>
        </a:p>
        <a:p>
          <a:pPr marL="114300" lvl="1" indent="-114300" algn="l" defTabSz="622300">
            <a:lnSpc>
              <a:spcPct val="90000"/>
            </a:lnSpc>
            <a:spcBef>
              <a:spcPct val="0"/>
            </a:spcBef>
            <a:spcAft>
              <a:spcPct val="15000"/>
            </a:spcAft>
            <a:buChar char="••"/>
          </a:pPr>
          <a:r>
            <a:rPr lang="en-US" sz="1400" kern="1200" dirty="0" smtClean="0"/>
            <a:t>4 Associate Professors, 17 Assistant Professors</a:t>
          </a:r>
          <a:endParaRPr lang="en-US" sz="1400" kern="1200" dirty="0"/>
        </a:p>
        <a:p>
          <a:pPr marL="114300" lvl="1" indent="-114300" algn="l" defTabSz="622300">
            <a:lnSpc>
              <a:spcPct val="90000"/>
            </a:lnSpc>
            <a:spcBef>
              <a:spcPct val="0"/>
            </a:spcBef>
            <a:spcAft>
              <a:spcPct val="15000"/>
            </a:spcAft>
            <a:buChar char="••"/>
          </a:pPr>
          <a:r>
            <a:rPr lang="en-US" sz="1400" kern="1200" dirty="0" smtClean="0"/>
            <a:t>Technical Staff in Labs (Teaching Assistant)</a:t>
          </a:r>
          <a:endParaRPr lang="en-US" sz="1400" kern="1200" dirty="0"/>
        </a:p>
        <a:p>
          <a:pPr marL="114300" lvl="1" indent="-114300" algn="l" defTabSz="622300">
            <a:lnSpc>
              <a:spcPct val="90000"/>
            </a:lnSpc>
            <a:spcBef>
              <a:spcPct val="0"/>
            </a:spcBef>
            <a:spcAft>
              <a:spcPct val="15000"/>
            </a:spcAft>
            <a:buChar char="••"/>
          </a:pPr>
          <a:r>
            <a:rPr lang="en-US" sz="1400" kern="1200" dirty="0" smtClean="0"/>
            <a:t>4 PhDs, 6 PhD Pursuing, 17 </a:t>
          </a:r>
          <a:r>
            <a:rPr lang="en-US" sz="1400" kern="1200" dirty="0" err="1" smtClean="0"/>
            <a:t>MTech</a:t>
          </a:r>
          <a:r>
            <a:rPr lang="en-US" sz="1400" kern="1200" dirty="0" smtClean="0"/>
            <a:t> </a:t>
          </a:r>
          <a:endParaRPr lang="en-US" sz="1400" kern="1200" dirty="0"/>
        </a:p>
      </dsp:txBody>
      <dsp:txXfrm rot="-5400000">
        <a:off x="4017074" y="1577848"/>
        <a:ext cx="7082822" cy="1083983"/>
      </dsp:txXfrm>
    </dsp:sp>
    <dsp:sp modelId="{6AD7DB78-3687-4245-ACE2-54E92BD10041}">
      <dsp:nvSpPr>
        <dsp:cNvPr id="0" name=""/>
        <dsp:cNvSpPr/>
      </dsp:nvSpPr>
      <dsp:spPr>
        <a:xfrm>
          <a:off x="0" y="1436936"/>
          <a:ext cx="4017073" cy="136580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t>Faculty</a:t>
          </a:r>
          <a:endParaRPr lang="en-US" sz="4800" kern="1200" dirty="0"/>
        </a:p>
      </dsp:txBody>
      <dsp:txXfrm>
        <a:off x="66673" y="1503609"/>
        <a:ext cx="3883727" cy="1232460"/>
      </dsp:txXfrm>
    </dsp:sp>
    <dsp:sp modelId="{397BC457-6F61-48AB-B3B4-E71C19E2B608}">
      <dsp:nvSpPr>
        <dsp:cNvPr id="0" name=""/>
        <dsp:cNvSpPr/>
      </dsp:nvSpPr>
      <dsp:spPr>
        <a:xfrm rot="5400000">
          <a:off x="6972432" y="-16794"/>
          <a:ext cx="1230744" cy="7141463"/>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CCTV Cameras, ICT Infrastructure Upgrade5 </a:t>
          </a:r>
          <a:endParaRPr lang="en-US" sz="1400" kern="1200" dirty="0"/>
        </a:p>
        <a:p>
          <a:pPr marL="114300" lvl="1" indent="-114300" algn="l" defTabSz="622300">
            <a:lnSpc>
              <a:spcPct val="90000"/>
            </a:lnSpc>
            <a:spcBef>
              <a:spcPct val="0"/>
            </a:spcBef>
            <a:spcAft>
              <a:spcPct val="15000"/>
            </a:spcAft>
            <a:buChar char="••"/>
          </a:pPr>
          <a:r>
            <a:rPr lang="en-US" sz="1400" kern="1200" dirty="0" smtClean="0"/>
            <a:t>Projectors in Labs and Classroom</a:t>
          </a:r>
          <a:endParaRPr lang="en-US" sz="1400" kern="1200" dirty="0"/>
        </a:p>
        <a:p>
          <a:pPr marL="114300" lvl="1" indent="-114300" algn="l" defTabSz="622300">
            <a:lnSpc>
              <a:spcPct val="90000"/>
            </a:lnSpc>
            <a:spcBef>
              <a:spcPct val="0"/>
            </a:spcBef>
            <a:spcAft>
              <a:spcPct val="15000"/>
            </a:spcAft>
            <a:buChar char="••"/>
          </a:pPr>
          <a:r>
            <a:rPr lang="en-US" sz="1400" kern="1200" dirty="0" smtClean="0"/>
            <a:t>Internet Bandwidth increased to 14 Mbps, will be upgraded to 54 Mbps</a:t>
          </a:r>
          <a:endParaRPr lang="en-US" sz="1400" kern="1200" dirty="0"/>
        </a:p>
        <a:p>
          <a:pPr marL="114300" lvl="1" indent="-114300" algn="l" defTabSz="622300">
            <a:lnSpc>
              <a:spcPct val="90000"/>
            </a:lnSpc>
            <a:spcBef>
              <a:spcPct val="0"/>
            </a:spcBef>
            <a:spcAft>
              <a:spcPct val="15000"/>
            </a:spcAft>
            <a:buChar char="••"/>
          </a:pPr>
          <a:r>
            <a:rPr lang="en-US" sz="1400" kern="1200" dirty="0" smtClean="0"/>
            <a:t>Microsoft Campus License</a:t>
          </a:r>
          <a:endParaRPr lang="en-US" sz="1400" kern="1200" dirty="0"/>
        </a:p>
        <a:p>
          <a:pPr marL="114300" lvl="1" indent="-114300" algn="l" defTabSz="622300">
            <a:lnSpc>
              <a:spcPct val="90000"/>
            </a:lnSpc>
            <a:spcBef>
              <a:spcPct val="0"/>
            </a:spcBef>
            <a:spcAft>
              <a:spcPct val="15000"/>
            </a:spcAft>
            <a:buChar char="••"/>
          </a:pPr>
          <a:r>
            <a:rPr lang="en-US" sz="1400" kern="1200" dirty="0" smtClean="0"/>
            <a:t>Cloud based Storage for IT Department through VCC</a:t>
          </a:r>
          <a:endParaRPr lang="en-US" sz="1400" kern="1200" dirty="0"/>
        </a:p>
      </dsp:txBody>
      <dsp:txXfrm rot="-5400000">
        <a:off x="4017073" y="2998645"/>
        <a:ext cx="7081383" cy="1110584"/>
      </dsp:txXfrm>
    </dsp:sp>
    <dsp:sp modelId="{09157096-3BE8-429B-9DAF-E1BE78DFACF8}">
      <dsp:nvSpPr>
        <dsp:cNvPr id="0" name=""/>
        <dsp:cNvSpPr/>
      </dsp:nvSpPr>
      <dsp:spPr>
        <a:xfrm>
          <a:off x="0" y="2871033"/>
          <a:ext cx="4017073" cy="136580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t>ICT</a:t>
          </a:r>
          <a:endParaRPr lang="en-US" sz="6000" kern="1200" dirty="0"/>
        </a:p>
      </dsp:txBody>
      <dsp:txXfrm>
        <a:off x="66673" y="2937706"/>
        <a:ext cx="3883727" cy="1232460"/>
      </dsp:txXfrm>
    </dsp:sp>
    <dsp:sp modelId="{834BEB77-F654-4777-9A43-2F32F5A97978}">
      <dsp:nvSpPr>
        <dsp:cNvPr id="0" name=""/>
        <dsp:cNvSpPr/>
      </dsp:nvSpPr>
      <dsp:spPr>
        <a:xfrm rot="5400000">
          <a:off x="7041482" y="1417302"/>
          <a:ext cx="1092645" cy="7141463"/>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289 Publications with 600+ Citations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6 Conferences</a:t>
          </a:r>
          <a:endParaRPr lang="en-US" sz="1400" kern="1200" dirty="0"/>
        </a:p>
        <a:p>
          <a:pPr marL="114300" lvl="1" indent="-114300" algn="l" defTabSz="622300">
            <a:lnSpc>
              <a:spcPct val="90000"/>
            </a:lnSpc>
            <a:spcBef>
              <a:spcPct val="0"/>
            </a:spcBef>
            <a:spcAft>
              <a:spcPct val="15000"/>
            </a:spcAft>
            <a:buChar char="••"/>
          </a:pPr>
          <a:r>
            <a:rPr lang="en-US" sz="1400" kern="1200" dirty="0" smtClean="0"/>
            <a:t>One Major, Three Minor Grand, Two IEDC Grants, Microsoft Grant</a:t>
          </a:r>
          <a:endParaRPr lang="en-US" sz="1400" kern="1200" dirty="0"/>
        </a:p>
        <a:p>
          <a:pPr marL="114300" lvl="1" indent="-114300" algn="l" defTabSz="622300">
            <a:lnSpc>
              <a:spcPct val="90000"/>
            </a:lnSpc>
            <a:spcBef>
              <a:spcPct val="0"/>
            </a:spcBef>
            <a:spcAft>
              <a:spcPct val="15000"/>
            </a:spcAft>
            <a:buChar char="••"/>
          </a:pPr>
          <a:r>
            <a:rPr lang="en-US" sz="1400" kern="1200" dirty="0" smtClean="0"/>
            <a:t>Accenture Innovation Center</a:t>
          </a:r>
          <a:endParaRPr lang="en-US" sz="1400" kern="1200" dirty="0"/>
        </a:p>
        <a:p>
          <a:pPr marL="114300" lvl="1" indent="-114300" algn="l" defTabSz="622300">
            <a:lnSpc>
              <a:spcPct val="90000"/>
            </a:lnSpc>
            <a:spcBef>
              <a:spcPct val="0"/>
            </a:spcBef>
            <a:spcAft>
              <a:spcPct val="15000"/>
            </a:spcAft>
            <a:buChar char="••"/>
          </a:pPr>
          <a:r>
            <a:rPr lang="en-US" sz="1400" kern="1200" dirty="0" smtClean="0"/>
            <a:t>Training through IITB Remote Centers and STTP</a:t>
          </a:r>
          <a:endParaRPr lang="en-US" sz="1400" kern="1200" dirty="0"/>
        </a:p>
      </dsp:txBody>
      <dsp:txXfrm rot="-5400000">
        <a:off x="4017074" y="4495050"/>
        <a:ext cx="7088124" cy="985967"/>
      </dsp:txXfrm>
    </dsp:sp>
    <dsp:sp modelId="{3192FFE2-FE7F-4E9D-8477-AA1B08E651C5}">
      <dsp:nvSpPr>
        <dsp:cNvPr id="0" name=""/>
        <dsp:cNvSpPr/>
      </dsp:nvSpPr>
      <dsp:spPr>
        <a:xfrm>
          <a:off x="0" y="4305130"/>
          <a:ext cx="4017073" cy="136580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n-US" sz="4800" kern="1200" dirty="0" smtClean="0"/>
            <a:t>Research</a:t>
          </a:r>
          <a:endParaRPr lang="en-US" sz="4800" kern="1200" dirty="0"/>
        </a:p>
      </dsp:txBody>
      <dsp:txXfrm>
        <a:off x="66673" y="4371803"/>
        <a:ext cx="3883727" cy="12324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AA9F8-E96D-492B-8D51-280654D904B9}">
      <dsp:nvSpPr>
        <dsp:cNvPr id="0" name=""/>
        <dsp:cNvSpPr/>
      </dsp:nvSpPr>
      <dsp:spPr>
        <a:xfrm rot="5400000">
          <a:off x="298553" y="2807408"/>
          <a:ext cx="877369" cy="1459923"/>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AFD344-8029-45E7-9D5F-6D12B5DDFF1A}">
      <dsp:nvSpPr>
        <dsp:cNvPr id="0" name=""/>
        <dsp:cNvSpPr/>
      </dsp:nvSpPr>
      <dsp:spPr>
        <a:xfrm>
          <a:off x="152099" y="3243610"/>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Placement Opportunities for Non-Eligible Students</a:t>
          </a:r>
          <a:endParaRPr lang="en-US" sz="1600" kern="1200" dirty="0"/>
        </a:p>
      </dsp:txBody>
      <dsp:txXfrm>
        <a:off x="152099" y="3243610"/>
        <a:ext cx="1318026" cy="1155327"/>
      </dsp:txXfrm>
    </dsp:sp>
    <dsp:sp modelId="{C240F3EB-0B41-497B-909C-75D4A47FFF58}">
      <dsp:nvSpPr>
        <dsp:cNvPr id="0" name=""/>
        <dsp:cNvSpPr/>
      </dsp:nvSpPr>
      <dsp:spPr>
        <a:xfrm>
          <a:off x="1221441" y="2699926"/>
          <a:ext cx="248684" cy="24868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CF9EF7-C5D0-402B-B7DB-8E4DF0535DB0}">
      <dsp:nvSpPr>
        <dsp:cNvPr id="0" name=""/>
        <dsp:cNvSpPr/>
      </dsp:nvSpPr>
      <dsp:spPr>
        <a:xfrm rot="5400000">
          <a:off x="1912076" y="2408140"/>
          <a:ext cx="877369" cy="1459923"/>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C3A9E7-DDDF-4FCF-BC17-2CC84703959F}">
      <dsp:nvSpPr>
        <dsp:cNvPr id="0" name=""/>
        <dsp:cNvSpPr/>
      </dsp:nvSpPr>
      <dsp:spPr>
        <a:xfrm>
          <a:off x="1765621" y="2844342"/>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smtClean="0"/>
            <a:t>International Industrial Visit</a:t>
          </a:r>
          <a:endParaRPr lang="en-US" sz="1600" kern="1200"/>
        </a:p>
      </dsp:txBody>
      <dsp:txXfrm>
        <a:off x="1765621" y="2844342"/>
        <a:ext cx="1318026" cy="1155327"/>
      </dsp:txXfrm>
    </dsp:sp>
    <dsp:sp modelId="{4F5715A3-B169-457A-908E-91694F987DCC}">
      <dsp:nvSpPr>
        <dsp:cNvPr id="0" name=""/>
        <dsp:cNvSpPr/>
      </dsp:nvSpPr>
      <dsp:spPr>
        <a:xfrm>
          <a:off x="2834963" y="2300659"/>
          <a:ext cx="248684" cy="248684"/>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F5BA2-AB81-4FE0-BD2C-57AF1F3BB729}">
      <dsp:nvSpPr>
        <dsp:cNvPr id="0" name=""/>
        <dsp:cNvSpPr/>
      </dsp:nvSpPr>
      <dsp:spPr>
        <a:xfrm rot="5400000">
          <a:off x="3525598" y="2008872"/>
          <a:ext cx="877369" cy="1459923"/>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576141-BD21-4557-BF53-D52C9FDBA7B9}">
      <dsp:nvSpPr>
        <dsp:cNvPr id="0" name=""/>
        <dsp:cNvSpPr/>
      </dsp:nvSpPr>
      <dsp:spPr>
        <a:xfrm>
          <a:off x="3379143" y="2445075"/>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Collaboration with International Universities</a:t>
          </a:r>
          <a:endParaRPr lang="en-US" sz="1600" kern="1200" dirty="0"/>
        </a:p>
      </dsp:txBody>
      <dsp:txXfrm>
        <a:off x="3379143" y="2445075"/>
        <a:ext cx="1318026" cy="1155327"/>
      </dsp:txXfrm>
    </dsp:sp>
    <dsp:sp modelId="{12B9B068-3531-44D7-B872-F3A19B694C5B}">
      <dsp:nvSpPr>
        <dsp:cNvPr id="0" name=""/>
        <dsp:cNvSpPr/>
      </dsp:nvSpPr>
      <dsp:spPr>
        <a:xfrm>
          <a:off x="4448486" y="1901391"/>
          <a:ext cx="248684" cy="248684"/>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D57068-4F92-4A7A-88CC-B620FAF959BB}">
      <dsp:nvSpPr>
        <dsp:cNvPr id="0" name=""/>
        <dsp:cNvSpPr/>
      </dsp:nvSpPr>
      <dsp:spPr>
        <a:xfrm rot="5400000">
          <a:off x="5139120" y="1609604"/>
          <a:ext cx="877369" cy="1459923"/>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5B3183-1157-42C3-9940-8F274B04769B}">
      <dsp:nvSpPr>
        <dsp:cNvPr id="0" name=""/>
        <dsp:cNvSpPr/>
      </dsp:nvSpPr>
      <dsp:spPr>
        <a:xfrm>
          <a:off x="4992666" y="2045807"/>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smtClean="0"/>
            <a:t>IT for Rural Development</a:t>
          </a:r>
          <a:endParaRPr lang="en-US" sz="1600" kern="1200" dirty="0"/>
        </a:p>
      </dsp:txBody>
      <dsp:txXfrm>
        <a:off x="4992666" y="2045807"/>
        <a:ext cx="1318026" cy="1155327"/>
      </dsp:txXfrm>
    </dsp:sp>
    <dsp:sp modelId="{29425BED-6604-4F86-A549-1D84227A25F3}">
      <dsp:nvSpPr>
        <dsp:cNvPr id="0" name=""/>
        <dsp:cNvSpPr/>
      </dsp:nvSpPr>
      <dsp:spPr>
        <a:xfrm>
          <a:off x="6062008" y="1502123"/>
          <a:ext cx="248684" cy="248684"/>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D1B6FD-C7F6-46C4-ACE4-829DF85A4124}">
      <dsp:nvSpPr>
        <dsp:cNvPr id="0" name=""/>
        <dsp:cNvSpPr/>
      </dsp:nvSpPr>
      <dsp:spPr>
        <a:xfrm rot="5400000">
          <a:off x="6752643" y="1210337"/>
          <a:ext cx="877369" cy="145992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4D8386-B7AF-42F4-A0BC-3CB74D84F946}">
      <dsp:nvSpPr>
        <dsp:cNvPr id="0" name=""/>
        <dsp:cNvSpPr/>
      </dsp:nvSpPr>
      <dsp:spPr>
        <a:xfrm>
          <a:off x="6606188" y="1646539"/>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smtClean="0"/>
            <a:t>IT for National Security</a:t>
          </a:r>
          <a:endParaRPr lang="en-US" sz="1600" kern="1200" dirty="0" smtClean="0"/>
        </a:p>
      </dsp:txBody>
      <dsp:txXfrm>
        <a:off x="6606188" y="1646539"/>
        <a:ext cx="1318026" cy="1155327"/>
      </dsp:txXfrm>
    </dsp:sp>
    <dsp:sp modelId="{276C9829-0E08-406C-B319-71284B39B002}">
      <dsp:nvSpPr>
        <dsp:cNvPr id="0" name=""/>
        <dsp:cNvSpPr/>
      </dsp:nvSpPr>
      <dsp:spPr>
        <a:xfrm>
          <a:off x="7675531" y="1102856"/>
          <a:ext cx="248684" cy="248684"/>
        </a:xfrm>
        <a:prstGeom prst="triangle">
          <a:avLst>
            <a:gd name="adj" fmla="val 10000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84DE6-FFC6-4D94-8817-017222C88E62}">
      <dsp:nvSpPr>
        <dsp:cNvPr id="0" name=""/>
        <dsp:cNvSpPr/>
      </dsp:nvSpPr>
      <dsp:spPr>
        <a:xfrm rot="5400000">
          <a:off x="8366165" y="811069"/>
          <a:ext cx="877369" cy="1459923"/>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B4238-AAED-4C37-886D-B1E35EA5EFF3}">
      <dsp:nvSpPr>
        <dsp:cNvPr id="0" name=""/>
        <dsp:cNvSpPr/>
      </dsp:nvSpPr>
      <dsp:spPr>
        <a:xfrm>
          <a:off x="8219710" y="1247272"/>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smtClean="0"/>
            <a:t>IT for Healthcare</a:t>
          </a:r>
          <a:endParaRPr lang="en-US" sz="1600" kern="1200" dirty="0" smtClean="0"/>
        </a:p>
      </dsp:txBody>
      <dsp:txXfrm>
        <a:off x="8219710" y="1247272"/>
        <a:ext cx="1318026" cy="1155327"/>
      </dsp:txXfrm>
    </dsp:sp>
    <dsp:sp modelId="{E0020B0F-A116-404F-9BDE-1B8047B4A9C6}">
      <dsp:nvSpPr>
        <dsp:cNvPr id="0" name=""/>
        <dsp:cNvSpPr/>
      </dsp:nvSpPr>
      <dsp:spPr>
        <a:xfrm>
          <a:off x="9289053" y="703588"/>
          <a:ext cx="248684" cy="248684"/>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B9A7FA-AC4C-45E3-9166-0971F7989A7D}">
      <dsp:nvSpPr>
        <dsp:cNvPr id="0" name=""/>
        <dsp:cNvSpPr/>
      </dsp:nvSpPr>
      <dsp:spPr>
        <a:xfrm rot="5400000">
          <a:off x="9979687" y="411801"/>
          <a:ext cx="877369" cy="1459923"/>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EC997D-5F7D-43B4-BB5B-EEC1A6145C48}">
      <dsp:nvSpPr>
        <dsp:cNvPr id="0" name=""/>
        <dsp:cNvSpPr/>
      </dsp:nvSpPr>
      <dsp:spPr>
        <a:xfrm>
          <a:off x="9833233" y="848004"/>
          <a:ext cx="1318026" cy="115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smtClean="0"/>
            <a:t>IBM Excellence Center</a:t>
          </a:r>
          <a:endParaRPr lang="en-US" sz="1600" kern="1200" dirty="0" smtClean="0"/>
        </a:p>
      </dsp:txBody>
      <dsp:txXfrm>
        <a:off x="9833233" y="848004"/>
        <a:ext cx="1318026" cy="11553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C1B88-9E52-47B7-B618-E72A0BDA6F55}">
      <dsp:nvSpPr>
        <dsp:cNvPr id="0" name=""/>
        <dsp:cNvSpPr/>
      </dsp:nvSpPr>
      <dsp:spPr>
        <a:xfrm>
          <a:off x="4599640" y="2093981"/>
          <a:ext cx="2661541" cy="2302340"/>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Conclusion</a:t>
          </a:r>
          <a:endParaRPr lang="en-US" sz="1800" b="1" kern="1200" dirty="0"/>
        </a:p>
      </dsp:txBody>
      <dsp:txXfrm>
        <a:off x="5040695" y="2475511"/>
        <a:ext cx="1779431" cy="1539280"/>
      </dsp:txXfrm>
    </dsp:sp>
    <dsp:sp modelId="{11CE06DC-B453-468B-B3E0-B0F0F916F8E3}">
      <dsp:nvSpPr>
        <dsp:cNvPr id="0" name=""/>
        <dsp:cNvSpPr/>
      </dsp:nvSpPr>
      <dsp:spPr>
        <a:xfrm>
          <a:off x="6266276" y="992466"/>
          <a:ext cx="1004191" cy="86524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B29A28-346D-433B-B011-955DB0EC16EA}">
      <dsp:nvSpPr>
        <dsp:cNvPr id="0" name=""/>
        <dsp:cNvSpPr/>
      </dsp:nvSpPr>
      <dsp:spPr>
        <a:xfrm>
          <a:off x="4844807" y="0"/>
          <a:ext cx="2181113" cy="1886919"/>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100% Admission, </a:t>
          </a:r>
          <a:r>
            <a:rPr lang="en-US" sz="2000" kern="1200" dirty="0" smtClean="0"/>
            <a:t> Improvement in Quality of Students</a:t>
          </a:r>
          <a:endParaRPr lang="en-US" sz="2000" kern="1200" dirty="0"/>
        </a:p>
      </dsp:txBody>
      <dsp:txXfrm>
        <a:off x="5206264" y="312703"/>
        <a:ext cx="1458199" cy="1261513"/>
      </dsp:txXfrm>
    </dsp:sp>
    <dsp:sp modelId="{32D140C9-E131-4DBD-BF94-8F20E59D8C11}">
      <dsp:nvSpPr>
        <dsp:cNvPr id="0" name=""/>
        <dsp:cNvSpPr/>
      </dsp:nvSpPr>
      <dsp:spPr>
        <a:xfrm>
          <a:off x="7438246" y="2610011"/>
          <a:ext cx="1004191" cy="86524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62ADD-2F9E-4107-887F-1493C3217A34}">
      <dsp:nvSpPr>
        <dsp:cNvPr id="0" name=""/>
        <dsp:cNvSpPr/>
      </dsp:nvSpPr>
      <dsp:spPr>
        <a:xfrm>
          <a:off x="6845142" y="1160582"/>
          <a:ext cx="2181113" cy="1886919"/>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OBE</a:t>
          </a:r>
        </a:p>
        <a:p>
          <a:pPr lvl="0" algn="ctr" defTabSz="889000">
            <a:lnSpc>
              <a:spcPct val="90000"/>
            </a:lnSpc>
            <a:spcBef>
              <a:spcPct val="0"/>
            </a:spcBef>
            <a:spcAft>
              <a:spcPct val="35000"/>
            </a:spcAft>
          </a:pPr>
          <a:r>
            <a:rPr lang="en-US" sz="2000" kern="1200" dirty="0" smtClean="0"/>
            <a:t>Consistent</a:t>
          </a:r>
        </a:p>
        <a:p>
          <a:pPr lvl="0" algn="ctr" defTabSz="889000">
            <a:lnSpc>
              <a:spcPct val="90000"/>
            </a:lnSpc>
            <a:spcBef>
              <a:spcPct val="0"/>
            </a:spcBef>
            <a:spcAft>
              <a:spcPct val="35000"/>
            </a:spcAft>
          </a:pPr>
          <a:r>
            <a:rPr lang="en-US" sz="2000" kern="1200" dirty="0" smtClean="0"/>
            <a:t>PO and PEO Attainment</a:t>
          </a:r>
        </a:p>
      </dsp:txBody>
      <dsp:txXfrm>
        <a:off x="7206599" y="1473285"/>
        <a:ext cx="1458199" cy="1261513"/>
      </dsp:txXfrm>
    </dsp:sp>
    <dsp:sp modelId="{300558FD-779F-427B-93D0-4AE6DE18E56D}">
      <dsp:nvSpPr>
        <dsp:cNvPr id="0" name=""/>
        <dsp:cNvSpPr/>
      </dsp:nvSpPr>
      <dsp:spPr>
        <a:xfrm>
          <a:off x="6624120" y="4435916"/>
          <a:ext cx="1004191" cy="86524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1BD6A-EE79-4567-B466-078E4C6B022C}">
      <dsp:nvSpPr>
        <dsp:cNvPr id="0" name=""/>
        <dsp:cNvSpPr/>
      </dsp:nvSpPr>
      <dsp:spPr>
        <a:xfrm>
          <a:off x="6845142" y="3442151"/>
          <a:ext cx="2181113" cy="1886919"/>
        </a:xfrm>
        <a:prstGeom prst="hexagon">
          <a:avLst>
            <a:gd name="adj" fmla="val 28570"/>
            <a:gd name="vf" fmla="val 11547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Consistent Success rate with average 77% </a:t>
          </a:r>
        </a:p>
      </dsp:txBody>
      <dsp:txXfrm>
        <a:off x="7206599" y="3754854"/>
        <a:ext cx="1458199" cy="1261513"/>
      </dsp:txXfrm>
    </dsp:sp>
    <dsp:sp modelId="{847BC097-1E87-4EFB-BDD3-1DEABB66AE39}">
      <dsp:nvSpPr>
        <dsp:cNvPr id="0" name=""/>
        <dsp:cNvSpPr/>
      </dsp:nvSpPr>
      <dsp:spPr>
        <a:xfrm>
          <a:off x="4604593" y="4625452"/>
          <a:ext cx="1004191" cy="86524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A2C2AB-6CF7-4F8B-9165-33C06C82E4DB}">
      <dsp:nvSpPr>
        <dsp:cNvPr id="0" name=""/>
        <dsp:cNvSpPr/>
      </dsp:nvSpPr>
      <dsp:spPr>
        <a:xfrm>
          <a:off x="4844807" y="4604032"/>
          <a:ext cx="2181113" cy="1886919"/>
        </a:xfrm>
        <a:prstGeom prst="hexagon">
          <a:avLst>
            <a:gd name="adj" fmla="val 2857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Consistent in achieving the Quality Objectives</a:t>
          </a:r>
        </a:p>
      </dsp:txBody>
      <dsp:txXfrm>
        <a:off x="5206264" y="4916735"/>
        <a:ext cx="1458199" cy="1261513"/>
      </dsp:txXfrm>
    </dsp:sp>
    <dsp:sp modelId="{EBE60422-8E2D-4F83-BFD8-F727ECB84F54}">
      <dsp:nvSpPr>
        <dsp:cNvPr id="0" name=""/>
        <dsp:cNvSpPr/>
      </dsp:nvSpPr>
      <dsp:spPr>
        <a:xfrm>
          <a:off x="3413431" y="3008556"/>
          <a:ext cx="1004191" cy="86524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0ADD51-F08B-4710-9B1A-4F21C0A8851C}">
      <dsp:nvSpPr>
        <dsp:cNvPr id="0" name=""/>
        <dsp:cNvSpPr/>
      </dsp:nvSpPr>
      <dsp:spPr>
        <a:xfrm>
          <a:off x="2835185" y="3443450"/>
          <a:ext cx="2181113" cy="1886919"/>
        </a:xfrm>
        <a:prstGeom prst="hexagon">
          <a:avLst>
            <a:gd name="adj" fmla="val 2857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Consistent campus placements &amp; higher studies</a:t>
          </a:r>
        </a:p>
      </dsp:txBody>
      <dsp:txXfrm>
        <a:off x="3196642" y="3756153"/>
        <a:ext cx="1458199" cy="1261513"/>
      </dsp:txXfrm>
    </dsp:sp>
    <dsp:sp modelId="{D2E62E00-3D15-4E14-AAB9-EFBE136C1C5E}">
      <dsp:nvSpPr>
        <dsp:cNvPr id="0" name=""/>
        <dsp:cNvSpPr/>
      </dsp:nvSpPr>
      <dsp:spPr>
        <a:xfrm>
          <a:off x="2835185" y="1157985"/>
          <a:ext cx="2181113" cy="1886919"/>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Qualified Faculty &amp; well Equipped labs</a:t>
          </a:r>
        </a:p>
      </dsp:txBody>
      <dsp:txXfrm>
        <a:off x="3196642" y="1470688"/>
        <a:ext cx="1458199" cy="126151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E8811-E0A1-4BEE-A9B0-4447AA6DBEEE}">
      <dsp:nvSpPr>
        <dsp:cNvPr id="0" name=""/>
        <dsp:cNvSpPr/>
      </dsp:nvSpPr>
      <dsp:spPr>
        <a:xfrm>
          <a:off x="3581987" y="1485"/>
          <a:ext cx="7147872" cy="330761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altLang="en-US" sz="1400" kern="1200" dirty="0" smtClean="0"/>
            <a:t>All students at third year level should achieve 60% (6.5 CGPA) aggregate to be eligible for placement</a:t>
          </a:r>
          <a:endParaRPr lang="en-US" sz="1400" kern="1200" dirty="0"/>
        </a:p>
        <a:p>
          <a:pPr marL="114300" lvl="1" indent="-114300" algn="l" defTabSz="622300">
            <a:lnSpc>
              <a:spcPct val="90000"/>
            </a:lnSpc>
            <a:spcBef>
              <a:spcPct val="0"/>
            </a:spcBef>
            <a:spcAft>
              <a:spcPct val="15000"/>
            </a:spcAft>
            <a:buChar char="••"/>
          </a:pPr>
          <a:r>
            <a:rPr lang="en-US" altLang="en-US" sz="1400" kern="1200" dirty="0" smtClean="0"/>
            <a:t>To sustain results as per TCET Quality objective for SE,TE,BE.</a:t>
          </a:r>
        </a:p>
        <a:p>
          <a:pPr marL="114300" lvl="1" indent="-114300" algn="l" defTabSz="622300">
            <a:lnSpc>
              <a:spcPct val="90000"/>
            </a:lnSpc>
            <a:spcBef>
              <a:spcPct val="0"/>
            </a:spcBef>
            <a:spcAft>
              <a:spcPct val="15000"/>
            </a:spcAft>
            <a:buChar char="••"/>
          </a:pPr>
          <a:r>
            <a:rPr lang="en-US" altLang="en-US" sz="1400" kern="1200" dirty="0" smtClean="0"/>
            <a:t>At least one  tie-up per annum with renowned industries such as Infosys, Persistent, Accenture etc. during conference, workshop for their overall growth (3i).</a:t>
          </a:r>
        </a:p>
        <a:p>
          <a:pPr marL="114300" lvl="1" indent="-114300" algn="l" defTabSz="622300">
            <a:lnSpc>
              <a:spcPct val="90000"/>
            </a:lnSpc>
            <a:spcBef>
              <a:spcPct val="0"/>
            </a:spcBef>
            <a:spcAft>
              <a:spcPct val="15000"/>
            </a:spcAft>
            <a:buChar char="••"/>
          </a:pPr>
          <a:r>
            <a:rPr lang="en-US" altLang="en-US" sz="1400" kern="1200" dirty="0" smtClean="0"/>
            <a:t>Take steps for Bridging gap in curriculum, by designing minimum one bridge course per semester.</a:t>
          </a:r>
        </a:p>
        <a:p>
          <a:pPr marL="114300" lvl="1" indent="-114300" algn="l" defTabSz="622300">
            <a:lnSpc>
              <a:spcPct val="90000"/>
            </a:lnSpc>
            <a:spcBef>
              <a:spcPct val="0"/>
            </a:spcBef>
            <a:spcAft>
              <a:spcPct val="15000"/>
            </a:spcAft>
            <a:buChar char="••"/>
          </a:pPr>
          <a:r>
            <a:rPr lang="en-US" altLang="en-US" sz="1400" kern="1200" dirty="0" smtClean="0"/>
            <a:t>To have Ph.D. research programs in field of Information Technology.</a:t>
          </a:r>
        </a:p>
      </dsp:txBody>
      <dsp:txXfrm>
        <a:off x="3581987" y="414937"/>
        <a:ext cx="5907515" cy="2480715"/>
      </dsp:txXfrm>
    </dsp:sp>
    <dsp:sp modelId="{82415A32-2F68-485D-A4EB-6E8C550EE7E0}">
      <dsp:nvSpPr>
        <dsp:cNvPr id="0" name=""/>
        <dsp:cNvSpPr/>
      </dsp:nvSpPr>
      <dsp:spPr>
        <a:xfrm>
          <a:off x="5241" y="978001"/>
          <a:ext cx="3576746" cy="1354587"/>
        </a:xfrm>
        <a:prstGeom prst="roundRect">
          <a:avLst/>
        </a:prstGeom>
        <a:solidFill>
          <a:srgbClr val="FF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en-US" sz="3200" b="1" kern="1200" dirty="0" smtClean="0">
              <a:solidFill>
                <a:schemeClr val="bg1"/>
              </a:solidFill>
            </a:rPr>
            <a:t>Short Term Goals (1-3 Years)</a:t>
          </a:r>
          <a:endParaRPr lang="en-US" sz="3200" kern="1200" dirty="0">
            <a:solidFill>
              <a:schemeClr val="bg1"/>
            </a:solidFill>
          </a:endParaRPr>
        </a:p>
      </dsp:txBody>
      <dsp:txXfrm>
        <a:off x="71366" y="1044126"/>
        <a:ext cx="3444496" cy="1222337"/>
      </dsp:txXfrm>
    </dsp:sp>
    <dsp:sp modelId="{D9E69372-72A1-4DE6-BC8B-4F3C3A1FCCC9}">
      <dsp:nvSpPr>
        <dsp:cNvPr id="0" name=""/>
        <dsp:cNvSpPr/>
      </dsp:nvSpPr>
      <dsp:spPr>
        <a:xfrm>
          <a:off x="3578494" y="3387426"/>
          <a:ext cx="7151363" cy="318492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altLang="en-US" sz="1400" kern="1200" dirty="0" smtClean="0"/>
            <a:t>At least 30% of students in third year level to appear for  GATE/ GRE , TOEFL and Professional Certifications through HOC Cell.</a:t>
          </a:r>
          <a:endParaRPr lang="en-US" sz="1400" kern="1200" dirty="0"/>
        </a:p>
        <a:p>
          <a:pPr marL="114300" lvl="1" indent="-114300" algn="l" defTabSz="622300">
            <a:lnSpc>
              <a:spcPct val="90000"/>
            </a:lnSpc>
            <a:spcBef>
              <a:spcPct val="0"/>
            </a:spcBef>
            <a:spcAft>
              <a:spcPct val="15000"/>
            </a:spcAft>
            <a:buChar char="••"/>
          </a:pPr>
          <a:r>
            <a:rPr lang="en-US" altLang="en-US" sz="1400" kern="1200" dirty="0" smtClean="0"/>
            <a:t>Conduct Organized research work in view of at least one Patent/ IPR development per year. </a:t>
          </a:r>
        </a:p>
        <a:p>
          <a:pPr marL="114300" lvl="1" indent="-114300" algn="l" defTabSz="622300">
            <a:lnSpc>
              <a:spcPct val="90000"/>
            </a:lnSpc>
            <a:spcBef>
              <a:spcPct val="0"/>
            </a:spcBef>
            <a:spcAft>
              <a:spcPct val="15000"/>
            </a:spcAft>
            <a:buChar char="••"/>
          </a:pPr>
          <a:r>
            <a:rPr lang="en-US" sz="1400" kern="1200" dirty="0" smtClean="0"/>
            <a:t>Start student exchange, collaborative research program with Foreign Universities of repute.</a:t>
          </a:r>
          <a:endParaRPr lang="en-US" sz="1400" kern="1200" dirty="0"/>
        </a:p>
        <a:p>
          <a:pPr marL="114300" lvl="1" indent="-114300" algn="l" defTabSz="622300">
            <a:lnSpc>
              <a:spcPct val="90000"/>
            </a:lnSpc>
            <a:spcBef>
              <a:spcPct val="0"/>
            </a:spcBef>
            <a:spcAft>
              <a:spcPct val="15000"/>
            </a:spcAft>
            <a:buChar char="••"/>
          </a:pPr>
          <a:r>
            <a:rPr lang="en-US" sz="1400" kern="1200" dirty="0" smtClean="0"/>
            <a:t>Increase Industry collaboration for setting up center of excellence on campus.</a:t>
          </a:r>
          <a:endParaRPr lang="en-US" sz="1400" kern="1200" dirty="0"/>
        </a:p>
        <a:p>
          <a:pPr marL="114300" lvl="1" indent="-114300" algn="l" defTabSz="622300">
            <a:lnSpc>
              <a:spcPct val="90000"/>
            </a:lnSpc>
            <a:spcBef>
              <a:spcPct val="0"/>
            </a:spcBef>
            <a:spcAft>
              <a:spcPct val="15000"/>
            </a:spcAft>
            <a:buChar char="••"/>
          </a:pPr>
          <a:r>
            <a:rPr lang="en-US" sz="1400" kern="1200" dirty="0" smtClean="0"/>
            <a:t>Setup IT Education Hub for skill development at various levels.</a:t>
          </a:r>
          <a:endParaRPr lang="en-US" sz="1400" kern="1200" dirty="0"/>
        </a:p>
      </dsp:txBody>
      <dsp:txXfrm>
        <a:off x="3578494" y="3785542"/>
        <a:ext cx="5957015" cy="2388697"/>
      </dsp:txXfrm>
    </dsp:sp>
    <dsp:sp modelId="{CAA9224B-8A75-4A4B-94A4-85BF137EF912}">
      <dsp:nvSpPr>
        <dsp:cNvPr id="0" name=""/>
        <dsp:cNvSpPr/>
      </dsp:nvSpPr>
      <dsp:spPr>
        <a:xfrm>
          <a:off x="5244" y="4286881"/>
          <a:ext cx="3573249" cy="1386018"/>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en-US" sz="3200" b="1" kern="1200" dirty="0" smtClean="0">
              <a:solidFill>
                <a:schemeClr val="bg1"/>
              </a:solidFill>
            </a:rPr>
            <a:t>Long Term Goals ( &gt; 3 Years)</a:t>
          </a:r>
          <a:endParaRPr lang="en-US" sz="3200" kern="1200" dirty="0">
            <a:solidFill>
              <a:schemeClr val="bg1"/>
            </a:solidFill>
          </a:endParaRPr>
        </a:p>
      </dsp:txBody>
      <dsp:txXfrm>
        <a:off x="72904" y="4354541"/>
        <a:ext cx="3437929" cy="1250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FB0F8-4D7F-4713-A71F-071B450923B7}">
      <dsp:nvSpPr>
        <dsp:cNvPr id="0" name=""/>
        <dsp:cNvSpPr/>
      </dsp:nvSpPr>
      <dsp:spPr>
        <a:xfrm>
          <a:off x="6564925" y="1846661"/>
          <a:ext cx="228701" cy="2866397"/>
        </a:xfrm>
        <a:custGeom>
          <a:avLst/>
          <a:gdLst/>
          <a:ahLst/>
          <a:cxnLst/>
          <a:rect l="0" t="0" r="0" b="0"/>
          <a:pathLst>
            <a:path>
              <a:moveTo>
                <a:pt x="0" y="0"/>
              </a:moveTo>
              <a:lnTo>
                <a:pt x="0" y="2866397"/>
              </a:lnTo>
              <a:lnTo>
                <a:pt x="228701" y="28663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A05DD-6D06-40F3-8704-1D1D3F1243D9}">
      <dsp:nvSpPr>
        <dsp:cNvPr id="0" name=""/>
        <dsp:cNvSpPr/>
      </dsp:nvSpPr>
      <dsp:spPr>
        <a:xfrm>
          <a:off x="6564925" y="1846661"/>
          <a:ext cx="228701" cy="1783875"/>
        </a:xfrm>
        <a:custGeom>
          <a:avLst/>
          <a:gdLst/>
          <a:ahLst/>
          <a:cxnLst/>
          <a:rect l="0" t="0" r="0" b="0"/>
          <a:pathLst>
            <a:path>
              <a:moveTo>
                <a:pt x="0" y="0"/>
              </a:moveTo>
              <a:lnTo>
                <a:pt x="0" y="1783875"/>
              </a:lnTo>
              <a:lnTo>
                <a:pt x="228701" y="178387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27C982-4232-419B-9A77-280E85043542}">
      <dsp:nvSpPr>
        <dsp:cNvPr id="0" name=""/>
        <dsp:cNvSpPr/>
      </dsp:nvSpPr>
      <dsp:spPr>
        <a:xfrm>
          <a:off x="6564925" y="1846661"/>
          <a:ext cx="228701" cy="701352"/>
        </a:xfrm>
        <a:custGeom>
          <a:avLst/>
          <a:gdLst/>
          <a:ahLst/>
          <a:cxnLst/>
          <a:rect l="0" t="0" r="0" b="0"/>
          <a:pathLst>
            <a:path>
              <a:moveTo>
                <a:pt x="0" y="0"/>
              </a:moveTo>
              <a:lnTo>
                <a:pt x="0" y="701352"/>
              </a:lnTo>
              <a:lnTo>
                <a:pt x="228701" y="70135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06978-A883-4880-8615-22EF45F3EEE9}">
      <dsp:nvSpPr>
        <dsp:cNvPr id="0" name=""/>
        <dsp:cNvSpPr/>
      </dsp:nvSpPr>
      <dsp:spPr>
        <a:xfrm>
          <a:off x="5314550" y="793176"/>
          <a:ext cx="1860246" cy="291145"/>
        </a:xfrm>
        <a:custGeom>
          <a:avLst/>
          <a:gdLst/>
          <a:ahLst/>
          <a:cxnLst/>
          <a:rect l="0" t="0" r="0" b="0"/>
          <a:pathLst>
            <a:path>
              <a:moveTo>
                <a:pt x="0" y="0"/>
              </a:moveTo>
              <a:lnTo>
                <a:pt x="0" y="131053"/>
              </a:lnTo>
              <a:lnTo>
                <a:pt x="1860246" y="131053"/>
              </a:lnTo>
              <a:lnTo>
                <a:pt x="1860246" y="29114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9BD407-4118-44CC-B54D-D22AF66234CD}">
      <dsp:nvSpPr>
        <dsp:cNvPr id="0" name=""/>
        <dsp:cNvSpPr/>
      </dsp:nvSpPr>
      <dsp:spPr>
        <a:xfrm>
          <a:off x="4720062" y="1846661"/>
          <a:ext cx="228701" cy="2866397"/>
        </a:xfrm>
        <a:custGeom>
          <a:avLst/>
          <a:gdLst/>
          <a:ahLst/>
          <a:cxnLst/>
          <a:rect l="0" t="0" r="0" b="0"/>
          <a:pathLst>
            <a:path>
              <a:moveTo>
                <a:pt x="0" y="0"/>
              </a:moveTo>
              <a:lnTo>
                <a:pt x="0" y="2866397"/>
              </a:lnTo>
              <a:lnTo>
                <a:pt x="228701" y="28663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3508A6-6BF4-4C37-83E4-EA06BA61ED91}">
      <dsp:nvSpPr>
        <dsp:cNvPr id="0" name=""/>
        <dsp:cNvSpPr/>
      </dsp:nvSpPr>
      <dsp:spPr>
        <a:xfrm>
          <a:off x="4720062" y="1846661"/>
          <a:ext cx="228701" cy="1783875"/>
        </a:xfrm>
        <a:custGeom>
          <a:avLst/>
          <a:gdLst/>
          <a:ahLst/>
          <a:cxnLst/>
          <a:rect l="0" t="0" r="0" b="0"/>
          <a:pathLst>
            <a:path>
              <a:moveTo>
                <a:pt x="0" y="0"/>
              </a:moveTo>
              <a:lnTo>
                <a:pt x="0" y="1783875"/>
              </a:lnTo>
              <a:lnTo>
                <a:pt x="228701" y="178387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16C41C-5B3B-4DD8-81F2-005CF08E10B6}">
      <dsp:nvSpPr>
        <dsp:cNvPr id="0" name=""/>
        <dsp:cNvSpPr/>
      </dsp:nvSpPr>
      <dsp:spPr>
        <a:xfrm>
          <a:off x="4720062" y="1846661"/>
          <a:ext cx="228701" cy="701352"/>
        </a:xfrm>
        <a:custGeom>
          <a:avLst/>
          <a:gdLst/>
          <a:ahLst/>
          <a:cxnLst/>
          <a:rect l="0" t="0" r="0" b="0"/>
          <a:pathLst>
            <a:path>
              <a:moveTo>
                <a:pt x="0" y="0"/>
              </a:moveTo>
              <a:lnTo>
                <a:pt x="0" y="701352"/>
              </a:lnTo>
              <a:lnTo>
                <a:pt x="228701" y="70135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9C3260-A401-421D-A30E-B1C0CE01AAE5}">
      <dsp:nvSpPr>
        <dsp:cNvPr id="0" name=""/>
        <dsp:cNvSpPr/>
      </dsp:nvSpPr>
      <dsp:spPr>
        <a:xfrm>
          <a:off x="5268830" y="793176"/>
          <a:ext cx="91440" cy="291145"/>
        </a:xfrm>
        <a:custGeom>
          <a:avLst/>
          <a:gdLst/>
          <a:ahLst/>
          <a:cxnLst/>
          <a:rect l="0" t="0" r="0" b="0"/>
          <a:pathLst>
            <a:path>
              <a:moveTo>
                <a:pt x="45720" y="0"/>
              </a:moveTo>
              <a:lnTo>
                <a:pt x="45720" y="131053"/>
              </a:lnTo>
              <a:lnTo>
                <a:pt x="61104" y="131053"/>
              </a:lnTo>
              <a:lnTo>
                <a:pt x="61104" y="29114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22C772-AD3F-492C-B4C6-1152DFFF2628}">
      <dsp:nvSpPr>
        <dsp:cNvPr id="0" name=""/>
        <dsp:cNvSpPr/>
      </dsp:nvSpPr>
      <dsp:spPr>
        <a:xfrm>
          <a:off x="2875200" y="1846661"/>
          <a:ext cx="228701" cy="3948920"/>
        </a:xfrm>
        <a:custGeom>
          <a:avLst/>
          <a:gdLst/>
          <a:ahLst/>
          <a:cxnLst/>
          <a:rect l="0" t="0" r="0" b="0"/>
          <a:pathLst>
            <a:path>
              <a:moveTo>
                <a:pt x="0" y="0"/>
              </a:moveTo>
              <a:lnTo>
                <a:pt x="0" y="3948920"/>
              </a:lnTo>
              <a:lnTo>
                <a:pt x="228701" y="39489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36350-F7E2-460C-89B0-CB2154252397}">
      <dsp:nvSpPr>
        <dsp:cNvPr id="0" name=""/>
        <dsp:cNvSpPr/>
      </dsp:nvSpPr>
      <dsp:spPr>
        <a:xfrm>
          <a:off x="2875200" y="1846661"/>
          <a:ext cx="228701" cy="2866397"/>
        </a:xfrm>
        <a:custGeom>
          <a:avLst/>
          <a:gdLst/>
          <a:ahLst/>
          <a:cxnLst/>
          <a:rect l="0" t="0" r="0" b="0"/>
          <a:pathLst>
            <a:path>
              <a:moveTo>
                <a:pt x="0" y="0"/>
              </a:moveTo>
              <a:lnTo>
                <a:pt x="0" y="2866397"/>
              </a:lnTo>
              <a:lnTo>
                <a:pt x="228701" y="28663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CC6956-7992-4D40-8F9A-AC126B4B7A98}">
      <dsp:nvSpPr>
        <dsp:cNvPr id="0" name=""/>
        <dsp:cNvSpPr/>
      </dsp:nvSpPr>
      <dsp:spPr>
        <a:xfrm>
          <a:off x="2875200" y="1846661"/>
          <a:ext cx="228701" cy="1783875"/>
        </a:xfrm>
        <a:custGeom>
          <a:avLst/>
          <a:gdLst/>
          <a:ahLst/>
          <a:cxnLst/>
          <a:rect l="0" t="0" r="0" b="0"/>
          <a:pathLst>
            <a:path>
              <a:moveTo>
                <a:pt x="0" y="0"/>
              </a:moveTo>
              <a:lnTo>
                <a:pt x="0" y="1783875"/>
              </a:lnTo>
              <a:lnTo>
                <a:pt x="228701" y="178387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894ABE-0F67-48E9-BFB2-A6F911CFE4EC}">
      <dsp:nvSpPr>
        <dsp:cNvPr id="0" name=""/>
        <dsp:cNvSpPr/>
      </dsp:nvSpPr>
      <dsp:spPr>
        <a:xfrm>
          <a:off x="2875200" y="1846661"/>
          <a:ext cx="228701" cy="701352"/>
        </a:xfrm>
        <a:custGeom>
          <a:avLst/>
          <a:gdLst/>
          <a:ahLst/>
          <a:cxnLst/>
          <a:rect l="0" t="0" r="0" b="0"/>
          <a:pathLst>
            <a:path>
              <a:moveTo>
                <a:pt x="0" y="0"/>
              </a:moveTo>
              <a:lnTo>
                <a:pt x="0" y="701352"/>
              </a:lnTo>
              <a:lnTo>
                <a:pt x="228701" y="70135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B27E6-9044-4A22-A054-ED78A29F311F}">
      <dsp:nvSpPr>
        <dsp:cNvPr id="0" name=""/>
        <dsp:cNvSpPr/>
      </dsp:nvSpPr>
      <dsp:spPr>
        <a:xfrm>
          <a:off x="3485072" y="793176"/>
          <a:ext cx="1829478" cy="291145"/>
        </a:xfrm>
        <a:custGeom>
          <a:avLst/>
          <a:gdLst/>
          <a:ahLst/>
          <a:cxnLst/>
          <a:rect l="0" t="0" r="0" b="0"/>
          <a:pathLst>
            <a:path>
              <a:moveTo>
                <a:pt x="1829478" y="0"/>
              </a:moveTo>
              <a:lnTo>
                <a:pt x="1829478" y="131053"/>
              </a:lnTo>
              <a:lnTo>
                <a:pt x="0" y="131053"/>
              </a:lnTo>
              <a:lnTo>
                <a:pt x="0" y="29114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5A21A8-52CC-4DC1-BDE1-F3458EF0A342}">
      <dsp:nvSpPr>
        <dsp:cNvPr id="0" name=""/>
        <dsp:cNvSpPr/>
      </dsp:nvSpPr>
      <dsp:spPr>
        <a:xfrm>
          <a:off x="3936682" y="30836"/>
          <a:ext cx="2755736" cy="76233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IT Department</a:t>
          </a:r>
          <a:endParaRPr lang="en-US" sz="2000" b="1" kern="1200" dirty="0"/>
        </a:p>
      </dsp:txBody>
      <dsp:txXfrm>
        <a:off x="3936682" y="30836"/>
        <a:ext cx="2755736" cy="762339"/>
      </dsp:txXfrm>
    </dsp:sp>
    <dsp:sp modelId="{B98D4B3D-9300-49D8-8C0D-1B93328B6718}">
      <dsp:nvSpPr>
        <dsp:cNvPr id="0" name=""/>
        <dsp:cNvSpPr/>
      </dsp:nvSpPr>
      <dsp:spPr>
        <a:xfrm>
          <a:off x="2722732" y="1084321"/>
          <a:ext cx="1524679" cy="7623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Infrastructure</a:t>
          </a:r>
          <a:endParaRPr lang="en-US" sz="1400" kern="1200" dirty="0"/>
        </a:p>
      </dsp:txBody>
      <dsp:txXfrm>
        <a:off x="2722732" y="1084321"/>
        <a:ext cx="1524679" cy="762339"/>
      </dsp:txXfrm>
    </dsp:sp>
    <dsp:sp modelId="{911C2D01-45E8-45BD-A7CB-B188C49F3EFE}">
      <dsp:nvSpPr>
        <dsp:cNvPr id="0" name=""/>
        <dsp:cNvSpPr/>
      </dsp:nvSpPr>
      <dsp:spPr>
        <a:xfrm>
          <a:off x="3103902" y="2166843"/>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6 Classrooms</a:t>
          </a:r>
          <a:endParaRPr lang="en-US" sz="1500" kern="1200" dirty="0"/>
        </a:p>
      </dsp:txBody>
      <dsp:txXfrm>
        <a:off x="3103902" y="2166843"/>
        <a:ext cx="1524679" cy="762339"/>
      </dsp:txXfrm>
    </dsp:sp>
    <dsp:sp modelId="{CB7828CA-3278-4C7B-A461-921D41F2876A}">
      <dsp:nvSpPr>
        <dsp:cNvPr id="0" name=""/>
        <dsp:cNvSpPr/>
      </dsp:nvSpPr>
      <dsp:spPr>
        <a:xfrm>
          <a:off x="3103902" y="3249366"/>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8 Labs</a:t>
          </a:r>
          <a:endParaRPr lang="en-US" sz="1500" kern="1200" dirty="0"/>
        </a:p>
      </dsp:txBody>
      <dsp:txXfrm>
        <a:off x="3103902" y="3249366"/>
        <a:ext cx="1524679" cy="762339"/>
      </dsp:txXfrm>
    </dsp:sp>
    <dsp:sp modelId="{A2B2E725-7127-498F-9990-66FBF2024EF8}">
      <dsp:nvSpPr>
        <dsp:cNvPr id="0" name=""/>
        <dsp:cNvSpPr/>
      </dsp:nvSpPr>
      <dsp:spPr>
        <a:xfrm>
          <a:off x="3103902" y="4331888"/>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Staffroom, HOD Cabin, Counseling Room</a:t>
          </a:r>
          <a:endParaRPr lang="en-US" sz="1400" kern="1200" dirty="0"/>
        </a:p>
      </dsp:txBody>
      <dsp:txXfrm>
        <a:off x="3103902" y="4331888"/>
        <a:ext cx="1524679" cy="762339"/>
      </dsp:txXfrm>
    </dsp:sp>
    <dsp:sp modelId="{9889FF5E-CCDA-4E2E-A95E-776B2BB0B818}">
      <dsp:nvSpPr>
        <dsp:cNvPr id="0" name=""/>
        <dsp:cNvSpPr/>
      </dsp:nvSpPr>
      <dsp:spPr>
        <a:xfrm>
          <a:off x="3103902" y="5414411"/>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Department Library, Discussion Room</a:t>
          </a:r>
          <a:endParaRPr lang="en-US" sz="1500" kern="1200" dirty="0"/>
        </a:p>
      </dsp:txBody>
      <dsp:txXfrm>
        <a:off x="3103902" y="5414411"/>
        <a:ext cx="1524679" cy="762339"/>
      </dsp:txXfrm>
    </dsp:sp>
    <dsp:sp modelId="{A4EAE969-B2B5-4359-AFA6-0075C38CB84B}">
      <dsp:nvSpPr>
        <dsp:cNvPr id="0" name=""/>
        <dsp:cNvSpPr/>
      </dsp:nvSpPr>
      <dsp:spPr>
        <a:xfrm>
          <a:off x="4567594" y="1084321"/>
          <a:ext cx="1524679" cy="7623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Faculty</a:t>
          </a:r>
          <a:endParaRPr lang="en-US" sz="1500" kern="1200" dirty="0"/>
        </a:p>
      </dsp:txBody>
      <dsp:txXfrm>
        <a:off x="4567594" y="1084321"/>
        <a:ext cx="1524679" cy="762339"/>
      </dsp:txXfrm>
    </dsp:sp>
    <dsp:sp modelId="{A4AA4314-2B59-4156-BC17-AB283374CDD6}">
      <dsp:nvSpPr>
        <dsp:cNvPr id="0" name=""/>
        <dsp:cNvSpPr/>
      </dsp:nvSpPr>
      <dsp:spPr>
        <a:xfrm>
          <a:off x="4948764" y="2166843"/>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30 Faculty Members</a:t>
          </a:r>
          <a:endParaRPr lang="en-US" sz="1500" kern="1200" dirty="0"/>
        </a:p>
      </dsp:txBody>
      <dsp:txXfrm>
        <a:off x="4948764" y="2166843"/>
        <a:ext cx="1524679" cy="762339"/>
      </dsp:txXfrm>
    </dsp:sp>
    <dsp:sp modelId="{0A9B4C21-0ACB-458B-A0CE-BAD4C10AE77C}">
      <dsp:nvSpPr>
        <dsp:cNvPr id="0" name=""/>
        <dsp:cNvSpPr/>
      </dsp:nvSpPr>
      <dsp:spPr>
        <a:xfrm>
          <a:off x="4948764" y="3249366"/>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4 PhD,  6 PhD Pursuing, 17 PG</a:t>
          </a:r>
          <a:endParaRPr lang="en-US" sz="1500" kern="1200" dirty="0"/>
        </a:p>
      </dsp:txBody>
      <dsp:txXfrm>
        <a:off x="4948764" y="3249366"/>
        <a:ext cx="1524679" cy="762339"/>
      </dsp:txXfrm>
    </dsp:sp>
    <dsp:sp modelId="{1336C27D-0F2C-4457-B3A8-2E9161D25649}">
      <dsp:nvSpPr>
        <dsp:cNvPr id="0" name=""/>
        <dsp:cNvSpPr/>
      </dsp:nvSpPr>
      <dsp:spPr>
        <a:xfrm>
          <a:off x="4948764" y="4331888"/>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9 Support Staff</a:t>
          </a:r>
          <a:endParaRPr lang="en-US" sz="1500" kern="1200" dirty="0"/>
        </a:p>
      </dsp:txBody>
      <dsp:txXfrm>
        <a:off x="4948764" y="4331888"/>
        <a:ext cx="1524679" cy="762339"/>
      </dsp:txXfrm>
    </dsp:sp>
    <dsp:sp modelId="{56A407F8-060B-4BC9-9E04-05F15DF78DA3}">
      <dsp:nvSpPr>
        <dsp:cNvPr id="0" name=""/>
        <dsp:cNvSpPr/>
      </dsp:nvSpPr>
      <dsp:spPr>
        <a:xfrm>
          <a:off x="6412457" y="1084321"/>
          <a:ext cx="1524679" cy="7623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Students</a:t>
          </a:r>
          <a:endParaRPr lang="en-US" sz="1500" kern="1200" dirty="0"/>
        </a:p>
      </dsp:txBody>
      <dsp:txXfrm>
        <a:off x="6412457" y="1084321"/>
        <a:ext cx="1524679" cy="762339"/>
      </dsp:txXfrm>
    </dsp:sp>
    <dsp:sp modelId="{04EA58A6-4537-4D4B-885A-DCD3D8B8FEAE}">
      <dsp:nvSpPr>
        <dsp:cNvPr id="0" name=""/>
        <dsp:cNvSpPr/>
      </dsp:nvSpPr>
      <dsp:spPr>
        <a:xfrm>
          <a:off x="6793626" y="2166843"/>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Sanction Intake 120</a:t>
          </a:r>
          <a:endParaRPr lang="en-US" sz="1500" kern="1200" dirty="0"/>
        </a:p>
      </dsp:txBody>
      <dsp:txXfrm>
        <a:off x="6793626" y="2166843"/>
        <a:ext cx="1524679" cy="762339"/>
      </dsp:txXfrm>
    </dsp:sp>
    <dsp:sp modelId="{2637729B-A6BC-42A3-8880-74700F2F9F8F}">
      <dsp:nvSpPr>
        <dsp:cNvPr id="0" name=""/>
        <dsp:cNvSpPr/>
      </dsp:nvSpPr>
      <dsp:spPr>
        <a:xfrm>
          <a:off x="6793626" y="3249366"/>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24 Students Direct Second Year</a:t>
          </a:r>
          <a:endParaRPr lang="en-US" sz="1500" kern="1200" dirty="0"/>
        </a:p>
      </dsp:txBody>
      <dsp:txXfrm>
        <a:off x="6793626" y="3249366"/>
        <a:ext cx="1524679" cy="762339"/>
      </dsp:txXfrm>
    </dsp:sp>
    <dsp:sp modelId="{EA992DCF-5188-4B2A-8883-21880AC7389E}">
      <dsp:nvSpPr>
        <dsp:cNvPr id="0" name=""/>
        <dsp:cNvSpPr/>
      </dsp:nvSpPr>
      <dsp:spPr>
        <a:xfrm>
          <a:off x="6793626" y="4331888"/>
          <a:ext cx="1524679" cy="76233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SE, TE, BE</a:t>
          </a:r>
        </a:p>
        <a:p>
          <a:pPr lvl="0" algn="ctr" defTabSz="666750">
            <a:lnSpc>
              <a:spcPct val="90000"/>
            </a:lnSpc>
            <a:spcBef>
              <a:spcPct val="0"/>
            </a:spcBef>
            <a:spcAft>
              <a:spcPct val="35000"/>
            </a:spcAft>
          </a:pPr>
          <a:r>
            <a:rPr lang="en-US" sz="1500" kern="1200" dirty="0" smtClean="0"/>
            <a:t>Total 480</a:t>
          </a:r>
          <a:endParaRPr lang="en-US" sz="1500" kern="1200" dirty="0"/>
        </a:p>
      </dsp:txBody>
      <dsp:txXfrm>
        <a:off x="6793626" y="4331888"/>
        <a:ext cx="1524679" cy="7623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D8CBD-21D5-41E7-BC5F-2579DE79600C}">
      <dsp:nvSpPr>
        <dsp:cNvPr id="0" name=""/>
        <dsp:cNvSpPr/>
      </dsp:nvSpPr>
      <dsp:spPr>
        <a:xfrm>
          <a:off x="1699714" y="0"/>
          <a:ext cx="6240390" cy="6240390"/>
        </a:xfrm>
        <a:prstGeom prst="triangle">
          <a:avLst/>
        </a:prstGeom>
        <a:solidFill>
          <a:schemeClr val="bg1">
            <a:lumMod val="65000"/>
          </a:schemeClr>
        </a:solidFill>
        <a:ln w="254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sp>
    <dsp:sp modelId="{76BCF4A9-05F2-4044-B9E4-BA33A0A1ACE1}">
      <dsp:nvSpPr>
        <dsp:cNvPr id="0" name=""/>
        <dsp:cNvSpPr/>
      </dsp:nvSpPr>
      <dsp:spPr>
        <a:xfrm>
          <a:off x="4819909" y="624648"/>
          <a:ext cx="4056253" cy="633789"/>
        </a:xfrm>
        <a:prstGeom prst="roundRect">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Successful career  </a:t>
          </a:r>
          <a:endParaRPr lang="en-US" sz="2000" kern="1200" dirty="0">
            <a:solidFill>
              <a:schemeClr val="bg1"/>
            </a:solidFill>
          </a:endParaRPr>
        </a:p>
      </dsp:txBody>
      <dsp:txXfrm>
        <a:off x="4850848" y="655587"/>
        <a:ext cx="3994375" cy="571911"/>
      </dsp:txXfrm>
    </dsp:sp>
    <dsp:sp modelId="{A8AEF832-E1DA-4A9E-ADBE-1803ABDA43C1}">
      <dsp:nvSpPr>
        <dsp:cNvPr id="0" name=""/>
        <dsp:cNvSpPr/>
      </dsp:nvSpPr>
      <dsp:spPr>
        <a:xfrm>
          <a:off x="4819909" y="1337661"/>
          <a:ext cx="4056253" cy="633789"/>
        </a:xfrm>
        <a:prstGeom prst="roundRect">
          <a:avLst/>
        </a:prstGeom>
        <a:solidFill>
          <a:srgbClr val="99CC00">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Communication skills for professional growth</a:t>
          </a:r>
          <a:endParaRPr lang="en-US" sz="2000" kern="1200" dirty="0">
            <a:solidFill>
              <a:schemeClr val="bg1"/>
            </a:solidFill>
          </a:endParaRPr>
        </a:p>
      </dsp:txBody>
      <dsp:txXfrm>
        <a:off x="4850848" y="1368600"/>
        <a:ext cx="3994375" cy="571911"/>
      </dsp:txXfrm>
    </dsp:sp>
    <dsp:sp modelId="{4FA60D01-C42F-4D99-9D98-8D1A2309C7DF}">
      <dsp:nvSpPr>
        <dsp:cNvPr id="0" name=""/>
        <dsp:cNvSpPr/>
      </dsp:nvSpPr>
      <dsp:spPr>
        <a:xfrm>
          <a:off x="4819909" y="2050675"/>
          <a:ext cx="4056253" cy="633789"/>
        </a:xfrm>
        <a:prstGeom prst="roundRect">
          <a:avLst/>
        </a:prstGeom>
        <a:solidFill>
          <a:srgbClr val="7030A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R&amp;D and EDC Skills</a:t>
          </a:r>
          <a:endParaRPr lang="en-US" sz="2000" kern="1200" dirty="0">
            <a:solidFill>
              <a:schemeClr val="bg1"/>
            </a:solidFill>
          </a:endParaRPr>
        </a:p>
      </dsp:txBody>
      <dsp:txXfrm>
        <a:off x="4850848" y="2081614"/>
        <a:ext cx="3994375" cy="571911"/>
      </dsp:txXfrm>
    </dsp:sp>
    <dsp:sp modelId="{EE0ACD2A-479A-4E97-991D-062A1A72B9A8}">
      <dsp:nvSpPr>
        <dsp:cNvPr id="0" name=""/>
        <dsp:cNvSpPr/>
      </dsp:nvSpPr>
      <dsp:spPr>
        <a:xfrm>
          <a:off x="4819909" y="2763688"/>
          <a:ext cx="4056253" cy="633789"/>
        </a:xfrm>
        <a:prstGeom prst="roundRect">
          <a:avLst/>
        </a:prstGeom>
        <a:solidFill>
          <a:srgbClr val="D353DD">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Independent &amp; Critical thinking and problem solving</a:t>
          </a:r>
        </a:p>
      </dsp:txBody>
      <dsp:txXfrm>
        <a:off x="4850848" y="2794627"/>
        <a:ext cx="3994375" cy="571911"/>
      </dsp:txXfrm>
    </dsp:sp>
    <dsp:sp modelId="{91FBDC05-DEC5-44FA-88A3-4F4489E62691}">
      <dsp:nvSpPr>
        <dsp:cNvPr id="0" name=""/>
        <dsp:cNvSpPr/>
      </dsp:nvSpPr>
      <dsp:spPr>
        <a:xfrm>
          <a:off x="4819909" y="3476701"/>
          <a:ext cx="4056253" cy="633789"/>
        </a:xfrm>
        <a:prstGeom prst="roundRect">
          <a:avLst/>
        </a:prstGeom>
        <a:solidFill>
          <a:srgbClr val="0099FF">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Best Practices &amp; Technologies</a:t>
          </a:r>
        </a:p>
      </dsp:txBody>
      <dsp:txXfrm>
        <a:off x="4850848" y="3507640"/>
        <a:ext cx="3994375" cy="571911"/>
      </dsp:txXfrm>
    </dsp:sp>
    <dsp:sp modelId="{FC3CF425-E31D-40D0-AE58-CDF7C952B6EC}">
      <dsp:nvSpPr>
        <dsp:cNvPr id="0" name=""/>
        <dsp:cNvSpPr/>
      </dsp:nvSpPr>
      <dsp:spPr>
        <a:xfrm>
          <a:off x="4819909" y="4189714"/>
          <a:ext cx="4056253" cy="633789"/>
        </a:xfrm>
        <a:prstGeom prst="roundRect">
          <a:avLst/>
        </a:prstGeom>
        <a:solidFill>
          <a:srgbClr val="FF3300">
            <a:alpha val="89804"/>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Programming Tools</a:t>
          </a:r>
        </a:p>
      </dsp:txBody>
      <dsp:txXfrm>
        <a:off x="4850848" y="4220653"/>
        <a:ext cx="3994375" cy="571911"/>
      </dsp:txXfrm>
    </dsp:sp>
    <dsp:sp modelId="{E4C2E35A-1608-4D65-AC94-CCBC6D756A7A}">
      <dsp:nvSpPr>
        <dsp:cNvPr id="0" name=""/>
        <dsp:cNvSpPr/>
      </dsp:nvSpPr>
      <dsp:spPr>
        <a:xfrm>
          <a:off x="4819909" y="4902728"/>
          <a:ext cx="4056253" cy="633789"/>
        </a:xfrm>
        <a:prstGeom prst="roundRect">
          <a:avLst/>
        </a:prstGeom>
        <a:solidFill>
          <a:schemeClr val="accent5">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Fundamental Knowledge of IT Courses</a:t>
          </a:r>
        </a:p>
      </dsp:txBody>
      <dsp:txXfrm>
        <a:off x="4850848" y="4933667"/>
        <a:ext cx="3994375" cy="571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93F81-E8B5-4154-8217-79B42EC2647E}">
      <dsp:nvSpPr>
        <dsp:cNvPr id="0" name=""/>
        <dsp:cNvSpPr/>
      </dsp:nvSpPr>
      <dsp:spPr>
        <a:xfrm rot="5400000">
          <a:off x="504446" y="1694086"/>
          <a:ext cx="1498793" cy="2493958"/>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6A7483-26EF-45FC-9842-28B4A9D79320}">
      <dsp:nvSpPr>
        <dsp:cNvPr id="0" name=""/>
        <dsp:cNvSpPr/>
      </dsp:nvSpPr>
      <dsp:spPr>
        <a:xfrm>
          <a:off x="254260" y="2439242"/>
          <a:ext cx="2251559" cy="197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2001</a:t>
          </a:r>
        </a:p>
        <a:p>
          <a:pPr lvl="0" algn="l" defTabSz="622300">
            <a:lnSpc>
              <a:spcPct val="90000"/>
            </a:lnSpc>
            <a:spcBef>
              <a:spcPct val="0"/>
            </a:spcBef>
            <a:spcAft>
              <a:spcPct val="35000"/>
            </a:spcAft>
          </a:pPr>
          <a:r>
            <a:rPr lang="en-US" sz="1400" kern="1200" dirty="0"/>
            <a:t>Establishment of Institute with the </a:t>
          </a:r>
          <a:r>
            <a:rPr lang="en-US" sz="1400" kern="1200" dirty="0" smtClean="0"/>
            <a:t>PEO (Quality Objectives) </a:t>
          </a:r>
          <a:r>
            <a:rPr lang="en-US" sz="1400" kern="1200" dirty="0"/>
            <a:t>of creating competent engineering Graduates</a:t>
          </a:r>
        </a:p>
      </dsp:txBody>
      <dsp:txXfrm>
        <a:off x="254260" y="2439242"/>
        <a:ext cx="2251559" cy="1973623"/>
      </dsp:txXfrm>
    </dsp:sp>
    <dsp:sp modelId="{5E8C2383-39E0-4A50-98F3-39A78DAB40E1}">
      <dsp:nvSpPr>
        <dsp:cNvPr id="0" name=""/>
        <dsp:cNvSpPr/>
      </dsp:nvSpPr>
      <dsp:spPr>
        <a:xfrm>
          <a:off x="2080997" y="1510478"/>
          <a:ext cx="424822" cy="424822"/>
        </a:xfrm>
        <a:prstGeom prst="triangle">
          <a:avLst>
            <a:gd name="adj" fmla="val 100000"/>
          </a:avLst>
        </a:prstGeom>
        <a:solidFill>
          <a:schemeClr val="accent5">
            <a:hueOff val="2039365"/>
            <a:satOff val="0"/>
            <a:lumOff val="-2190"/>
            <a:alphaOff val="0"/>
          </a:schemeClr>
        </a:solidFill>
        <a:ln w="25400" cap="flat" cmpd="sng" algn="ctr">
          <a:solidFill>
            <a:schemeClr val="accent5">
              <a:hueOff val="2039365"/>
              <a:satOff val="0"/>
              <a:lumOff val="-21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5029F-3D2F-406D-B8E4-3DEC13257870}">
      <dsp:nvSpPr>
        <dsp:cNvPr id="0" name=""/>
        <dsp:cNvSpPr/>
      </dsp:nvSpPr>
      <dsp:spPr>
        <a:xfrm rot="5400000">
          <a:off x="3260795" y="1012025"/>
          <a:ext cx="1498793" cy="2493958"/>
        </a:xfrm>
        <a:prstGeom prst="corner">
          <a:avLst>
            <a:gd name="adj1" fmla="val 16120"/>
            <a:gd name="adj2" fmla="val 16110"/>
          </a:avLst>
        </a:prstGeom>
        <a:solidFill>
          <a:schemeClr val="accent5">
            <a:hueOff val="4078730"/>
            <a:satOff val="0"/>
            <a:lumOff val="-4379"/>
            <a:alphaOff val="0"/>
          </a:schemeClr>
        </a:solidFill>
        <a:ln w="25400" cap="flat" cmpd="sng" algn="ctr">
          <a:solidFill>
            <a:schemeClr val="accent5">
              <a:hueOff val="4078730"/>
              <a:satOff val="0"/>
              <a:lumOff val="-43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42510E-394F-4566-870D-A5E8C4B45AA3}">
      <dsp:nvSpPr>
        <dsp:cNvPr id="0" name=""/>
        <dsp:cNvSpPr/>
      </dsp:nvSpPr>
      <dsp:spPr>
        <a:xfrm>
          <a:off x="3010609" y="1757181"/>
          <a:ext cx="2251559" cy="197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t>2005</a:t>
          </a:r>
        </a:p>
        <a:p>
          <a:pPr lvl="0" algn="l" defTabSz="622300">
            <a:lnSpc>
              <a:spcPct val="90000"/>
            </a:lnSpc>
            <a:spcBef>
              <a:spcPct val="0"/>
            </a:spcBef>
            <a:spcAft>
              <a:spcPct val="35000"/>
            </a:spcAft>
          </a:pPr>
          <a:r>
            <a:rPr lang="en-US" sz="1400" kern="1200"/>
            <a:t>ISO: 9001:2000</a:t>
          </a:r>
        </a:p>
        <a:p>
          <a:pPr lvl="0" algn="l" defTabSz="622300">
            <a:lnSpc>
              <a:spcPct val="90000"/>
            </a:lnSpc>
            <a:spcBef>
              <a:spcPct val="0"/>
            </a:spcBef>
            <a:spcAft>
              <a:spcPct val="35000"/>
            </a:spcAft>
          </a:pPr>
          <a:r>
            <a:rPr lang="en-US" sz="1400" kern="1200"/>
            <a:t>implemented with PEO of Quality Engineering Graduates. PEOs set through Quality Objectives</a:t>
          </a:r>
        </a:p>
      </dsp:txBody>
      <dsp:txXfrm>
        <a:off x="3010609" y="1757181"/>
        <a:ext cx="2251559" cy="1973623"/>
      </dsp:txXfrm>
    </dsp:sp>
    <dsp:sp modelId="{60A4F2D3-3E97-4DCA-ABCF-808BC9857CC7}">
      <dsp:nvSpPr>
        <dsp:cNvPr id="0" name=""/>
        <dsp:cNvSpPr/>
      </dsp:nvSpPr>
      <dsp:spPr>
        <a:xfrm>
          <a:off x="4837346" y="828417"/>
          <a:ext cx="424822" cy="424822"/>
        </a:xfrm>
        <a:prstGeom prst="triangle">
          <a:avLst>
            <a:gd name="adj" fmla="val 100000"/>
          </a:avLst>
        </a:prstGeom>
        <a:solidFill>
          <a:schemeClr val="accent5">
            <a:hueOff val="6118095"/>
            <a:satOff val="0"/>
            <a:lumOff val="-6569"/>
            <a:alphaOff val="0"/>
          </a:schemeClr>
        </a:solidFill>
        <a:ln w="25400" cap="flat" cmpd="sng" algn="ctr">
          <a:solidFill>
            <a:schemeClr val="accent5">
              <a:hueOff val="6118095"/>
              <a:satOff val="0"/>
              <a:lumOff val="-6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5641D-69C8-4DC7-B9DF-A117CA9E24E7}">
      <dsp:nvSpPr>
        <dsp:cNvPr id="0" name=""/>
        <dsp:cNvSpPr/>
      </dsp:nvSpPr>
      <dsp:spPr>
        <a:xfrm rot="5400000">
          <a:off x="6017144" y="329964"/>
          <a:ext cx="1498793" cy="2493958"/>
        </a:xfrm>
        <a:prstGeom prst="corner">
          <a:avLst>
            <a:gd name="adj1" fmla="val 16120"/>
            <a:gd name="adj2" fmla="val 16110"/>
          </a:avLst>
        </a:prstGeom>
        <a:solidFill>
          <a:schemeClr val="accent5">
            <a:hueOff val="8157460"/>
            <a:satOff val="0"/>
            <a:lumOff val="-8758"/>
            <a:alphaOff val="0"/>
          </a:schemeClr>
        </a:solidFill>
        <a:ln w="25400" cap="flat" cmpd="sng" algn="ctr">
          <a:solidFill>
            <a:schemeClr val="accent5">
              <a:hueOff val="8157460"/>
              <a:satOff val="0"/>
              <a:lumOff val="-87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840CEB-55F6-4B83-88C8-F1B14DE86E6B}">
      <dsp:nvSpPr>
        <dsp:cNvPr id="0" name=""/>
        <dsp:cNvSpPr/>
      </dsp:nvSpPr>
      <dsp:spPr>
        <a:xfrm>
          <a:off x="5766958" y="1075120"/>
          <a:ext cx="2251559" cy="197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t>2009</a:t>
          </a:r>
        </a:p>
        <a:p>
          <a:pPr lvl="0" algn="l" defTabSz="622300">
            <a:lnSpc>
              <a:spcPct val="90000"/>
            </a:lnSpc>
            <a:spcBef>
              <a:spcPct val="0"/>
            </a:spcBef>
            <a:spcAft>
              <a:spcPct val="35000"/>
            </a:spcAft>
          </a:pPr>
          <a:r>
            <a:rPr lang="en-US" sz="1400" kern="1200"/>
            <a:t>ISO: 9001:2008  (Emphasis on design &amp; development)</a:t>
          </a:r>
        </a:p>
        <a:p>
          <a:pPr lvl="0" algn="l" defTabSz="622300">
            <a:lnSpc>
              <a:spcPct val="90000"/>
            </a:lnSpc>
            <a:spcBef>
              <a:spcPct val="0"/>
            </a:spcBef>
            <a:spcAft>
              <a:spcPct val="35000"/>
            </a:spcAft>
          </a:pPr>
          <a:r>
            <a:rPr lang="en-US" sz="1400" kern="1200"/>
            <a:t>5 PEOs defined as per NBA SAR.</a:t>
          </a:r>
        </a:p>
      </dsp:txBody>
      <dsp:txXfrm>
        <a:off x="5766958" y="1075120"/>
        <a:ext cx="2251559" cy="1973623"/>
      </dsp:txXfrm>
    </dsp:sp>
    <dsp:sp modelId="{449D42F6-821D-4B4E-A6EA-4980F2D5781A}">
      <dsp:nvSpPr>
        <dsp:cNvPr id="0" name=""/>
        <dsp:cNvSpPr/>
      </dsp:nvSpPr>
      <dsp:spPr>
        <a:xfrm>
          <a:off x="7593695" y="146356"/>
          <a:ext cx="424822" cy="424822"/>
        </a:xfrm>
        <a:prstGeom prst="triangle">
          <a:avLst>
            <a:gd name="adj" fmla="val 100000"/>
          </a:avLst>
        </a:prstGeom>
        <a:solidFill>
          <a:schemeClr val="accent5">
            <a:hueOff val="10196824"/>
            <a:satOff val="0"/>
            <a:lumOff val="-10948"/>
            <a:alphaOff val="0"/>
          </a:schemeClr>
        </a:solidFill>
        <a:ln w="25400" cap="flat" cmpd="sng" algn="ctr">
          <a:solidFill>
            <a:schemeClr val="accent5">
              <a:hueOff val="10196824"/>
              <a:satOff val="0"/>
              <a:lumOff val="-109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0BB2B4-E2F9-454B-B57D-55B126FCF29C}">
      <dsp:nvSpPr>
        <dsp:cNvPr id="0" name=""/>
        <dsp:cNvSpPr/>
      </dsp:nvSpPr>
      <dsp:spPr>
        <a:xfrm rot="5400000">
          <a:off x="8773492" y="-352097"/>
          <a:ext cx="1498793" cy="2493958"/>
        </a:xfrm>
        <a:prstGeom prst="corner">
          <a:avLst>
            <a:gd name="adj1" fmla="val 16120"/>
            <a:gd name="adj2" fmla="val 16110"/>
          </a:avLst>
        </a:prstGeom>
        <a:solidFill>
          <a:schemeClr val="accent5">
            <a:hueOff val="12236190"/>
            <a:satOff val="0"/>
            <a:lumOff val="-13137"/>
            <a:alphaOff val="0"/>
          </a:schemeClr>
        </a:solidFill>
        <a:ln w="25400" cap="flat" cmpd="sng" algn="ctr">
          <a:solidFill>
            <a:schemeClr val="accent5">
              <a:hueOff val="12236190"/>
              <a:satOff val="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9B078-99ED-4DE7-B27A-F00354A33305}">
      <dsp:nvSpPr>
        <dsp:cNvPr id="0" name=""/>
        <dsp:cNvSpPr/>
      </dsp:nvSpPr>
      <dsp:spPr>
        <a:xfrm>
          <a:off x="8523307" y="393059"/>
          <a:ext cx="2251559" cy="1973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a:t>2013</a:t>
          </a:r>
        </a:p>
        <a:p>
          <a:pPr lvl="0" algn="l" defTabSz="622300">
            <a:lnSpc>
              <a:spcPct val="90000"/>
            </a:lnSpc>
            <a:spcBef>
              <a:spcPct val="0"/>
            </a:spcBef>
            <a:spcAft>
              <a:spcPct val="35000"/>
            </a:spcAft>
          </a:pPr>
          <a:r>
            <a:rPr lang="en-US" sz="1400" kern="1200"/>
            <a:t>ISO: 9001:2008</a:t>
          </a:r>
        </a:p>
        <a:p>
          <a:pPr lvl="0" algn="l" defTabSz="622300">
            <a:lnSpc>
              <a:spcPct val="90000"/>
            </a:lnSpc>
            <a:spcBef>
              <a:spcPct val="0"/>
            </a:spcBef>
            <a:spcAft>
              <a:spcPct val="35000"/>
            </a:spcAft>
          </a:pPr>
          <a:r>
            <a:rPr lang="en-US" sz="1400" kern="1200"/>
            <a:t>Formalization of PEOs (reference from PEOs of UoM, NBA Graduate Attributes) &amp; alignment with quality objectives. And based on stakeholders feedback.</a:t>
          </a:r>
        </a:p>
      </dsp:txBody>
      <dsp:txXfrm>
        <a:off x="8523307" y="393059"/>
        <a:ext cx="2251559" cy="19736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F9261-401E-4CDF-806F-0D2943EA303F}">
      <dsp:nvSpPr>
        <dsp:cNvPr id="0" name=""/>
        <dsp:cNvSpPr/>
      </dsp:nvSpPr>
      <dsp:spPr>
        <a:xfrm>
          <a:off x="0" y="187306"/>
          <a:ext cx="9142927" cy="27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C91BC1-69BC-4C67-A593-01F3B191EA90}">
      <dsp:nvSpPr>
        <dsp:cNvPr id="0" name=""/>
        <dsp:cNvSpPr/>
      </dsp:nvSpPr>
      <dsp:spPr>
        <a:xfrm>
          <a:off x="457146" y="24946"/>
          <a:ext cx="6400048" cy="324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1. Knowledge of fundamentals </a:t>
          </a:r>
          <a:endParaRPr lang="en-US" sz="1800" kern="1200" dirty="0"/>
        </a:p>
      </dsp:txBody>
      <dsp:txXfrm>
        <a:off x="472998" y="40798"/>
        <a:ext cx="6368344" cy="293016"/>
      </dsp:txXfrm>
    </dsp:sp>
    <dsp:sp modelId="{23D0C366-C8C8-4745-A47A-BCFDEAA2514E}">
      <dsp:nvSpPr>
        <dsp:cNvPr id="0" name=""/>
        <dsp:cNvSpPr/>
      </dsp:nvSpPr>
      <dsp:spPr>
        <a:xfrm>
          <a:off x="0" y="686266"/>
          <a:ext cx="9142927" cy="277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63F18-DA89-46CE-8436-AEA1225153C4}">
      <dsp:nvSpPr>
        <dsp:cNvPr id="0" name=""/>
        <dsp:cNvSpPr/>
      </dsp:nvSpPr>
      <dsp:spPr>
        <a:xfrm>
          <a:off x="457146" y="523906"/>
          <a:ext cx="6400048"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2. Problem analysis and solution forming</a:t>
          </a:r>
        </a:p>
      </dsp:txBody>
      <dsp:txXfrm>
        <a:off x="472998" y="539758"/>
        <a:ext cx="6368344" cy="293016"/>
      </dsp:txXfrm>
    </dsp:sp>
    <dsp:sp modelId="{2F11744B-6E8B-4F54-82CA-9B1CBDE4FE06}">
      <dsp:nvSpPr>
        <dsp:cNvPr id="0" name=""/>
        <dsp:cNvSpPr/>
      </dsp:nvSpPr>
      <dsp:spPr>
        <a:xfrm>
          <a:off x="0" y="1185226"/>
          <a:ext cx="9142927" cy="277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690D7D-FB82-456A-9BFD-7D67CC825F37}">
      <dsp:nvSpPr>
        <dsp:cNvPr id="0" name=""/>
        <dsp:cNvSpPr/>
      </dsp:nvSpPr>
      <dsp:spPr>
        <a:xfrm>
          <a:off x="457146" y="1022866"/>
          <a:ext cx="6400048" cy="324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3. Identify user needs and integrate in system development</a:t>
          </a:r>
        </a:p>
      </dsp:txBody>
      <dsp:txXfrm>
        <a:off x="472998" y="1038718"/>
        <a:ext cx="6368344" cy="293016"/>
      </dsp:txXfrm>
    </dsp:sp>
    <dsp:sp modelId="{3B5CD22F-05AC-4F5A-80C3-9596CFBC9419}">
      <dsp:nvSpPr>
        <dsp:cNvPr id="0" name=""/>
        <dsp:cNvSpPr/>
      </dsp:nvSpPr>
      <dsp:spPr>
        <a:xfrm>
          <a:off x="0" y="1684186"/>
          <a:ext cx="9142927" cy="277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89D33-99DF-48EC-B3EB-78C213E56D10}">
      <dsp:nvSpPr>
        <dsp:cNvPr id="0" name=""/>
        <dsp:cNvSpPr/>
      </dsp:nvSpPr>
      <dsp:spPr>
        <a:xfrm>
          <a:off x="457146" y="1521826"/>
          <a:ext cx="6400048" cy="32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4. Experimentation, R &amp; D.</a:t>
          </a:r>
        </a:p>
      </dsp:txBody>
      <dsp:txXfrm>
        <a:off x="472998" y="1537678"/>
        <a:ext cx="6368344" cy="293016"/>
      </dsp:txXfrm>
    </dsp:sp>
    <dsp:sp modelId="{4E1240BE-F60C-4A1F-BC1E-EFB26B732E30}">
      <dsp:nvSpPr>
        <dsp:cNvPr id="0" name=""/>
        <dsp:cNvSpPr/>
      </dsp:nvSpPr>
      <dsp:spPr>
        <a:xfrm>
          <a:off x="0" y="2183146"/>
          <a:ext cx="9142927" cy="2772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3C537-B596-42F8-9CBE-D65FB0D20785}">
      <dsp:nvSpPr>
        <dsp:cNvPr id="0" name=""/>
        <dsp:cNvSpPr/>
      </dsp:nvSpPr>
      <dsp:spPr>
        <a:xfrm>
          <a:off x="457146" y="2020786"/>
          <a:ext cx="6400048" cy="3247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5. Use current techniques &amp; tools for computing practice</a:t>
          </a:r>
        </a:p>
      </dsp:txBody>
      <dsp:txXfrm>
        <a:off x="472998" y="2036638"/>
        <a:ext cx="6368344" cy="293016"/>
      </dsp:txXfrm>
    </dsp:sp>
    <dsp:sp modelId="{7F962E4C-CE9E-49EA-A520-8B7510E204E9}">
      <dsp:nvSpPr>
        <dsp:cNvPr id="0" name=""/>
        <dsp:cNvSpPr/>
      </dsp:nvSpPr>
      <dsp:spPr>
        <a:xfrm>
          <a:off x="0" y="2682106"/>
          <a:ext cx="9142927" cy="27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C9072E-2A58-46AD-A45B-4C64B6B93075}">
      <dsp:nvSpPr>
        <dsp:cNvPr id="0" name=""/>
        <dsp:cNvSpPr/>
      </dsp:nvSpPr>
      <dsp:spPr>
        <a:xfrm>
          <a:off x="457146" y="2519746"/>
          <a:ext cx="6400048" cy="324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6. Analyze global impact of computing</a:t>
          </a:r>
        </a:p>
      </dsp:txBody>
      <dsp:txXfrm>
        <a:off x="472998" y="2535598"/>
        <a:ext cx="6368344" cy="293016"/>
      </dsp:txXfrm>
    </dsp:sp>
    <dsp:sp modelId="{59861F0B-B631-4618-B2DB-2612CA308ED0}">
      <dsp:nvSpPr>
        <dsp:cNvPr id="0" name=""/>
        <dsp:cNvSpPr/>
      </dsp:nvSpPr>
      <dsp:spPr>
        <a:xfrm>
          <a:off x="0" y="3181066"/>
          <a:ext cx="9142927" cy="277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9A0A21-F58A-41B8-96AE-B67648DF7A13}">
      <dsp:nvSpPr>
        <dsp:cNvPr id="0" name=""/>
        <dsp:cNvSpPr/>
      </dsp:nvSpPr>
      <dsp:spPr>
        <a:xfrm>
          <a:off x="457146" y="3018706"/>
          <a:ext cx="6400048"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7. Sustainable Development</a:t>
          </a:r>
        </a:p>
      </dsp:txBody>
      <dsp:txXfrm>
        <a:off x="472998" y="3034558"/>
        <a:ext cx="6368344" cy="293016"/>
      </dsp:txXfrm>
    </dsp:sp>
    <dsp:sp modelId="{6D4C3837-77C3-462D-94F3-0D5D292B0D82}">
      <dsp:nvSpPr>
        <dsp:cNvPr id="0" name=""/>
        <dsp:cNvSpPr/>
      </dsp:nvSpPr>
      <dsp:spPr>
        <a:xfrm>
          <a:off x="0" y="3680026"/>
          <a:ext cx="9142927" cy="277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059908-A048-4514-B154-A60E06BB24E0}">
      <dsp:nvSpPr>
        <dsp:cNvPr id="0" name=""/>
        <dsp:cNvSpPr/>
      </dsp:nvSpPr>
      <dsp:spPr>
        <a:xfrm>
          <a:off x="457146" y="3517666"/>
          <a:ext cx="6400048" cy="324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8. Ethics in engineering</a:t>
          </a:r>
        </a:p>
      </dsp:txBody>
      <dsp:txXfrm>
        <a:off x="472998" y="3533518"/>
        <a:ext cx="6368344" cy="293016"/>
      </dsp:txXfrm>
    </dsp:sp>
    <dsp:sp modelId="{3EB4E413-4990-46E5-AD88-461DF76AF3C7}">
      <dsp:nvSpPr>
        <dsp:cNvPr id="0" name=""/>
        <dsp:cNvSpPr/>
      </dsp:nvSpPr>
      <dsp:spPr>
        <a:xfrm>
          <a:off x="0" y="4178986"/>
          <a:ext cx="9142927" cy="277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37C453-C017-4A8B-9B45-9ED5A00208F8}">
      <dsp:nvSpPr>
        <dsp:cNvPr id="0" name=""/>
        <dsp:cNvSpPr/>
      </dsp:nvSpPr>
      <dsp:spPr>
        <a:xfrm>
          <a:off x="457146" y="4016626"/>
          <a:ext cx="6400048" cy="32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9. Teamwork</a:t>
          </a:r>
        </a:p>
      </dsp:txBody>
      <dsp:txXfrm>
        <a:off x="472998" y="4032478"/>
        <a:ext cx="6368344" cy="293016"/>
      </dsp:txXfrm>
    </dsp:sp>
    <dsp:sp modelId="{1FFFA45D-1A94-4B4E-811A-5C8B62A6A893}">
      <dsp:nvSpPr>
        <dsp:cNvPr id="0" name=""/>
        <dsp:cNvSpPr/>
      </dsp:nvSpPr>
      <dsp:spPr>
        <a:xfrm>
          <a:off x="0" y="4677946"/>
          <a:ext cx="9142927" cy="2772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9A5445-A988-47E9-9846-73E908022191}">
      <dsp:nvSpPr>
        <dsp:cNvPr id="0" name=""/>
        <dsp:cNvSpPr/>
      </dsp:nvSpPr>
      <dsp:spPr>
        <a:xfrm>
          <a:off x="457146" y="4515586"/>
          <a:ext cx="6400048" cy="3247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10. Effective Communication</a:t>
          </a:r>
        </a:p>
      </dsp:txBody>
      <dsp:txXfrm>
        <a:off x="472998" y="4531438"/>
        <a:ext cx="6368344" cy="293016"/>
      </dsp:txXfrm>
    </dsp:sp>
    <dsp:sp modelId="{7E3D75AA-2177-4F1D-B5D6-D9103A71E9EB}">
      <dsp:nvSpPr>
        <dsp:cNvPr id="0" name=""/>
        <dsp:cNvSpPr/>
      </dsp:nvSpPr>
      <dsp:spPr>
        <a:xfrm>
          <a:off x="0" y="5176906"/>
          <a:ext cx="9142927" cy="27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BCB63E-38AB-4EB3-8737-88CA9DBE37CC}">
      <dsp:nvSpPr>
        <dsp:cNvPr id="0" name=""/>
        <dsp:cNvSpPr/>
      </dsp:nvSpPr>
      <dsp:spPr>
        <a:xfrm>
          <a:off x="457146" y="5014546"/>
          <a:ext cx="6400048" cy="324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11. Continuing Professional Development</a:t>
          </a:r>
        </a:p>
      </dsp:txBody>
      <dsp:txXfrm>
        <a:off x="472998" y="5030398"/>
        <a:ext cx="6368344" cy="293016"/>
      </dsp:txXfrm>
    </dsp:sp>
    <dsp:sp modelId="{69279844-C251-4C58-A100-664B1D7EA0A6}">
      <dsp:nvSpPr>
        <dsp:cNvPr id="0" name=""/>
        <dsp:cNvSpPr/>
      </dsp:nvSpPr>
      <dsp:spPr>
        <a:xfrm>
          <a:off x="0" y="5675866"/>
          <a:ext cx="9142927" cy="277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B4CE31-A897-46FB-8C4A-54AED74AE20A}">
      <dsp:nvSpPr>
        <dsp:cNvPr id="0" name=""/>
        <dsp:cNvSpPr/>
      </dsp:nvSpPr>
      <dsp:spPr>
        <a:xfrm>
          <a:off x="457146" y="5513506"/>
          <a:ext cx="6400048" cy="324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07" tIns="0" rIns="241907" bIns="0" numCol="1" spcCol="1270" anchor="ctr" anchorCtr="0">
          <a:noAutofit/>
        </a:bodyPr>
        <a:lstStyle/>
        <a:p>
          <a:pPr lvl="0" algn="l" defTabSz="800100">
            <a:lnSpc>
              <a:spcPct val="90000"/>
            </a:lnSpc>
            <a:spcBef>
              <a:spcPct val="0"/>
            </a:spcBef>
            <a:spcAft>
              <a:spcPct val="35000"/>
            </a:spcAft>
          </a:pPr>
          <a:r>
            <a:rPr lang="en-US" sz="1800" kern="1200" dirty="0" smtClean="0"/>
            <a:t>12. Understanding of best practices and standards</a:t>
          </a:r>
        </a:p>
      </dsp:txBody>
      <dsp:txXfrm>
        <a:off x="472998" y="5529358"/>
        <a:ext cx="6368344" cy="293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6DECC-6CCF-40BF-B5BA-C6D999A86B9A}">
      <dsp:nvSpPr>
        <dsp:cNvPr id="0" name=""/>
        <dsp:cNvSpPr/>
      </dsp:nvSpPr>
      <dsp:spPr>
        <a:xfrm>
          <a:off x="4195594" y="2222892"/>
          <a:ext cx="1705847" cy="170584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IN" sz="1600" b="1" kern="1200" dirty="0" smtClean="0"/>
            <a:t>Course Delivery </a:t>
          </a:r>
        </a:p>
        <a:p>
          <a:pPr lvl="0" algn="ctr" defTabSz="711200">
            <a:lnSpc>
              <a:spcPct val="90000"/>
            </a:lnSpc>
            <a:spcBef>
              <a:spcPct val="0"/>
            </a:spcBef>
            <a:spcAft>
              <a:spcPct val="35000"/>
            </a:spcAft>
          </a:pPr>
          <a:r>
            <a:rPr lang="en-IN" sz="1400" b="1" kern="1200" dirty="0" smtClean="0">
              <a:solidFill>
                <a:schemeClr val="accent4">
                  <a:lumMod val="20000"/>
                  <a:lumOff val="80000"/>
                </a:schemeClr>
              </a:solidFill>
            </a:rPr>
            <a:t>(Modes M1-M7)</a:t>
          </a:r>
          <a:endParaRPr lang="en-US" sz="1400" kern="1200" dirty="0">
            <a:solidFill>
              <a:schemeClr val="accent4">
                <a:lumMod val="20000"/>
                <a:lumOff val="80000"/>
              </a:schemeClr>
            </a:solidFill>
          </a:endParaRPr>
        </a:p>
      </dsp:txBody>
      <dsp:txXfrm>
        <a:off x="4445410" y="2472708"/>
        <a:ext cx="1206215" cy="1206215"/>
      </dsp:txXfrm>
    </dsp:sp>
    <dsp:sp modelId="{D3222143-E07E-4AB6-98E8-D04B30B9375B}">
      <dsp:nvSpPr>
        <dsp:cNvPr id="0" name=""/>
        <dsp:cNvSpPr/>
      </dsp:nvSpPr>
      <dsp:spPr>
        <a:xfrm rot="16200000">
          <a:off x="4867257" y="1601156"/>
          <a:ext cx="362522" cy="579988"/>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921636" y="1771533"/>
        <a:ext cx="253765" cy="347992"/>
      </dsp:txXfrm>
    </dsp:sp>
    <dsp:sp modelId="{16D2C1AC-EB90-49A1-8B7E-92C1839273D2}">
      <dsp:nvSpPr>
        <dsp:cNvPr id="0" name=""/>
        <dsp:cNvSpPr/>
      </dsp:nvSpPr>
      <dsp:spPr>
        <a:xfrm>
          <a:off x="4280887" y="3625"/>
          <a:ext cx="1535262" cy="153526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IN" sz="1400" b="1" kern="1200" dirty="0" smtClean="0"/>
            <a:t>M1 -Lecture interspersed with discussions </a:t>
          </a:r>
          <a:endParaRPr lang="en-US" sz="1400" b="1" kern="1200" dirty="0"/>
        </a:p>
      </dsp:txBody>
      <dsp:txXfrm>
        <a:off x="4505721" y="228459"/>
        <a:ext cx="1085594" cy="1085594"/>
      </dsp:txXfrm>
    </dsp:sp>
    <dsp:sp modelId="{67C20B8C-E656-48C7-9284-EADDBD6AE9E2}">
      <dsp:nvSpPr>
        <dsp:cNvPr id="0" name=""/>
        <dsp:cNvSpPr/>
      </dsp:nvSpPr>
      <dsp:spPr>
        <a:xfrm rot="19285714">
          <a:off x="5793466" y="2047194"/>
          <a:ext cx="362522" cy="579988"/>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805330" y="2197096"/>
        <a:ext cx="253765" cy="347992"/>
      </dsp:txXfrm>
    </dsp:sp>
    <dsp:sp modelId="{99E69025-5CA6-474E-98F3-09ED5149F7CA}">
      <dsp:nvSpPr>
        <dsp:cNvPr id="0" name=""/>
        <dsp:cNvSpPr/>
      </dsp:nvSpPr>
      <dsp:spPr>
        <a:xfrm>
          <a:off x="6082664" y="871315"/>
          <a:ext cx="1535262" cy="153526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IN" sz="1400" b="1" kern="1200" dirty="0" smtClean="0"/>
            <a:t>M2-Lecture with visual annotations </a:t>
          </a:r>
          <a:endParaRPr lang="en-US" sz="1400" b="1" kern="1200" dirty="0"/>
        </a:p>
      </dsp:txBody>
      <dsp:txXfrm>
        <a:off x="6307498" y="1096149"/>
        <a:ext cx="1085594" cy="1085594"/>
      </dsp:txXfrm>
    </dsp:sp>
    <dsp:sp modelId="{8AE4E801-4F38-4722-ACFD-D5E3ECE4A818}">
      <dsp:nvSpPr>
        <dsp:cNvPr id="0" name=""/>
        <dsp:cNvSpPr/>
      </dsp:nvSpPr>
      <dsp:spPr>
        <a:xfrm rot="771429">
          <a:off x="6022221" y="3049435"/>
          <a:ext cx="362522" cy="579988"/>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023584" y="3153333"/>
        <a:ext cx="253765" cy="347992"/>
      </dsp:txXfrm>
    </dsp:sp>
    <dsp:sp modelId="{55BEBC81-15A4-4FA0-A1D7-10E821ABFBE2}">
      <dsp:nvSpPr>
        <dsp:cNvPr id="0" name=""/>
        <dsp:cNvSpPr/>
      </dsp:nvSpPr>
      <dsp:spPr>
        <a:xfrm>
          <a:off x="6527666" y="2820997"/>
          <a:ext cx="1535262" cy="153526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IN" sz="1400" b="1" kern="1200" dirty="0" smtClean="0"/>
            <a:t>M3-Demonstration (Such as models, field visits)</a:t>
          </a:r>
          <a:endParaRPr lang="en-US" sz="1400" b="1" kern="1200" dirty="0"/>
        </a:p>
      </dsp:txBody>
      <dsp:txXfrm>
        <a:off x="6752500" y="3045831"/>
        <a:ext cx="1085594" cy="1085594"/>
      </dsp:txXfrm>
    </dsp:sp>
    <dsp:sp modelId="{F29CC285-6D50-4A77-902C-BB3D6AC1685B}">
      <dsp:nvSpPr>
        <dsp:cNvPr id="0" name=""/>
        <dsp:cNvSpPr/>
      </dsp:nvSpPr>
      <dsp:spPr>
        <a:xfrm rot="3857143">
          <a:off x="5381264" y="3853169"/>
          <a:ext cx="362522" cy="579988"/>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12049" y="3920174"/>
        <a:ext cx="253765" cy="347992"/>
      </dsp:txXfrm>
    </dsp:sp>
    <dsp:sp modelId="{E4193DA0-CF5F-4CED-A7A1-E956B7D86088}">
      <dsp:nvSpPr>
        <dsp:cNvPr id="0" name=""/>
        <dsp:cNvSpPr/>
      </dsp:nvSpPr>
      <dsp:spPr>
        <a:xfrm>
          <a:off x="5280798" y="4384521"/>
          <a:ext cx="1535262" cy="1535262"/>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IN" sz="1400" b="1" kern="1200" dirty="0" smtClean="0"/>
            <a:t>M4-Group Activity</a:t>
          </a:r>
          <a:endParaRPr lang="en-US" sz="1400" b="1" kern="1200" dirty="0"/>
        </a:p>
      </dsp:txBody>
      <dsp:txXfrm>
        <a:off x="5505632" y="4609355"/>
        <a:ext cx="1085594" cy="1085594"/>
      </dsp:txXfrm>
    </dsp:sp>
    <dsp:sp modelId="{8014DF26-635D-4A8E-A1B6-F6EFD6029AA9}">
      <dsp:nvSpPr>
        <dsp:cNvPr id="0" name=""/>
        <dsp:cNvSpPr/>
      </dsp:nvSpPr>
      <dsp:spPr>
        <a:xfrm rot="6942857">
          <a:off x="4353249" y="3853169"/>
          <a:ext cx="362522" cy="579988"/>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4431221" y="3920174"/>
        <a:ext cx="253765" cy="347992"/>
      </dsp:txXfrm>
    </dsp:sp>
    <dsp:sp modelId="{E8544C48-34C2-4423-B2B2-3EF5B80C5162}">
      <dsp:nvSpPr>
        <dsp:cNvPr id="0" name=""/>
        <dsp:cNvSpPr/>
      </dsp:nvSpPr>
      <dsp:spPr>
        <a:xfrm>
          <a:off x="3280976" y="4384521"/>
          <a:ext cx="1535262" cy="1535262"/>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IN" sz="1200" b="1" kern="1200" dirty="0" smtClean="0"/>
            <a:t>M5 -Presentations </a:t>
          </a:r>
          <a:endParaRPr lang="en-US" sz="1200" b="1" kern="1200" dirty="0"/>
        </a:p>
      </dsp:txBody>
      <dsp:txXfrm>
        <a:off x="3505810" y="4609355"/>
        <a:ext cx="1085594" cy="1085594"/>
      </dsp:txXfrm>
    </dsp:sp>
    <dsp:sp modelId="{671F9C8A-D905-436C-8AA3-52B9EF2B3425}">
      <dsp:nvSpPr>
        <dsp:cNvPr id="0" name=""/>
        <dsp:cNvSpPr/>
      </dsp:nvSpPr>
      <dsp:spPr>
        <a:xfrm rot="10028571">
          <a:off x="3712293" y="3049435"/>
          <a:ext cx="362522" cy="579988"/>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819687" y="3153333"/>
        <a:ext cx="253765" cy="347992"/>
      </dsp:txXfrm>
    </dsp:sp>
    <dsp:sp modelId="{ECE6A945-56B7-4022-ACA7-9074604F5326}">
      <dsp:nvSpPr>
        <dsp:cNvPr id="0" name=""/>
        <dsp:cNvSpPr/>
      </dsp:nvSpPr>
      <dsp:spPr>
        <a:xfrm>
          <a:off x="2034107" y="2820997"/>
          <a:ext cx="1535262" cy="1535262"/>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IN" sz="1400" b="1" kern="1200" dirty="0" smtClean="0"/>
            <a:t>M6-Tutorial</a:t>
          </a:r>
          <a:endParaRPr lang="en-US" sz="1400" b="1" kern="1200" dirty="0"/>
        </a:p>
      </dsp:txBody>
      <dsp:txXfrm>
        <a:off x="2258941" y="3045831"/>
        <a:ext cx="1085594" cy="1085594"/>
      </dsp:txXfrm>
    </dsp:sp>
    <dsp:sp modelId="{BA11FBB5-B996-430A-BC83-DA949D7C228D}">
      <dsp:nvSpPr>
        <dsp:cNvPr id="0" name=""/>
        <dsp:cNvSpPr/>
      </dsp:nvSpPr>
      <dsp:spPr>
        <a:xfrm rot="13114286">
          <a:off x="3941047" y="2047194"/>
          <a:ext cx="362522" cy="579988"/>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4037940" y="2197096"/>
        <a:ext cx="253765" cy="347992"/>
      </dsp:txXfrm>
    </dsp:sp>
    <dsp:sp modelId="{EA605EF7-E2CA-41BD-A5DE-1808EDA8EE82}">
      <dsp:nvSpPr>
        <dsp:cNvPr id="0" name=""/>
        <dsp:cNvSpPr/>
      </dsp:nvSpPr>
      <dsp:spPr>
        <a:xfrm>
          <a:off x="2479109" y="871315"/>
          <a:ext cx="1535262" cy="153526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M7-e Resources and Online Learning </a:t>
          </a:r>
          <a:endParaRPr lang="en-US" sz="1400" b="1" kern="1200" dirty="0"/>
        </a:p>
      </dsp:txBody>
      <dsp:txXfrm>
        <a:off x="2703943" y="1096149"/>
        <a:ext cx="1085594" cy="108559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0.15257</cdr:x>
      <cdr:y>0.20323</cdr:y>
    </cdr:from>
    <cdr:to>
      <cdr:x>1</cdr:x>
      <cdr:y>0.20558</cdr:y>
    </cdr:to>
    <cdr:cxnSp macro="">
      <cdr:nvCxnSpPr>
        <cdr:cNvPr id="3" name="Straight Connector 2"/>
        <cdr:cNvCxnSpPr/>
      </cdr:nvCxnSpPr>
      <cdr:spPr>
        <a:xfrm xmlns:a="http://schemas.openxmlformats.org/drawingml/2006/main" flipV="1">
          <a:off x="1701438" y="1179981"/>
          <a:ext cx="9450479" cy="13657"/>
        </a:xfrm>
        <a:prstGeom xmlns:a="http://schemas.openxmlformats.org/drawingml/2006/main" prst="line">
          <a:avLst/>
        </a:prstGeom>
        <a:ln xmlns:a="http://schemas.openxmlformats.org/drawingml/2006/main" w="2222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0.01708</cdr:x>
      <cdr:y>0.89556</cdr:y>
    </cdr:from>
    <cdr:to>
      <cdr:x>0.98755</cdr:x>
      <cdr:y>0.93317</cdr:y>
    </cdr:to>
    <cdr:sp macro="" textlink="">
      <cdr:nvSpPr>
        <cdr:cNvPr id="4" name="Rectangle 3"/>
        <cdr:cNvSpPr/>
      </cdr:nvSpPr>
      <cdr:spPr bwMode="auto">
        <a:xfrm xmlns:a="http://schemas.openxmlformats.org/drawingml/2006/main">
          <a:off x="190436" y="5199797"/>
          <a:ext cx="10822674" cy="218364"/>
        </a:xfrm>
        <a:prstGeom xmlns:a="http://schemas.openxmlformats.org/drawingml/2006/main" prst="rect">
          <a:avLst/>
        </a:prstGeom>
        <a:solidFill xmlns:a="http://schemas.openxmlformats.org/drawingml/2006/main">
          <a:schemeClr val="accent5">
            <a:alpha val="25000"/>
          </a:schemeClr>
        </a:solidFill>
        <a:ln xmlns:a="http://schemas.openxmlformats.org/drawingml/2006/main">
          <a:noFill/>
          <a:headEnd type="none" w="med" len="med"/>
          <a:tailEnd type="none" w="med" len="med"/>
        </a:ln>
        <a:effectLst xmlns:a="http://schemas.openxmlformats.org/drawingml/2006/main"/>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0.08402</cdr:x>
      <cdr:y>0.29534</cdr:y>
    </cdr:from>
    <cdr:to>
      <cdr:x>1</cdr:x>
      <cdr:y>0.30033</cdr:y>
    </cdr:to>
    <cdr:cxnSp macro="">
      <cdr:nvCxnSpPr>
        <cdr:cNvPr id="2" name="Straight Connector 1"/>
        <cdr:cNvCxnSpPr/>
      </cdr:nvCxnSpPr>
      <cdr:spPr>
        <a:xfrm xmlns:a="http://schemas.openxmlformats.org/drawingml/2006/main" flipV="1">
          <a:off x="928232" y="1491961"/>
          <a:ext cx="10119519" cy="25208"/>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0.19169</cdr:x>
      <cdr:y>0.22508</cdr:y>
    </cdr:from>
    <cdr:to>
      <cdr:x>0.88472</cdr:x>
      <cdr:y>0.56841</cdr:y>
    </cdr:to>
    <cdr:cxnSp macro="">
      <cdr:nvCxnSpPr>
        <cdr:cNvPr id="3" name="Straight Connector 2"/>
        <cdr:cNvCxnSpPr/>
      </cdr:nvCxnSpPr>
      <cdr:spPr>
        <a:xfrm xmlns:a="http://schemas.openxmlformats.org/drawingml/2006/main" flipV="1">
          <a:off x="1065551" y="524656"/>
          <a:ext cx="3852472" cy="800296"/>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0.05379</cdr:x>
      <cdr:y>0.44388</cdr:y>
    </cdr:from>
    <cdr:to>
      <cdr:x>1</cdr:x>
      <cdr:y>0.44643</cdr:y>
    </cdr:to>
    <cdr:cxnSp macro="">
      <cdr:nvCxnSpPr>
        <cdr:cNvPr id="3" name="Straight Connector 2"/>
        <cdr:cNvCxnSpPr/>
      </cdr:nvCxnSpPr>
      <cdr:spPr>
        <a:xfrm xmlns:a="http://schemas.openxmlformats.org/drawingml/2006/main" flipH="1" flipV="1">
          <a:off x="566671" y="2240924"/>
          <a:ext cx="9968248" cy="12879"/>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0.09347</cdr:x>
      <cdr:y>0.25221</cdr:y>
    </cdr:from>
    <cdr:to>
      <cdr:x>1</cdr:x>
      <cdr:y>0.25683</cdr:y>
    </cdr:to>
    <cdr:cxnSp macro="">
      <cdr:nvCxnSpPr>
        <cdr:cNvPr id="2" name="Straight Connector 1"/>
        <cdr:cNvCxnSpPr/>
      </cdr:nvCxnSpPr>
      <cdr:spPr>
        <a:xfrm xmlns:a="http://schemas.openxmlformats.org/drawingml/2006/main" flipV="1">
          <a:off x="1036836" y="1376187"/>
          <a:ext cx="10055885" cy="2521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dr:relSizeAnchor xmlns:cdr="http://schemas.openxmlformats.org/drawingml/2006/chartDrawing">
    <cdr:from>
      <cdr:x>0.87973</cdr:x>
      <cdr:y>0.60714</cdr:y>
    </cdr:from>
    <cdr:to>
      <cdr:x>0.98649</cdr:x>
      <cdr:y>0.91209</cdr:y>
    </cdr:to>
    <cdr:sp macro="" textlink="">
      <cdr:nvSpPr>
        <cdr:cNvPr id="3" name="Rectangle 2"/>
        <cdr:cNvSpPr/>
      </cdr:nvSpPr>
      <cdr:spPr bwMode="auto">
        <a:xfrm xmlns:a="http://schemas.openxmlformats.org/drawingml/2006/main">
          <a:off x="9758597" y="3312827"/>
          <a:ext cx="1184224" cy="1663908"/>
        </a:xfrm>
        <a:prstGeom xmlns:a="http://schemas.openxmlformats.org/drawingml/2006/main" prst="rect">
          <a:avLst/>
        </a:prstGeom>
        <a:solidFill xmlns:a="http://schemas.openxmlformats.org/drawingml/2006/main">
          <a:schemeClr val="accent5">
            <a:alpha val="27000"/>
          </a:schemeClr>
        </a:solidFill>
        <a:ln xmlns:a="http://schemas.openxmlformats.org/drawingml/2006/main">
          <a:noFill/>
          <a:headEnd type="none" w="med" len="med"/>
          <a:tailEnd type="none" w="med" len="med"/>
        </a:ln>
        <a:effectLst xmlns:a="http://schemas.openxmlformats.org/drawingml/2006/main"/>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0.1054</cdr:x>
      <cdr:y>0.86813</cdr:y>
    </cdr:from>
    <cdr:to>
      <cdr:x>0.87297</cdr:x>
      <cdr:y>0.91484</cdr:y>
    </cdr:to>
    <cdr:sp macro="" textlink="">
      <cdr:nvSpPr>
        <cdr:cNvPr id="4" name="Rectangle 3"/>
        <cdr:cNvSpPr/>
      </cdr:nvSpPr>
      <cdr:spPr bwMode="auto">
        <a:xfrm xmlns:a="http://schemas.openxmlformats.org/drawingml/2006/main">
          <a:off x="1169223" y="4736866"/>
          <a:ext cx="8514440" cy="254869"/>
        </a:xfrm>
        <a:prstGeom xmlns:a="http://schemas.openxmlformats.org/drawingml/2006/main" prst="rect">
          <a:avLst/>
        </a:prstGeom>
        <a:solidFill xmlns:a="http://schemas.openxmlformats.org/drawingml/2006/main">
          <a:schemeClr val="accent2">
            <a:alpha val="33000"/>
          </a:schemeClr>
        </a:solidFill>
        <a:ln xmlns:a="http://schemas.openxmlformats.org/drawingml/2006/main">
          <a:noFill/>
          <a:headEnd type="none" w="med" len="med"/>
          <a:tailEnd type="none" w="med" len="med"/>
        </a:ln>
        <a:effectLst xmlns:a="http://schemas.openxmlformats.org/drawingml/2006/main"/>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0CA36-065B-4A7C-AC43-FDA4506F7A0D}" type="datetimeFigureOut">
              <a:rPr lang="en-US" smtClean="0"/>
              <a:pPr/>
              <a:t>11-Feb-16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68371-A41D-435A-A3B4-32F3BB0398FA}" type="slidenum">
              <a:rPr lang="en-US" smtClean="0"/>
              <a:pPr/>
              <a:t>‹#›</a:t>
            </a:fld>
            <a:endParaRPr lang="en-US"/>
          </a:p>
        </p:txBody>
      </p:sp>
    </p:spTree>
    <p:extLst>
      <p:ext uri="{BB962C8B-B14F-4D97-AF65-F5344CB8AC3E}">
        <p14:creationId xmlns:p14="http://schemas.microsoft.com/office/powerpoint/2010/main" val="174507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a:t>
            </a:fld>
            <a:endParaRPr lang="en-US"/>
          </a:p>
        </p:txBody>
      </p:sp>
    </p:spTree>
    <p:extLst>
      <p:ext uri="{BB962C8B-B14F-4D97-AF65-F5344CB8AC3E}">
        <p14:creationId xmlns:p14="http://schemas.microsoft.com/office/powerpoint/2010/main" val="4267177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a:t>
            </a:fld>
            <a:endParaRPr lang="en-US"/>
          </a:p>
        </p:txBody>
      </p:sp>
    </p:spTree>
    <p:extLst>
      <p:ext uri="{BB962C8B-B14F-4D97-AF65-F5344CB8AC3E}">
        <p14:creationId xmlns:p14="http://schemas.microsoft.com/office/powerpoint/2010/main" val="1587558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F31639-F7CE-4AD7-B4EA-52411AF7491D}" type="slidenum">
              <a:rPr lang="en-US" smtClean="0"/>
              <a:pPr/>
              <a:t>101</a:t>
            </a:fld>
            <a:endParaRPr lang="en-US"/>
          </a:p>
        </p:txBody>
      </p:sp>
    </p:spTree>
    <p:extLst>
      <p:ext uri="{BB962C8B-B14F-4D97-AF65-F5344CB8AC3E}">
        <p14:creationId xmlns:p14="http://schemas.microsoft.com/office/powerpoint/2010/main" val="5215181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102</a:t>
            </a:fld>
            <a:endParaRPr lang="en-US"/>
          </a:p>
        </p:txBody>
      </p:sp>
    </p:spTree>
    <p:extLst>
      <p:ext uri="{BB962C8B-B14F-4D97-AF65-F5344CB8AC3E}">
        <p14:creationId xmlns:p14="http://schemas.microsoft.com/office/powerpoint/2010/main" val="41242833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103</a:t>
            </a:fld>
            <a:endParaRPr lang="en-US"/>
          </a:p>
        </p:txBody>
      </p:sp>
    </p:spTree>
    <p:extLst>
      <p:ext uri="{BB962C8B-B14F-4D97-AF65-F5344CB8AC3E}">
        <p14:creationId xmlns:p14="http://schemas.microsoft.com/office/powerpoint/2010/main" val="28976068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104</a:t>
            </a:fld>
            <a:endParaRPr lang="en-US"/>
          </a:p>
        </p:txBody>
      </p:sp>
    </p:spTree>
    <p:extLst>
      <p:ext uri="{BB962C8B-B14F-4D97-AF65-F5344CB8AC3E}">
        <p14:creationId xmlns:p14="http://schemas.microsoft.com/office/powerpoint/2010/main" val="6893057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106</a:t>
            </a:fld>
            <a:endParaRPr lang="en-US"/>
          </a:p>
        </p:txBody>
      </p:sp>
    </p:spTree>
    <p:extLst>
      <p:ext uri="{BB962C8B-B14F-4D97-AF65-F5344CB8AC3E}">
        <p14:creationId xmlns:p14="http://schemas.microsoft.com/office/powerpoint/2010/main" val="31240423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107</a:t>
            </a:fld>
            <a:endParaRPr lang="en-US"/>
          </a:p>
        </p:txBody>
      </p:sp>
    </p:spTree>
    <p:extLst>
      <p:ext uri="{BB962C8B-B14F-4D97-AF65-F5344CB8AC3E}">
        <p14:creationId xmlns:p14="http://schemas.microsoft.com/office/powerpoint/2010/main" val="2587285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108</a:t>
            </a:fld>
            <a:endParaRPr lang="en-US"/>
          </a:p>
        </p:txBody>
      </p:sp>
    </p:spTree>
    <p:extLst>
      <p:ext uri="{BB962C8B-B14F-4D97-AF65-F5344CB8AC3E}">
        <p14:creationId xmlns:p14="http://schemas.microsoft.com/office/powerpoint/2010/main" val="1307313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109</a:t>
            </a:fld>
            <a:endParaRPr lang="en-US"/>
          </a:p>
        </p:txBody>
      </p:sp>
    </p:spTree>
    <p:extLst>
      <p:ext uri="{BB962C8B-B14F-4D97-AF65-F5344CB8AC3E}">
        <p14:creationId xmlns:p14="http://schemas.microsoft.com/office/powerpoint/2010/main" val="11473718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a:t>
            </a:r>
            <a:endParaRPr lang="en-US" dirty="0"/>
          </a:p>
        </p:txBody>
      </p:sp>
      <p:sp>
        <p:nvSpPr>
          <p:cNvPr id="4" name="Slide Number Placeholder 3"/>
          <p:cNvSpPr>
            <a:spLocks noGrp="1"/>
          </p:cNvSpPr>
          <p:nvPr>
            <p:ph type="sldNum" sz="quarter" idx="10"/>
          </p:nvPr>
        </p:nvSpPr>
        <p:spPr/>
        <p:txBody>
          <a:bodyPr/>
          <a:lstStyle/>
          <a:p>
            <a:fld id="{1887691E-D8C6-40F1-B3A9-45322D137950}" type="slidenum">
              <a:rPr lang="en-US" smtClean="0"/>
              <a:pPr/>
              <a:t>110</a:t>
            </a:fld>
            <a:endParaRPr lang="en-US"/>
          </a:p>
        </p:txBody>
      </p:sp>
    </p:spTree>
    <p:extLst>
      <p:ext uri="{BB962C8B-B14F-4D97-AF65-F5344CB8AC3E}">
        <p14:creationId xmlns:p14="http://schemas.microsoft.com/office/powerpoint/2010/main" val="38859993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111</a:t>
            </a:fld>
            <a:endParaRPr lang="en-US"/>
          </a:p>
        </p:txBody>
      </p:sp>
    </p:spTree>
    <p:extLst>
      <p:ext uri="{BB962C8B-B14F-4D97-AF65-F5344CB8AC3E}">
        <p14:creationId xmlns:p14="http://schemas.microsoft.com/office/powerpoint/2010/main" val="129688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a:t>
            </a:fld>
            <a:endParaRPr lang="en-US"/>
          </a:p>
        </p:txBody>
      </p:sp>
    </p:spTree>
    <p:extLst>
      <p:ext uri="{BB962C8B-B14F-4D97-AF65-F5344CB8AC3E}">
        <p14:creationId xmlns:p14="http://schemas.microsoft.com/office/powerpoint/2010/main" val="1581688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112</a:t>
            </a:fld>
            <a:endParaRPr lang="en-US"/>
          </a:p>
        </p:txBody>
      </p:sp>
    </p:spTree>
    <p:extLst>
      <p:ext uri="{BB962C8B-B14F-4D97-AF65-F5344CB8AC3E}">
        <p14:creationId xmlns:p14="http://schemas.microsoft.com/office/powerpoint/2010/main" val="3669020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113</a:t>
            </a:fld>
            <a:endParaRPr lang="en-US"/>
          </a:p>
        </p:txBody>
      </p:sp>
    </p:spTree>
    <p:extLst>
      <p:ext uri="{BB962C8B-B14F-4D97-AF65-F5344CB8AC3E}">
        <p14:creationId xmlns:p14="http://schemas.microsoft.com/office/powerpoint/2010/main" val="42799339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114</a:t>
            </a:fld>
            <a:endParaRPr lang="en-US"/>
          </a:p>
        </p:txBody>
      </p:sp>
    </p:spTree>
    <p:extLst>
      <p:ext uri="{BB962C8B-B14F-4D97-AF65-F5344CB8AC3E}">
        <p14:creationId xmlns:p14="http://schemas.microsoft.com/office/powerpoint/2010/main" val="6807892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115</a:t>
            </a:fld>
            <a:endParaRPr lang="en-US"/>
          </a:p>
        </p:txBody>
      </p:sp>
    </p:spTree>
    <p:extLst>
      <p:ext uri="{BB962C8B-B14F-4D97-AF65-F5344CB8AC3E}">
        <p14:creationId xmlns:p14="http://schemas.microsoft.com/office/powerpoint/2010/main" val="22082782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116</a:t>
            </a:fld>
            <a:endParaRPr lang="en-US"/>
          </a:p>
        </p:txBody>
      </p:sp>
    </p:spTree>
    <p:extLst>
      <p:ext uri="{BB962C8B-B14F-4D97-AF65-F5344CB8AC3E}">
        <p14:creationId xmlns:p14="http://schemas.microsoft.com/office/powerpoint/2010/main" val="2834054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117</a:t>
            </a:fld>
            <a:endParaRPr lang="en-US"/>
          </a:p>
        </p:txBody>
      </p:sp>
    </p:spTree>
    <p:extLst>
      <p:ext uri="{BB962C8B-B14F-4D97-AF65-F5344CB8AC3E}">
        <p14:creationId xmlns:p14="http://schemas.microsoft.com/office/powerpoint/2010/main" val="21669866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118</a:t>
            </a:fld>
            <a:endParaRPr lang="en-US"/>
          </a:p>
        </p:txBody>
      </p:sp>
    </p:spTree>
    <p:extLst>
      <p:ext uri="{BB962C8B-B14F-4D97-AF65-F5344CB8AC3E}">
        <p14:creationId xmlns:p14="http://schemas.microsoft.com/office/powerpoint/2010/main" val="33839696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119</a:t>
            </a:fld>
            <a:endParaRPr lang="en-US"/>
          </a:p>
        </p:txBody>
      </p:sp>
    </p:spTree>
    <p:extLst>
      <p:ext uri="{BB962C8B-B14F-4D97-AF65-F5344CB8AC3E}">
        <p14:creationId xmlns:p14="http://schemas.microsoft.com/office/powerpoint/2010/main" val="6486805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120</a:t>
            </a:fld>
            <a:endParaRPr lang="en-US"/>
          </a:p>
        </p:txBody>
      </p:sp>
    </p:spTree>
    <p:extLst>
      <p:ext uri="{BB962C8B-B14F-4D97-AF65-F5344CB8AC3E}">
        <p14:creationId xmlns:p14="http://schemas.microsoft.com/office/powerpoint/2010/main" val="17408785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121</a:t>
            </a:fld>
            <a:endParaRPr lang="en-US"/>
          </a:p>
        </p:txBody>
      </p:sp>
    </p:spTree>
    <p:extLst>
      <p:ext uri="{BB962C8B-B14F-4D97-AF65-F5344CB8AC3E}">
        <p14:creationId xmlns:p14="http://schemas.microsoft.com/office/powerpoint/2010/main" val="36283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12</a:t>
            </a:fld>
            <a:endParaRPr lang="en-US"/>
          </a:p>
        </p:txBody>
      </p:sp>
    </p:spTree>
    <p:extLst>
      <p:ext uri="{BB962C8B-B14F-4D97-AF65-F5344CB8AC3E}">
        <p14:creationId xmlns:p14="http://schemas.microsoft.com/office/powerpoint/2010/main" val="22534338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122</a:t>
            </a:fld>
            <a:endParaRPr lang="en-US"/>
          </a:p>
        </p:txBody>
      </p:sp>
    </p:spTree>
    <p:extLst>
      <p:ext uri="{BB962C8B-B14F-4D97-AF65-F5344CB8AC3E}">
        <p14:creationId xmlns:p14="http://schemas.microsoft.com/office/powerpoint/2010/main" val="38947953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98B6FD-7D85-489D-9A77-66C17EEE90B3}" type="slidenum">
              <a:rPr lang="en-US" smtClean="0"/>
              <a:t>123</a:t>
            </a:fld>
            <a:endParaRPr lang="en-US"/>
          </a:p>
        </p:txBody>
      </p:sp>
    </p:spTree>
    <p:extLst>
      <p:ext uri="{BB962C8B-B14F-4D97-AF65-F5344CB8AC3E}">
        <p14:creationId xmlns:p14="http://schemas.microsoft.com/office/powerpoint/2010/main" val="937677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124</a:t>
            </a:fld>
            <a:endParaRPr lang="en-US"/>
          </a:p>
        </p:txBody>
      </p:sp>
    </p:spTree>
    <p:extLst>
      <p:ext uri="{BB962C8B-B14F-4D97-AF65-F5344CB8AC3E}">
        <p14:creationId xmlns:p14="http://schemas.microsoft.com/office/powerpoint/2010/main" val="9589982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125</a:t>
            </a:fld>
            <a:endParaRPr lang="en-US"/>
          </a:p>
        </p:txBody>
      </p:sp>
    </p:spTree>
    <p:extLst>
      <p:ext uri="{BB962C8B-B14F-4D97-AF65-F5344CB8AC3E}">
        <p14:creationId xmlns:p14="http://schemas.microsoft.com/office/powerpoint/2010/main" val="20455784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126</a:t>
            </a:fld>
            <a:endParaRPr lang="en-US"/>
          </a:p>
        </p:txBody>
      </p:sp>
    </p:spTree>
    <p:extLst>
      <p:ext uri="{BB962C8B-B14F-4D97-AF65-F5344CB8AC3E}">
        <p14:creationId xmlns:p14="http://schemas.microsoft.com/office/powerpoint/2010/main" val="38921300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127</a:t>
            </a:fld>
            <a:endParaRPr lang="en-US"/>
          </a:p>
        </p:txBody>
      </p:sp>
    </p:spTree>
    <p:extLst>
      <p:ext uri="{BB962C8B-B14F-4D97-AF65-F5344CB8AC3E}">
        <p14:creationId xmlns:p14="http://schemas.microsoft.com/office/powerpoint/2010/main" val="9320640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128</a:t>
            </a:fld>
            <a:endParaRPr lang="en-US"/>
          </a:p>
        </p:txBody>
      </p:sp>
    </p:spTree>
    <p:extLst>
      <p:ext uri="{BB962C8B-B14F-4D97-AF65-F5344CB8AC3E}">
        <p14:creationId xmlns:p14="http://schemas.microsoft.com/office/powerpoint/2010/main" val="8817710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98B6FD-7D85-489D-9A77-66C17EEE90B3}" type="slidenum">
              <a:rPr lang="en-US" smtClean="0"/>
              <a:t>129</a:t>
            </a:fld>
            <a:endParaRPr lang="en-US"/>
          </a:p>
        </p:txBody>
      </p:sp>
    </p:spTree>
    <p:extLst>
      <p:ext uri="{BB962C8B-B14F-4D97-AF65-F5344CB8AC3E}">
        <p14:creationId xmlns:p14="http://schemas.microsoft.com/office/powerpoint/2010/main" val="42755362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130</a:t>
            </a:fld>
            <a:endParaRPr lang="en-US"/>
          </a:p>
        </p:txBody>
      </p:sp>
    </p:spTree>
    <p:extLst>
      <p:ext uri="{BB962C8B-B14F-4D97-AF65-F5344CB8AC3E}">
        <p14:creationId xmlns:p14="http://schemas.microsoft.com/office/powerpoint/2010/main" val="17195002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F31639-F7CE-4AD7-B4EA-52411AF7491D}" type="slidenum">
              <a:rPr lang="en-US" smtClean="0"/>
              <a:pPr/>
              <a:t>131</a:t>
            </a:fld>
            <a:endParaRPr lang="en-US"/>
          </a:p>
        </p:txBody>
      </p:sp>
    </p:spTree>
    <p:extLst>
      <p:ext uri="{BB962C8B-B14F-4D97-AF65-F5344CB8AC3E}">
        <p14:creationId xmlns:p14="http://schemas.microsoft.com/office/powerpoint/2010/main" val="418508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a:t>
            </a:fld>
            <a:endParaRPr lang="en-US"/>
          </a:p>
        </p:txBody>
      </p:sp>
    </p:spTree>
    <p:extLst>
      <p:ext uri="{BB962C8B-B14F-4D97-AF65-F5344CB8AC3E}">
        <p14:creationId xmlns:p14="http://schemas.microsoft.com/office/powerpoint/2010/main" val="11069393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Check with CR5</a:t>
            </a:r>
            <a:endParaRPr lang="en-US" dirty="0"/>
          </a:p>
        </p:txBody>
      </p:sp>
      <p:sp>
        <p:nvSpPr>
          <p:cNvPr id="4" name="Slide Number Placeholder 3"/>
          <p:cNvSpPr>
            <a:spLocks noGrp="1"/>
          </p:cNvSpPr>
          <p:nvPr>
            <p:ph type="sldNum" sz="quarter" idx="10"/>
          </p:nvPr>
        </p:nvSpPr>
        <p:spPr/>
        <p:txBody>
          <a:bodyPr/>
          <a:lstStyle/>
          <a:p>
            <a:fld id="{E5668371-A41D-435A-A3B4-32F3BB0398FA}" type="slidenum">
              <a:rPr lang="en-US" smtClean="0"/>
              <a:pPr/>
              <a:t>132</a:t>
            </a:fld>
            <a:endParaRPr lang="en-US"/>
          </a:p>
        </p:txBody>
      </p:sp>
    </p:spTree>
    <p:extLst>
      <p:ext uri="{BB962C8B-B14F-4D97-AF65-F5344CB8AC3E}">
        <p14:creationId xmlns:p14="http://schemas.microsoft.com/office/powerpoint/2010/main" val="10013592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133</a:t>
            </a:fld>
            <a:endParaRPr lang="en-US"/>
          </a:p>
        </p:txBody>
      </p:sp>
    </p:spTree>
    <p:extLst>
      <p:ext uri="{BB962C8B-B14F-4D97-AF65-F5344CB8AC3E}">
        <p14:creationId xmlns:p14="http://schemas.microsoft.com/office/powerpoint/2010/main" val="14424637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134</a:t>
            </a:fld>
            <a:endParaRPr lang="en-US"/>
          </a:p>
        </p:txBody>
      </p:sp>
    </p:spTree>
    <p:extLst>
      <p:ext uri="{BB962C8B-B14F-4D97-AF65-F5344CB8AC3E}">
        <p14:creationId xmlns:p14="http://schemas.microsoft.com/office/powerpoint/2010/main" val="6098532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135</a:t>
            </a:fld>
            <a:endParaRPr lang="en-US"/>
          </a:p>
        </p:txBody>
      </p:sp>
    </p:spTree>
    <p:extLst>
      <p:ext uri="{BB962C8B-B14F-4D97-AF65-F5344CB8AC3E}">
        <p14:creationId xmlns:p14="http://schemas.microsoft.com/office/powerpoint/2010/main" val="29102043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136</a:t>
            </a:fld>
            <a:endParaRPr lang="en-US"/>
          </a:p>
        </p:txBody>
      </p:sp>
    </p:spTree>
    <p:extLst>
      <p:ext uri="{BB962C8B-B14F-4D97-AF65-F5344CB8AC3E}">
        <p14:creationId xmlns:p14="http://schemas.microsoft.com/office/powerpoint/2010/main" val="399535100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137</a:t>
            </a:fld>
            <a:endParaRPr lang="en-US"/>
          </a:p>
        </p:txBody>
      </p:sp>
    </p:spTree>
    <p:extLst>
      <p:ext uri="{BB962C8B-B14F-4D97-AF65-F5344CB8AC3E}">
        <p14:creationId xmlns:p14="http://schemas.microsoft.com/office/powerpoint/2010/main" val="37535461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138</a:t>
            </a:fld>
            <a:endParaRPr lang="en-US"/>
          </a:p>
        </p:txBody>
      </p:sp>
    </p:spTree>
    <p:extLst>
      <p:ext uri="{BB962C8B-B14F-4D97-AF65-F5344CB8AC3E}">
        <p14:creationId xmlns:p14="http://schemas.microsoft.com/office/powerpoint/2010/main" val="17939714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139</a:t>
            </a:fld>
            <a:endParaRPr lang="en-US"/>
          </a:p>
        </p:txBody>
      </p:sp>
    </p:spTree>
    <p:extLst>
      <p:ext uri="{BB962C8B-B14F-4D97-AF65-F5344CB8AC3E}">
        <p14:creationId xmlns:p14="http://schemas.microsoft.com/office/powerpoint/2010/main" val="14705480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140</a:t>
            </a:fld>
            <a:endParaRPr lang="en-US"/>
          </a:p>
        </p:txBody>
      </p:sp>
    </p:spTree>
    <p:extLst>
      <p:ext uri="{BB962C8B-B14F-4D97-AF65-F5344CB8AC3E}">
        <p14:creationId xmlns:p14="http://schemas.microsoft.com/office/powerpoint/2010/main" val="304892380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141</a:t>
            </a:fld>
            <a:endParaRPr lang="en-US"/>
          </a:p>
        </p:txBody>
      </p:sp>
    </p:spTree>
    <p:extLst>
      <p:ext uri="{BB962C8B-B14F-4D97-AF65-F5344CB8AC3E}">
        <p14:creationId xmlns:p14="http://schemas.microsoft.com/office/powerpoint/2010/main" val="277964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a:t>
            </a:fld>
            <a:endParaRPr lang="en-US"/>
          </a:p>
        </p:txBody>
      </p:sp>
    </p:spTree>
    <p:extLst>
      <p:ext uri="{BB962C8B-B14F-4D97-AF65-F5344CB8AC3E}">
        <p14:creationId xmlns:p14="http://schemas.microsoft.com/office/powerpoint/2010/main" val="17936249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142</a:t>
            </a:fld>
            <a:endParaRPr lang="en-US"/>
          </a:p>
        </p:txBody>
      </p:sp>
    </p:spTree>
    <p:extLst>
      <p:ext uri="{BB962C8B-B14F-4D97-AF65-F5344CB8AC3E}">
        <p14:creationId xmlns:p14="http://schemas.microsoft.com/office/powerpoint/2010/main" val="21124420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143</a:t>
            </a:fld>
            <a:endParaRPr lang="en-US"/>
          </a:p>
        </p:txBody>
      </p:sp>
    </p:spTree>
    <p:extLst>
      <p:ext uri="{BB962C8B-B14F-4D97-AF65-F5344CB8AC3E}">
        <p14:creationId xmlns:p14="http://schemas.microsoft.com/office/powerpoint/2010/main" val="33508313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F31639-F7CE-4AD7-B4EA-52411AF7491D}" type="slidenum">
              <a:rPr lang="en-US" smtClean="0"/>
              <a:pPr/>
              <a:t>144</a:t>
            </a:fld>
            <a:endParaRPr lang="en-US"/>
          </a:p>
        </p:txBody>
      </p:sp>
    </p:spTree>
    <p:extLst>
      <p:ext uri="{BB962C8B-B14F-4D97-AF65-F5344CB8AC3E}">
        <p14:creationId xmlns:p14="http://schemas.microsoft.com/office/powerpoint/2010/main" val="25457802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145</a:t>
            </a:fld>
            <a:endParaRPr lang="en-US"/>
          </a:p>
        </p:txBody>
      </p:sp>
    </p:spTree>
    <p:extLst>
      <p:ext uri="{BB962C8B-B14F-4D97-AF65-F5344CB8AC3E}">
        <p14:creationId xmlns:p14="http://schemas.microsoft.com/office/powerpoint/2010/main" val="281089026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146</a:t>
            </a:fld>
            <a:endParaRPr lang="en-US"/>
          </a:p>
        </p:txBody>
      </p:sp>
    </p:spTree>
    <p:extLst>
      <p:ext uri="{BB962C8B-B14F-4D97-AF65-F5344CB8AC3E}">
        <p14:creationId xmlns:p14="http://schemas.microsoft.com/office/powerpoint/2010/main" val="135505357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147</a:t>
            </a:fld>
            <a:endParaRPr lang="en-US"/>
          </a:p>
        </p:txBody>
      </p:sp>
    </p:spTree>
    <p:extLst>
      <p:ext uri="{BB962C8B-B14F-4D97-AF65-F5344CB8AC3E}">
        <p14:creationId xmlns:p14="http://schemas.microsoft.com/office/powerpoint/2010/main" val="274020615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148</a:t>
            </a:fld>
            <a:endParaRPr lang="en-US"/>
          </a:p>
        </p:txBody>
      </p:sp>
    </p:spTree>
    <p:extLst>
      <p:ext uri="{BB962C8B-B14F-4D97-AF65-F5344CB8AC3E}">
        <p14:creationId xmlns:p14="http://schemas.microsoft.com/office/powerpoint/2010/main" val="29226393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149</a:t>
            </a:fld>
            <a:endParaRPr lang="en-US"/>
          </a:p>
        </p:txBody>
      </p:sp>
    </p:spTree>
    <p:extLst>
      <p:ext uri="{BB962C8B-B14F-4D97-AF65-F5344CB8AC3E}">
        <p14:creationId xmlns:p14="http://schemas.microsoft.com/office/powerpoint/2010/main" val="31094224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150</a:t>
            </a:fld>
            <a:endParaRPr lang="en-US"/>
          </a:p>
        </p:txBody>
      </p:sp>
    </p:spTree>
    <p:extLst>
      <p:ext uri="{BB962C8B-B14F-4D97-AF65-F5344CB8AC3E}">
        <p14:creationId xmlns:p14="http://schemas.microsoft.com/office/powerpoint/2010/main" val="2704417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151</a:t>
            </a:fld>
            <a:endParaRPr lang="en-US"/>
          </a:p>
        </p:txBody>
      </p:sp>
    </p:spTree>
    <p:extLst>
      <p:ext uri="{BB962C8B-B14F-4D97-AF65-F5344CB8AC3E}">
        <p14:creationId xmlns:p14="http://schemas.microsoft.com/office/powerpoint/2010/main" val="1229318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a:t>
            </a:fld>
            <a:endParaRPr lang="en-US"/>
          </a:p>
        </p:txBody>
      </p:sp>
    </p:spTree>
    <p:extLst>
      <p:ext uri="{BB962C8B-B14F-4D97-AF65-F5344CB8AC3E}">
        <p14:creationId xmlns:p14="http://schemas.microsoft.com/office/powerpoint/2010/main" val="18730835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152</a:t>
            </a:fld>
            <a:endParaRPr lang="en-US"/>
          </a:p>
        </p:txBody>
      </p:sp>
    </p:spTree>
    <p:extLst>
      <p:ext uri="{BB962C8B-B14F-4D97-AF65-F5344CB8AC3E}">
        <p14:creationId xmlns:p14="http://schemas.microsoft.com/office/powerpoint/2010/main" val="471612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153</a:t>
            </a:fld>
            <a:endParaRPr lang="en-US"/>
          </a:p>
        </p:txBody>
      </p:sp>
    </p:spTree>
    <p:extLst>
      <p:ext uri="{BB962C8B-B14F-4D97-AF65-F5344CB8AC3E}">
        <p14:creationId xmlns:p14="http://schemas.microsoft.com/office/powerpoint/2010/main" val="40779484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154</a:t>
            </a:fld>
            <a:endParaRPr lang="en-US"/>
          </a:p>
        </p:txBody>
      </p:sp>
    </p:spTree>
    <p:extLst>
      <p:ext uri="{BB962C8B-B14F-4D97-AF65-F5344CB8AC3E}">
        <p14:creationId xmlns:p14="http://schemas.microsoft.com/office/powerpoint/2010/main" val="7151522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155</a:t>
            </a:fld>
            <a:endParaRPr lang="en-US"/>
          </a:p>
        </p:txBody>
      </p:sp>
    </p:spTree>
    <p:extLst>
      <p:ext uri="{BB962C8B-B14F-4D97-AF65-F5344CB8AC3E}">
        <p14:creationId xmlns:p14="http://schemas.microsoft.com/office/powerpoint/2010/main" val="26581051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156</a:t>
            </a:fld>
            <a:endParaRPr lang="en-US"/>
          </a:p>
        </p:txBody>
      </p:sp>
    </p:spTree>
    <p:extLst>
      <p:ext uri="{BB962C8B-B14F-4D97-AF65-F5344CB8AC3E}">
        <p14:creationId xmlns:p14="http://schemas.microsoft.com/office/powerpoint/2010/main" val="37211132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157</a:t>
            </a:fld>
            <a:endParaRPr lang="en-US"/>
          </a:p>
        </p:txBody>
      </p:sp>
    </p:spTree>
    <p:extLst>
      <p:ext uri="{BB962C8B-B14F-4D97-AF65-F5344CB8AC3E}">
        <p14:creationId xmlns:p14="http://schemas.microsoft.com/office/powerpoint/2010/main" val="30078417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158</a:t>
            </a:fld>
            <a:endParaRPr lang="en-US"/>
          </a:p>
        </p:txBody>
      </p:sp>
    </p:spTree>
    <p:extLst>
      <p:ext uri="{BB962C8B-B14F-4D97-AF65-F5344CB8AC3E}">
        <p14:creationId xmlns:p14="http://schemas.microsoft.com/office/powerpoint/2010/main" val="10981664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159</a:t>
            </a:fld>
            <a:endParaRPr lang="en-US"/>
          </a:p>
        </p:txBody>
      </p:sp>
    </p:spTree>
    <p:extLst>
      <p:ext uri="{BB962C8B-B14F-4D97-AF65-F5344CB8AC3E}">
        <p14:creationId xmlns:p14="http://schemas.microsoft.com/office/powerpoint/2010/main" val="150807450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160</a:t>
            </a:fld>
            <a:endParaRPr lang="en-US"/>
          </a:p>
        </p:txBody>
      </p:sp>
    </p:spTree>
    <p:extLst>
      <p:ext uri="{BB962C8B-B14F-4D97-AF65-F5344CB8AC3E}">
        <p14:creationId xmlns:p14="http://schemas.microsoft.com/office/powerpoint/2010/main" val="11121750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161</a:t>
            </a:fld>
            <a:endParaRPr lang="en-US"/>
          </a:p>
        </p:txBody>
      </p:sp>
    </p:spTree>
    <p:extLst>
      <p:ext uri="{BB962C8B-B14F-4D97-AF65-F5344CB8AC3E}">
        <p14:creationId xmlns:p14="http://schemas.microsoft.com/office/powerpoint/2010/main" val="384639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a:t>
            </a:fld>
            <a:endParaRPr lang="en-US"/>
          </a:p>
        </p:txBody>
      </p:sp>
    </p:spTree>
    <p:extLst>
      <p:ext uri="{BB962C8B-B14F-4D97-AF65-F5344CB8AC3E}">
        <p14:creationId xmlns:p14="http://schemas.microsoft.com/office/powerpoint/2010/main" val="258789649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162</a:t>
            </a:fld>
            <a:endParaRPr lang="en-US"/>
          </a:p>
        </p:txBody>
      </p:sp>
    </p:spTree>
    <p:extLst>
      <p:ext uri="{BB962C8B-B14F-4D97-AF65-F5344CB8AC3E}">
        <p14:creationId xmlns:p14="http://schemas.microsoft.com/office/powerpoint/2010/main" val="14621592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163</a:t>
            </a:fld>
            <a:endParaRPr lang="en-US"/>
          </a:p>
        </p:txBody>
      </p:sp>
    </p:spTree>
    <p:extLst>
      <p:ext uri="{BB962C8B-B14F-4D97-AF65-F5344CB8AC3E}">
        <p14:creationId xmlns:p14="http://schemas.microsoft.com/office/powerpoint/2010/main" val="8614384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164</a:t>
            </a:fld>
            <a:endParaRPr lang="en-US"/>
          </a:p>
        </p:txBody>
      </p:sp>
    </p:spTree>
    <p:extLst>
      <p:ext uri="{BB962C8B-B14F-4D97-AF65-F5344CB8AC3E}">
        <p14:creationId xmlns:p14="http://schemas.microsoft.com/office/powerpoint/2010/main" val="10019697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165</a:t>
            </a:fld>
            <a:endParaRPr lang="en-US"/>
          </a:p>
        </p:txBody>
      </p:sp>
    </p:spTree>
    <p:extLst>
      <p:ext uri="{BB962C8B-B14F-4D97-AF65-F5344CB8AC3E}">
        <p14:creationId xmlns:p14="http://schemas.microsoft.com/office/powerpoint/2010/main" val="194472951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166</a:t>
            </a:fld>
            <a:endParaRPr lang="en-US"/>
          </a:p>
        </p:txBody>
      </p:sp>
    </p:spTree>
    <p:extLst>
      <p:ext uri="{BB962C8B-B14F-4D97-AF65-F5344CB8AC3E}">
        <p14:creationId xmlns:p14="http://schemas.microsoft.com/office/powerpoint/2010/main" val="12192454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167</a:t>
            </a:fld>
            <a:endParaRPr lang="en-US"/>
          </a:p>
        </p:txBody>
      </p:sp>
    </p:spTree>
    <p:extLst>
      <p:ext uri="{BB962C8B-B14F-4D97-AF65-F5344CB8AC3E}">
        <p14:creationId xmlns:p14="http://schemas.microsoft.com/office/powerpoint/2010/main" val="423032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17</a:t>
            </a:fld>
            <a:endParaRPr lang="en-US"/>
          </a:p>
        </p:txBody>
      </p:sp>
    </p:spTree>
    <p:extLst>
      <p:ext uri="{BB962C8B-B14F-4D97-AF65-F5344CB8AC3E}">
        <p14:creationId xmlns:p14="http://schemas.microsoft.com/office/powerpoint/2010/main" val="263404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18</a:t>
            </a:fld>
            <a:endParaRPr lang="en-US"/>
          </a:p>
        </p:txBody>
      </p:sp>
    </p:spTree>
    <p:extLst>
      <p:ext uri="{BB962C8B-B14F-4D97-AF65-F5344CB8AC3E}">
        <p14:creationId xmlns:p14="http://schemas.microsoft.com/office/powerpoint/2010/main" val="153559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19</a:t>
            </a:fld>
            <a:endParaRPr lang="en-US"/>
          </a:p>
        </p:txBody>
      </p:sp>
    </p:spTree>
    <p:extLst>
      <p:ext uri="{BB962C8B-B14F-4D97-AF65-F5344CB8AC3E}">
        <p14:creationId xmlns:p14="http://schemas.microsoft.com/office/powerpoint/2010/main" val="28820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a:t>
            </a:fld>
            <a:endParaRPr lang="en-US"/>
          </a:p>
        </p:txBody>
      </p:sp>
    </p:spTree>
    <p:extLst>
      <p:ext uri="{BB962C8B-B14F-4D97-AF65-F5344CB8AC3E}">
        <p14:creationId xmlns:p14="http://schemas.microsoft.com/office/powerpoint/2010/main" val="273860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20</a:t>
            </a:fld>
            <a:endParaRPr lang="en-US"/>
          </a:p>
        </p:txBody>
      </p:sp>
    </p:spTree>
    <p:extLst>
      <p:ext uri="{BB962C8B-B14F-4D97-AF65-F5344CB8AC3E}">
        <p14:creationId xmlns:p14="http://schemas.microsoft.com/office/powerpoint/2010/main" val="15755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21</a:t>
            </a:fld>
            <a:endParaRPr lang="en-US"/>
          </a:p>
        </p:txBody>
      </p:sp>
    </p:spTree>
    <p:extLst>
      <p:ext uri="{BB962C8B-B14F-4D97-AF65-F5344CB8AC3E}">
        <p14:creationId xmlns:p14="http://schemas.microsoft.com/office/powerpoint/2010/main" val="2414215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22</a:t>
            </a:fld>
            <a:endParaRPr lang="en-US"/>
          </a:p>
        </p:txBody>
      </p:sp>
    </p:spTree>
    <p:extLst>
      <p:ext uri="{BB962C8B-B14F-4D97-AF65-F5344CB8AC3E}">
        <p14:creationId xmlns:p14="http://schemas.microsoft.com/office/powerpoint/2010/main" val="2300675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23</a:t>
            </a:fld>
            <a:endParaRPr lang="en-US"/>
          </a:p>
        </p:txBody>
      </p:sp>
    </p:spTree>
    <p:extLst>
      <p:ext uri="{BB962C8B-B14F-4D97-AF65-F5344CB8AC3E}">
        <p14:creationId xmlns:p14="http://schemas.microsoft.com/office/powerpoint/2010/main" val="3102369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24</a:t>
            </a:fld>
            <a:endParaRPr lang="en-US"/>
          </a:p>
        </p:txBody>
      </p:sp>
    </p:spTree>
    <p:extLst>
      <p:ext uri="{BB962C8B-B14F-4D97-AF65-F5344CB8AC3E}">
        <p14:creationId xmlns:p14="http://schemas.microsoft.com/office/powerpoint/2010/main" val="114324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25</a:t>
            </a:fld>
            <a:endParaRPr lang="en-US"/>
          </a:p>
        </p:txBody>
      </p:sp>
    </p:spTree>
    <p:extLst>
      <p:ext uri="{BB962C8B-B14F-4D97-AF65-F5344CB8AC3E}">
        <p14:creationId xmlns:p14="http://schemas.microsoft.com/office/powerpoint/2010/main" val="3353258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26</a:t>
            </a:fld>
            <a:endParaRPr lang="en-US"/>
          </a:p>
        </p:txBody>
      </p:sp>
    </p:spTree>
    <p:extLst>
      <p:ext uri="{BB962C8B-B14F-4D97-AF65-F5344CB8AC3E}">
        <p14:creationId xmlns:p14="http://schemas.microsoft.com/office/powerpoint/2010/main" val="775404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27</a:t>
            </a:fld>
            <a:endParaRPr lang="en-US"/>
          </a:p>
        </p:txBody>
      </p:sp>
    </p:spTree>
    <p:extLst>
      <p:ext uri="{BB962C8B-B14F-4D97-AF65-F5344CB8AC3E}">
        <p14:creationId xmlns:p14="http://schemas.microsoft.com/office/powerpoint/2010/main" val="2475701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28</a:t>
            </a:fld>
            <a:endParaRPr lang="en-US"/>
          </a:p>
        </p:txBody>
      </p:sp>
    </p:spTree>
    <p:extLst>
      <p:ext uri="{BB962C8B-B14F-4D97-AF65-F5344CB8AC3E}">
        <p14:creationId xmlns:p14="http://schemas.microsoft.com/office/powerpoint/2010/main" val="4082558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29</a:t>
            </a:fld>
            <a:endParaRPr lang="en-US"/>
          </a:p>
        </p:txBody>
      </p:sp>
    </p:spTree>
    <p:extLst>
      <p:ext uri="{BB962C8B-B14F-4D97-AF65-F5344CB8AC3E}">
        <p14:creationId xmlns:p14="http://schemas.microsoft.com/office/powerpoint/2010/main" val="17299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a:t>
            </a:fld>
            <a:endParaRPr lang="en-US"/>
          </a:p>
        </p:txBody>
      </p:sp>
    </p:spTree>
    <p:extLst>
      <p:ext uri="{BB962C8B-B14F-4D97-AF65-F5344CB8AC3E}">
        <p14:creationId xmlns:p14="http://schemas.microsoft.com/office/powerpoint/2010/main" val="195417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30</a:t>
            </a:fld>
            <a:endParaRPr lang="en-US"/>
          </a:p>
        </p:txBody>
      </p:sp>
    </p:spTree>
    <p:extLst>
      <p:ext uri="{BB962C8B-B14F-4D97-AF65-F5344CB8AC3E}">
        <p14:creationId xmlns:p14="http://schemas.microsoft.com/office/powerpoint/2010/main" val="1692381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31</a:t>
            </a:fld>
            <a:endParaRPr lang="en-US"/>
          </a:p>
        </p:txBody>
      </p:sp>
    </p:spTree>
    <p:extLst>
      <p:ext uri="{BB962C8B-B14F-4D97-AF65-F5344CB8AC3E}">
        <p14:creationId xmlns:p14="http://schemas.microsoft.com/office/powerpoint/2010/main" val="1949219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32</a:t>
            </a:fld>
            <a:endParaRPr lang="en-US"/>
          </a:p>
        </p:txBody>
      </p:sp>
    </p:spTree>
    <p:extLst>
      <p:ext uri="{BB962C8B-B14F-4D97-AF65-F5344CB8AC3E}">
        <p14:creationId xmlns:p14="http://schemas.microsoft.com/office/powerpoint/2010/main" val="2923538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33</a:t>
            </a:fld>
            <a:endParaRPr lang="en-US"/>
          </a:p>
        </p:txBody>
      </p:sp>
    </p:spTree>
    <p:extLst>
      <p:ext uri="{BB962C8B-B14F-4D97-AF65-F5344CB8AC3E}">
        <p14:creationId xmlns:p14="http://schemas.microsoft.com/office/powerpoint/2010/main" val="3010328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34</a:t>
            </a:fld>
            <a:endParaRPr lang="en-US"/>
          </a:p>
        </p:txBody>
      </p:sp>
    </p:spTree>
    <p:extLst>
      <p:ext uri="{BB962C8B-B14F-4D97-AF65-F5344CB8AC3E}">
        <p14:creationId xmlns:p14="http://schemas.microsoft.com/office/powerpoint/2010/main" val="995851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35</a:t>
            </a:fld>
            <a:endParaRPr lang="en-US"/>
          </a:p>
        </p:txBody>
      </p:sp>
    </p:spTree>
    <p:extLst>
      <p:ext uri="{BB962C8B-B14F-4D97-AF65-F5344CB8AC3E}">
        <p14:creationId xmlns:p14="http://schemas.microsoft.com/office/powerpoint/2010/main" val="2496287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36</a:t>
            </a:fld>
            <a:endParaRPr lang="en-US"/>
          </a:p>
        </p:txBody>
      </p:sp>
    </p:spTree>
    <p:extLst>
      <p:ext uri="{BB962C8B-B14F-4D97-AF65-F5344CB8AC3E}">
        <p14:creationId xmlns:p14="http://schemas.microsoft.com/office/powerpoint/2010/main" val="2484475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37</a:t>
            </a:fld>
            <a:endParaRPr lang="en-US"/>
          </a:p>
        </p:txBody>
      </p:sp>
    </p:spTree>
    <p:extLst>
      <p:ext uri="{BB962C8B-B14F-4D97-AF65-F5344CB8AC3E}">
        <p14:creationId xmlns:p14="http://schemas.microsoft.com/office/powerpoint/2010/main" val="2840226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38</a:t>
            </a:fld>
            <a:endParaRPr lang="en-US"/>
          </a:p>
        </p:txBody>
      </p:sp>
    </p:spTree>
    <p:extLst>
      <p:ext uri="{BB962C8B-B14F-4D97-AF65-F5344CB8AC3E}">
        <p14:creationId xmlns:p14="http://schemas.microsoft.com/office/powerpoint/2010/main" val="1742059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39</a:t>
            </a:fld>
            <a:endParaRPr lang="en-US"/>
          </a:p>
        </p:txBody>
      </p:sp>
    </p:spTree>
    <p:extLst>
      <p:ext uri="{BB962C8B-B14F-4D97-AF65-F5344CB8AC3E}">
        <p14:creationId xmlns:p14="http://schemas.microsoft.com/office/powerpoint/2010/main" val="248262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a:t>
            </a:fld>
            <a:endParaRPr lang="en-US"/>
          </a:p>
        </p:txBody>
      </p:sp>
    </p:spTree>
    <p:extLst>
      <p:ext uri="{BB962C8B-B14F-4D97-AF65-F5344CB8AC3E}">
        <p14:creationId xmlns:p14="http://schemas.microsoft.com/office/powerpoint/2010/main" val="12490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68371-A41D-435A-A3B4-32F3BB0398FA}" type="slidenum">
              <a:rPr lang="en-US" smtClean="0"/>
              <a:pPr/>
              <a:t>40</a:t>
            </a:fld>
            <a:endParaRPr lang="en-US"/>
          </a:p>
        </p:txBody>
      </p:sp>
    </p:spTree>
    <p:extLst>
      <p:ext uri="{BB962C8B-B14F-4D97-AF65-F5344CB8AC3E}">
        <p14:creationId xmlns:p14="http://schemas.microsoft.com/office/powerpoint/2010/main" val="832698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41</a:t>
            </a:fld>
            <a:endParaRPr lang="en-US"/>
          </a:p>
        </p:txBody>
      </p:sp>
    </p:spTree>
    <p:extLst>
      <p:ext uri="{BB962C8B-B14F-4D97-AF65-F5344CB8AC3E}">
        <p14:creationId xmlns:p14="http://schemas.microsoft.com/office/powerpoint/2010/main" val="327000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42</a:t>
            </a:fld>
            <a:endParaRPr lang="en-US"/>
          </a:p>
        </p:txBody>
      </p:sp>
    </p:spTree>
    <p:extLst>
      <p:ext uri="{BB962C8B-B14F-4D97-AF65-F5344CB8AC3E}">
        <p14:creationId xmlns:p14="http://schemas.microsoft.com/office/powerpoint/2010/main" val="1371101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43</a:t>
            </a:fld>
            <a:endParaRPr lang="en-US"/>
          </a:p>
        </p:txBody>
      </p:sp>
    </p:spTree>
    <p:extLst>
      <p:ext uri="{BB962C8B-B14F-4D97-AF65-F5344CB8AC3E}">
        <p14:creationId xmlns:p14="http://schemas.microsoft.com/office/powerpoint/2010/main" val="2390768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44</a:t>
            </a:fld>
            <a:endParaRPr lang="en-US"/>
          </a:p>
        </p:txBody>
      </p:sp>
    </p:spTree>
    <p:extLst>
      <p:ext uri="{BB962C8B-B14F-4D97-AF65-F5344CB8AC3E}">
        <p14:creationId xmlns:p14="http://schemas.microsoft.com/office/powerpoint/2010/main" val="3938693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45</a:t>
            </a:fld>
            <a:endParaRPr lang="en-US"/>
          </a:p>
        </p:txBody>
      </p:sp>
    </p:spTree>
    <p:extLst>
      <p:ext uri="{BB962C8B-B14F-4D97-AF65-F5344CB8AC3E}">
        <p14:creationId xmlns:p14="http://schemas.microsoft.com/office/powerpoint/2010/main" val="392061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46</a:t>
            </a:fld>
            <a:endParaRPr lang="en-US"/>
          </a:p>
        </p:txBody>
      </p:sp>
    </p:spTree>
    <p:extLst>
      <p:ext uri="{BB962C8B-B14F-4D97-AF65-F5344CB8AC3E}">
        <p14:creationId xmlns:p14="http://schemas.microsoft.com/office/powerpoint/2010/main" val="1093560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47</a:t>
            </a:fld>
            <a:endParaRPr lang="en-US"/>
          </a:p>
        </p:txBody>
      </p:sp>
    </p:spTree>
    <p:extLst>
      <p:ext uri="{BB962C8B-B14F-4D97-AF65-F5344CB8AC3E}">
        <p14:creationId xmlns:p14="http://schemas.microsoft.com/office/powerpoint/2010/main" val="36340292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49</a:t>
            </a:fld>
            <a:endParaRPr lang="en-US"/>
          </a:p>
        </p:txBody>
      </p:sp>
    </p:spTree>
    <p:extLst>
      <p:ext uri="{BB962C8B-B14F-4D97-AF65-F5344CB8AC3E}">
        <p14:creationId xmlns:p14="http://schemas.microsoft.com/office/powerpoint/2010/main" val="1766707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50</a:t>
            </a:fld>
            <a:endParaRPr lang="en-US"/>
          </a:p>
        </p:txBody>
      </p:sp>
    </p:spTree>
    <p:extLst>
      <p:ext uri="{BB962C8B-B14F-4D97-AF65-F5344CB8AC3E}">
        <p14:creationId xmlns:p14="http://schemas.microsoft.com/office/powerpoint/2010/main" val="278428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5</a:t>
            </a:fld>
            <a:endParaRPr lang="en-US"/>
          </a:p>
        </p:txBody>
      </p:sp>
    </p:spTree>
    <p:extLst>
      <p:ext uri="{BB962C8B-B14F-4D97-AF65-F5344CB8AC3E}">
        <p14:creationId xmlns:p14="http://schemas.microsoft.com/office/powerpoint/2010/main" val="3280070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51</a:t>
            </a:fld>
            <a:endParaRPr lang="en-US"/>
          </a:p>
        </p:txBody>
      </p:sp>
    </p:spTree>
    <p:extLst>
      <p:ext uri="{BB962C8B-B14F-4D97-AF65-F5344CB8AC3E}">
        <p14:creationId xmlns:p14="http://schemas.microsoft.com/office/powerpoint/2010/main" val="2288647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52</a:t>
            </a:fld>
            <a:endParaRPr lang="en-US"/>
          </a:p>
        </p:txBody>
      </p:sp>
    </p:spTree>
    <p:extLst>
      <p:ext uri="{BB962C8B-B14F-4D97-AF65-F5344CB8AC3E}">
        <p14:creationId xmlns:p14="http://schemas.microsoft.com/office/powerpoint/2010/main" val="823708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gradFill>
                  <a:gsLst>
                    <a:gs pos="0">
                      <a:srgbClr val="292929">
                        <a:lumMod val="90000"/>
                        <a:lumOff val="10000"/>
                      </a:srgbClr>
                    </a:gs>
                    <a:gs pos="86000">
                      <a:srgbClr val="292929">
                        <a:lumMod val="90000"/>
                        <a:lumOff val="10000"/>
                      </a:srgbClr>
                    </a:gs>
                  </a:gsLst>
                  <a:lin ang="5400000" scaled="0"/>
                </a:gradFill>
              </a:rPr>
              <a:t>Highlights - Latest Trends in technologies like : Web Mashup, </a:t>
            </a:r>
            <a:r>
              <a:rPr lang="en-US" dirty="0" err="1" smtClean="0">
                <a:gradFill>
                  <a:gsLst>
                    <a:gs pos="0">
                      <a:srgbClr val="292929">
                        <a:lumMod val="90000"/>
                        <a:lumOff val="10000"/>
                      </a:srgbClr>
                    </a:gs>
                    <a:gs pos="86000">
                      <a:srgbClr val="292929">
                        <a:lumMod val="90000"/>
                        <a:lumOff val="10000"/>
                      </a:srgbClr>
                    </a:gs>
                  </a:gsLst>
                  <a:lin ang="5400000" scaled="0"/>
                </a:gradFill>
              </a:rPr>
              <a:t>WebApp</a:t>
            </a:r>
            <a:r>
              <a:rPr lang="en-US" dirty="0" smtClean="0">
                <a:gradFill>
                  <a:gsLst>
                    <a:gs pos="0">
                      <a:srgbClr val="292929">
                        <a:lumMod val="90000"/>
                        <a:lumOff val="10000"/>
                      </a:srgbClr>
                    </a:gs>
                    <a:gs pos="86000">
                      <a:srgbClr val="292929">
                        <a:lumMod val="90000"/>
                        <a:lumOff val="10000"/>
                      </a:srgbClr>
                    </a:gs>
                  </a:gsLst>
                  <a:lin ang="5400000" scaled="0"/>
                </a:gradFill>
              </a:rPr>
              <a:t> Security, SEO, BDA, CC, SMAC</a:t>
            </a:r>
          </a:p>
          <a:p>
            <a:endParaRPr lang="en-US" dirty="0"/>
          </a:p>
        </p:txBody>
      </p:sp>
      <p:sp>
        <p:nvSpPr>
          <p:cNvPr id="4" name="Slide Number Placeholder 3"/>
          <p:cNvSpPr>
            <a:spLocks noGrp="1"/>
          </p:cNvSpPr>
          <p:nvPr>
            <p:ph type="sldNum" sz="quarter" idx="10"/>
          </p:nvPr>
        </p:nvSpPr>
        <p:spPr/>
        <p:txBody>
          <a:bodyPr/>
          <a:lstStyle/>
          <a:p>
            <a:fld id="{E5668371-A41D-435A-A3B4-32F3BB0398FA}" type="slidenum">
              <a:rPr lang="en-US" smtClean="0"/>
              <a:pPr/>
              <a:t>53</a:t>
            </a:fld>
            <a:endParaRPr lang="en-US"/>
          </a:p>
        </p:txBody>
      </p:sp>
    </p:spTree>
    <p:extLst>
      <p:ext uri="{BB962C8B-B14F-4D97-AF65-F5344CB8AC3E}">
        <p14:creationId xmlns:p14="http://schemas.microsoft.com/office/powerpoint/2010/main" val="506816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54</a:t>
            </a:fld>
            <a:endParaRPr lang="en-US"/>
          </a:p>
        </p:txBody>
      </p:sp>
    </p:spTree>
    <p:extLst>
      <p:ext uri="{BB962C8B-B14F-4D97-AF65-F5344CB8AC3E}">
        <p14:creationId xmlns:p14="http://schemas.microsoft.com/office/powerpoint/2010/main" val="3905768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55</a:t>
            </a:fld>
            <a:endParaRPr lang="en-US"/>
          </a:p>
        </p:txBody>
      </p:sp>
    </p:spTree>
    <p:extLst>
      <p:ext uri="{BB962C8B-B14F-4D97-AF65-F5344CB8AC3E}">
        <p14:creationId xmlns:p14="http://schemas.microsoft.com/office/powerpoint/2010/main" val="1361771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56</a:t>
            </a:fld>
            <a:endParaRPr lang="en-US"/>
          </a:p>
        </p:txBody>
      </p:sp>
    </p:spTree>
    <p:extLst>
      <p:ext uri="{BB962C8B-B14F-4D97-AF65-F5344CB8AC3E}">
        <p14:creationId xmlns:p14="http://schemas.microsoft.com/office/powerpoint/2010/main" val="3506568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57</a:t>
            </a:fld>
            <a:endParaRPr lang="en-US"/>
          </a:p>
        </p:txBody>
      </p:sp>
    </p:spTree>
    <p:extLst>
      <p:ext uri="{BB962C8B-B14F-4D97-AF65-F5344CB8AC3E}">
        <p14:creationId xmlns:p14="http://schemas.microsoft.com/office/powerpoint/2010/main" val="39962449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58</a:t>
            </a:fld>
            <a:endParaRPr lang="en-US"/>
          </a:p>
        </p:txBody>
      </p:sp>
    </p:spTree>
    <p:extLst>
      <p:ext uri="{BB962C8B-B14F-4D97-AF65-F5344CB8AC3E}">
        <p14:creationId xmlns:p14="http://schemas.microsoft.com/office/powerpoint/2010/main" val="949868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59</a:t>
            </a:fld>
            <a:endParaRPr lang="en-US"/>
          </a:p>
        </p:txBody>
      </p:sp>
    </p:spTree>
    <p:extLst>
      <p:ext uri="{BB962C8B-B14F-4D97-AF65-F5344CB8AC3E}">
        <p14:creationId xmlns:p14="http://schemas.microsoft.com/office/powerpoint/2010/main" val="23748702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60</a:t>
            </a:fld>
            <a:endParaRPr lang="en-US"/>
          </a:p>
        </p:txBody>
      </p:sp>
    </p:spTree>
    <p:extLst>
      <p:ext uri="{BB962C8B-B14F-4D97-AF65-F5344CB8AC3E}">
        <p14:creationId xmlns:p14="http://schemas.microsoft.com/office/powerpoint/2010/main" val="337291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668371-A41D-435A-A3B4-32F3BB0398FA}" type="slidenum">
              <a:rPr lang="en-US" smtClean="0"/>
              <a:pPr/>
              <a:t>6</a:t>
            </a:fld>
            <a:endParaRPr lang="en-US"/>
          </a:p>
        </p:txBody>
      </p:sp>
    </p:spTree>
    <p:extLst>
      <p:ext uri="{BB962C8B-B14F-4D97-AF65-F5344CB8AC3E}">
        <p14:creationId xmlns:p14="http://schemas.microsoft.com/office/powerpoint/2010/main" val="1523168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61</a:t>
            </a:fld>
            <a:endParaRPr lang="en-US"/>
          </a:p>
        </p:txBody>
      </p:sp>
    </p:spTree>
    <p:extLst>
      <p:ext uri="{BB962C8B-B14F-4D97-AF65-F5344CB8AC3E}">
        <p14:creationId xmlns:p14="http://schemas.microsoft.com/office/powerpoint/2010/main" val="36863740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62</a:t>
            </a:fld>
            <a:endParaRPr lang="en-US"/>
          </a:p>
        </p:txBody>
      </p:sp>
    </p:spTree>
    <p:extLst>
      <p:ext uri="{BB962C8B-B14F-4D97-AF65-F5344CB8AC3E}">
        <p14:creationId xmlns:p14="http://schemas.microsoft.com/office/powerpoint/2010/main" val="3882520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63</a:t>
            </a:fld>
            <a:endParaRPr lang="en-US"/>
          </a:p>
        </p:txBody>
      </p:sp>
    </p:spTree>
    <p:extLst>
      <p:ext uri="{BB962C8B-B14F-4D97-AF65-F5344CB8AC3E}">
        <p14:creationId xmlns:p14="http://schemas.microsoft.com/office/powerpoint/2010/main" val="1070321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64</a:t>
            </a:fld>
            <a:endParaRPr lang="en-US"/>
          </a:p>
        </p:txBody>
      </p:sp>
    </p:spTree>
    <p:extLst>
      <p:ext uri="{BB962C8B-B14F-4D97-AF65-F5344CB8AC3E}">
        <p14:creationId xmlns:p14="http://schemas.microsoft.com/office/powerpoint/2010/main" val="17549186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65</a:t>
            </a:fld>
            <a:endParaRPr lang="en-US"/>
          </a:p>
        </p:txBody>
      </p:sp>
    </p:spTree>
    <p:extLst>
      <p:ext uri="{BB962C8B-B14F-4D97-AF65-F5344CB8AC3E}">
        <p14:creationId xmlns:p14="http://schemas.microsoft.com/office/powerpoint/2010/main" val="3349788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66</a:t>
            </a:fld>
            <a:endParaRPr lang="en-US"/>
          </a:p>
        </p:txBody>
      </p:sp>
    </p:spTree>
    <p:extLst>
      <p:ext uri="{BB962C8B-B14F-4D97-AF65-F5344CB8AC3E}">
        <p14:creationId xmlns:p14="http://schemas.microsoft.com/office/powerpoint/2010/main" val="860598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67</a:t>
            </a:fld>
            <a:endParaRPr lang="en-US"/>
          </a:p>
        </p:txBody>
      </p:sp>
    </p:spTree>
    <p:extLst>
      <p:ext uri="{BB962C8B-B14F-4D97-AF65-F5344CB8AC3E}">
        <p14:creationId xmlns:p14="http://schemas.microsoft.com/office/powerpoint/2010/main" val="64231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68</a:t>
            </a:fld>
            <a:endParaRPr lang="en-US"/>
          </a:p>
        </p:txBody>
      </p:sp>
    </p:spTree>
    <p:extLst>
      <p:ext uri="{BB962C8B-B14F-4D97-AF65-F5344CB8AC3E}">
        <p14:creationId xmlns:p14="http://schemas.microsoft.com/office/powerpoint/2010/main" val="3850334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69</a:t>
            </a:fld>
            <a:endParaRPr lang="en-US"/>
          </a:p>
        </p:txBody>
      </p:sp>
    </p:spTree>
    <p:extLst>
      <p:ext uri="{BB962C8B-B14F-4D97-AF65-F5344CB8AC3E}">
        <p14:creationId xmlns:p14="http://schemas.microsoft.com/office/powerpoint/2010/main" val="4245625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70</a:t>
            </a:fld>
            <a:endParaRPr lang="en-US"/>
          </a:p>
        </p:txBody>
      </p:sp>
    </p:spTree>
    <p:extLst>
      <p:ext uri="{BB962C8B-B14F-4D97-AF65-F5344CB8AC3E}">
        <p14:creationId xmlns:p14="http://schemas.microsoft.com/office/powerpoint/2010/main" val="116830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7</a:t>
            </a:fld>
            <a:endParaRPr lang="en-US"/>
          </a:p>
        </p:txBody>
      </p:sp>
    </p:spTree>
    <p:extLst>
      <p:ext uri="{BB962C8B-B14F-4D97-AF65-F5344CB8AC3E}">
        <p14:creationId xmlns:p14="http://schemas.microsoft.com/office/powerpoint/2010/main" val="42516989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71</a:t>
            </a:fld>
            <a:endParaRPr lang="en-US"/>
          </a:p>
        </p:txBody>
      </p:sp>
    </p:spTree>
    <p:extLst>
      <p:ext uri="{BB962C8B-B14F-4D97-AF65-F5344CB8AC3E}">
        <p14:creationId xmlns:p14="http://schemas.microsoft.com/office/powerpoint/2010/main" val="20845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72</a:t>
            </a:fld>
            <a:endParaRPr lang="en-US"/>
          </a:p>
        </p:txBody>
      </p:sp>
    </p:spTree>
    <p:extLst>
      <p:ext uri="{BB962C8B-B14F-4D97-AF65-F5344CB8AC3E}">
        <p14:creationId xmlns:p14="http://schemas.microsoft.com/office/powerpoint/2010/main" val="1978690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73</a:t>
            </a:fld>
            <a:endParaRPr lang="en-US"/>
          </a:p>
        </p:txBody>
      </p:sp>
    </p:spTree>
    <p:extLst>
      <p:ext uri="{BB962C8B-B14F-4D97-AF65-F5344CB8AC3E}">
        <p14:creationId xmlns:p14="http://schemas.microsoft.com/office/powerpoint/2010/main" val="2763908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74</a:t>
            </a:fld>
            <a:endParaRPr lang="en-US"/>
          </a:p>
        </p:txBody>
      </p:sp>
    </p:spTree>
    <p:extLst>
      <p:ext uri="{BB962C8B-B14F-4D97-AF65-F5344CB8AC3E}">
        <p14:creationId xmlns:p14="http://schemas.microsoft.com/office/powerpoint/2010/main" val="10486082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75</a:t>
            </a:fld>
            <a:endParaRPr lang="en-US"/>
          </a:p>
        </p:txBody>
      </p:sp>
    </p:spTree>
    <p:extLst>
      <p:ext uri="{BB962C8B-B14F-4D97-AF65-F5344CB8AC3E}">
        <p14:creationId xmlns:p14="http://schemas.microsoft.com/office/powerpoint/2010/main" val="14021747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76</a:t>
            </a:fld>
            <a:endParaRPr lang="en-US"/>
          </a:p>
        </p:txBody>
      </p:sp>
    </p:spTree>
    <p:extLst>
      <p:ext uri="{BB962C8B-B14F-4D97-AF65-F5344CB8AC3E}">
        <p14:creationId xmlns:p14="http://schemas.microsoft.com/office/powerpoint/2010/main" val="7520643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77</a:t>
            </a:fld>
            <a:endParaRPr lang="en-US"/>
          </a:p>
        </p:txBody>
      </p:sp>
    </p:spTree>
    <p:extLst>
      <p:ext uri="{BB962C8B-B14F-4D97-AF65-F5344CB8AC3E}">
        <p14:creationId xmlns:p14="http://schemas.microsoft.com/office/powerpoint/2010/main" val="13085547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78</a:t>
            </a:fld>
            <a:endParaRPr lang="en-US"/>
          </a:p>
        </p:txBody>
      </p:sp>
    </p:spTree>
    <p:extLst>
      <p:ext uri="{BB962C8B-B14F-4D97-AF65-F5344CB8AC3E}">
        <p14:creationId xmlns:p14="http://schemas.microsoft.com/office/powerpoint/2010/main" val="901705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79</a:t>
            </a:fld>
            <a:endParaRPr lang="en-US"/>
          </a:p>
        </p:txBody>
      </p:sp>
    </p:spTree>
    <p:extLst>
      <p:ext uri="{BB962C8B-B14F-4D97-AF65-F5344CB8AC3E}">
        <p14:creationId xmlns:p14="http://schemas.microsoft.com/office/powerpoint/2010/main" val="2791827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80</a:t>
            </a:fld>
            <a:endParaRPr lang="en-US"/>
          </a:p>
        </p:txBody>
      </p:sp>
    </p:spTree>
    <p:extLst>
      <p:ext uri="{BB962C8B-B14F-4D97-AF65-F5344CB8AC3E}">
        <p14:creationId xmlns:p14="http://schemas.microsoft.com/office/powerpoint/2010/main" val="164927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8</a:t>
            </a:fld>
            <a:endParaRPr lang="en-US"/>
          </a:p>
        </p:txBody>
      </p:sp>
    </p:spTree>
    <p:extLst>
      <p:ext uri="{BB962C8B-B14F-4D97-AF65-F5344CB8AC3E}">
        <p14:creationId xmlns:p14="http://schemas.microsoft.com/office/powerpoint/2010/main" val="42321902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81</a:t>
            </a:fld>
            <a:endParaRPr lang="en-US"/>
          </a:p>
        </p:txBody>
      </p:sp>
    </p:spTree>
    <p:extLst>
      <p:ext uri="{BB962C8B-B14F-4D97-AF65-F5344CB8AC3E}">
        <p14:creationId xmlns:p14="http://schemas.microsoft.com/office/powerpoint/2010/main" val="12981685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82</a:t>
            </a:fld>
            <a:endParaRPr lang="en-US"/>
          </a:p>
        </p:txBody>
      </p:sp>
    </p:spTree>
    <p:extLst>
      <p:ext uri="{BB962C8B-B14F-4D97-AF65-F5344CB8AC3E}">
        <p14:creationId xmlns:p14="http://schemas.microsoft.com/office/powerpoint/2010/main" val="35449662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83</a:t>
            </a:fld>
            <a:endParaRPr lang="en-US"/>
          </a:p>
        </p:txBody>
      </p:sp>
    </p:spTree>
    <p:extLst>
      <p:ext uri="{BB962C8B-B14F-4D97-AF65-F5344CB8AC3E}">
        <p14:creationId xmlns:p14="http://schemas.microsoft.com/office/powerpoint/2010/main" val="32440341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84</a:t>
            </a:fld>
            <a:endParaRPr lang="en-US"/>
          </a:p>
        </p:txBody>
      </p:sp>
    </p:spTree>
    <p:extLst>
      <p:ext uri="{BB962C8B-B14F-4D97-AF65-F5344CB8AC3E}">
        <p14:creationId xmlns:p14="http://schemas.microsoft.com/office/powerpoint/2010/main" val="1072414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85</a:t>
            </a:fld>
            <a:endParaRPr lang="en-US"/>
          </a:p>
        </p:txBody>
      </p:sp>
    </p:spTree>
    <p:extLst>
      <p:ext uri="{BB962C8B-B14F-4D97-AF65-F5344CB8AC3E}">
        <p14:creationId xmlns:p14="http://schemas.microsoft.com/office/powerpoint/2010/main" val="30007324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86</a:t>
            </a:fld>
            <a:endParaRPr lang="en-US"/>
          </a:p>
        </p:txBody>
      </p:sp>
    </p:spTree>
    <p:extLst>
      <p:ext uri="{BB962C8B-B14F-4D97-AF65-F5344CB8AC3E}">
        <p14:creationId xmlns:p14="http://schemas.microsoft.com/office/powerpoint/2010/main" val="2279024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87</a:t>
            </a:fld>
            <a:endParaRPr lang="en-US"/>
          </a:p>
        </p:txBody>
      </p:sp>
    </p:spTree>
    <p:extLst>
      <p:ext uri="{BB962C8B-B14F-4D97-AF65-F5344CB8AC3E}">
        <p14:creationId xmlns:p14="http://schemas.microsoft.com/office/powerpoint/2010/main" val="3407698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88</a:t>
            </a:fld>
            <a:endParaRPr lang="en-US"/>
          </a:p>
        </p:txBody>
      </p:sp>
    </p:spTree>
    <p:extLst>
      <p:ext uri="{BB962C8B-B14F-4D97-AF65-F5344CB8AC3E}">
        <p14:creationId xmlns:p14="http://schemas.microsoft.com/office/powerpoint/2010/main" val="3082189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89</a:t>
            </a:fld>
            <a:endParaRPr lang="en-US"/>
          </a:p>
        </p:txBody>
      </p:sp>
    </p:spTree>
    <p:extLst>
      <p:ext uri="{BB962C8B-B14F-4D97-AF65-F5344CB8AC3E}">
        <p14:creationId xmlns:p14="http://schemas.microsoft.com/office/powerpoint/2010/main" val="36387480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830DA5-987D-498D-AAA7-4DD1A07FB515}" type="slidenum">
              <a:rPr lang="en-US" smtClean="0"/>
              <a:pPr/>
              <a:t>90</a:t>
            </a:fld>
            <a:endParaRPr lang="en-US"/>
          </a:p>
        </p:txBody>
      </p:sp>
    </p:spTree>
    <p:extLst>
      <p:ext uri="{BB962C8B-B14F-4D97-AF65-F5344CB8AC3E}">
        <p14:creationId xmlns:p14="http://schemas.microsoft.com/office/powerpoint/2010/main" val="3793727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a:t>
            </a:fld>
            <a:endParaRPr lang="en-US"/>
          </a:p>
        </p:txBody>
      </p:sp>
    </p:spTree>
    <p:extLst>
      <p:ext uri="{BB962C8B-B14F-4D97-AF65-F5344CB8AC3E}">
        <p14:creationId xmlns:p14="http://schemas.microsoft.com/office/powerpoint/2010/main" val="22899869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91</a:t>
            </a:fld>
            <a:endParaRPr lang="en-US"/>
          </a:p>
        </p:txBody>
      </p:sp>
    </p:spTree>
    <p:extLst>
      <p:ext uri="{BB962C8B-B14F-4D97-AF65-F5344CB8AC3E}">
        <p14:creationId xmlns:p14="http://schemas.microsoft.com/office/powerpoint/2010/main" val="13273661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830DA5-987D-498D-AAA7-4DD1A07FB515}" type="slidenum">
              <a:rPr lang="en-US" smtClean="0"/>
              <a:pPr/>
              <a:t>92</a:t>
            </a:fld>
            <a:endParaRPr lang="en-US"/>
          </a:p>
        </p:txBody>
      </p:sp>
    </p:spTree>
    <p:extLst>
      <p:ext uri="{BB962C8B-B14F-4D97-AF65-F5344CB8AC3E}">
        <p14:creationId xmlns:p14="http://schemas.microsoft.com/office/powerpoint/2010/main" val="37811801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93</a:t>
            </a:fld>
            <a:endParaRPr lang="en-US"/>
          </a:p>
        </p:txBody>
      </p:sp>
    </p:spTree>
    <p:extLst>
      <p:ext uri="{BB962C8B-B14F-4D97-AF65-F5344CB8AC3E}">
        <p14:creationId xmlns:p14="http://schemas.microsoft.com/office/powerpoint/2010/main" val="18026019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94</a:t>
            </a:fld>
            <a:endParaRPr lang="en-US"/>
          </a:p>
        </p:txBody>
      </p:sp>
    </p:spTree>
    <p:extLst>
      <p:ext uri="{BB962C8B-B14F-4D97-AF65-F5344CB8AC3E}">
        <p14:creationId xmlns:p14="http://schemas.microsoft.com/office/powerpoint/2010/main" val="12575683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98B6FD-7D85-489D-9A77-66C17EEE90B3}" type="slidenum">
              <a:rPr lang="en-US" smtClean="0"/>
              <a:pPr/>
              <a:t>95</a:t>
            </a:fld>
            <a:endParaRPr lang="en-US"/>
          </a:p>
        </p:txBody>
      </p:sp>
    </p:spTree>
    <p:extLst>
      <p:ext uri="{BB962C8B-B14F-4D97-AF65-F5344CB8AC3E}">
        <p14:creationId xmlns:p14="http://schemas.microsoft.com/office/powerpoint/2010/main" val="33502788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96</a:t>
            </a:fld>
            <a:endParaRPr lang="en-US"/>
          </a:p>
        </p:txBody>
      </p:sp>
    </p:spTree>
    <p:extLst>
      <p:ext uri="{BB962C8B-B14F-4D97-AF65-F5344CB8AC3E}">
        <p14:creationId xmlns:p14="http://schemas.microsoft.com/office/powerpoint/2010/main" val="37780989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97</a:t>
            </a:fld>
            <a:endParaRPr lang="en-US"/>
          </a:p>
        </p:txBody>
      </p:sp>
    </p:spTree>
    <p:extLst>
      <p:ext uri="{BB962C8B-B14F-4D97-AF65-F5344CB8AC3E}">
        <p14:creationId xmlns:p14="http://schemas.microsoft.com/office/powerpoint/2010/main" val="17621289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98</a:t>
            </a:fld>
            <a:endParaRPr lang="en-US"/>
          </a:p>
        </p:txBody>
      </p:sp>
    </p:spTree>
    <p:extLst>
      <p:ext uri="{BB962C8B-B14F-4D97-AF65-F5344CB8AC3E}">
        <p14:creationId xmlns:p14="http://schemas.microsoft.com/office/powerpoint/2010/main" val="17582956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99</a:t>
            </a:fld>
            <a:endParaRPr lang="en-US"/>
          </a:p>
        </p:txBody>
      </p:sp>
    </p:spTree>
    <p:extLst>
      <p:ext uri="{BB962C8B-B14F-4D97-AF65-F5344CB8AC3E}">
        <p14:creationId xmlns:p14="http://schemas.microsoft.com/office/powerpoint/2010/main" val="23632788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68371-A41D-435A-A3B4-32F3BB0398FA}" type="slidenum">
              <a:rPr lang="en-US" smtClean="0"/>
              <a:pPr/>
              <a:t>100</a:t>
            </a:fld>
            <a:endParaRPr lang="en-US"/>
          </a:p>
        </p:txBody>
      </p:sp>
    </p:spTree>
    <p:extLst>
      <p:ext uri="{BB962C8B-B14F-4D97-AF65-F5344CB8AC3E}">
        <p14:creationId xmlns:p14="http://schemas.microsoft.com/office/powerpoint/2010/main" val="2273255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271" y="5132437"/>
            <a:ext cx="8579886" cy="1460779"/>
          </a:xfrm>
          <a:prstGeom prst="rect">
            <a:avLst/>
          </a:prstGeom>
        </p:spPr>
        <p:txBody>
          <a:bodyPr lIns="137160" tIns="137160" rIns="137160" bIns="137160" anchor="b" anchorCtr="0">
            <a:normAutofit/>
          </a:bodyPr>
          <a:lstStyle>
            <a:lvl1pPr marL="0" indent="0" algn="l" defTabSz="914052" rtl="0" eaLnBrk="1" latinLnBrk="0" hangingPunct="1">
              <a:lnSpc>
                <a:spcPct val="100000"/>
              </a:lnSpc>
              <a:spcBef>
                <a:spcPts val="0"/>
              </a:spcBef>
              <a:buSzPct val="90000"/>
              <a:buFont typeface="Arial" pitchFamily="34" charset="0"/>
              <a:buNone/>
              <a:defRPr lang="en-US" sz="2400" b="0" kern="0" spc="0" baseline="0" dirty="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457044" indent="0" algn="ctr">
              <a:buNone/>
              <a:defRPr>
                <a:solidFill>
                  <a:schemeClr val="tx1">
                    <a:tint val="75000"/>
                  </a:schemeClr>
                </a:solidFill>
              </a:defRPr>
            </a:lvl2pPr>
            <a:lvl3pPr marL="914088" indent="0" algn="ctr">
              <a:buNone/>
              <a:defRPr>
                <a:solidFill>
                  <a:schemeClr val="tx1">
                    <a:tint val="75000"/>
                  </a:schemeClr>
                </a:solidFill>
              </a:defRPr>
            </a:lvl3pPr>
            <a:lvl4pPr marL="1371133" indent="0" algn="ctr">
              <a:buNone/>
              <a:defRPr>
                <a:solidFill>
                  <a:schemeClr val="tx1">
                    <a:tint val="75000"/>
                  </a:schemeClr>
                </a:solidFill>
              </a:defRPr>
            </a:lvl4pPr>
            <a:lvl5pPr marL="1828178" indent="0" algn="ctr">
              <a:buNone/>
              <a:defRPr>
                <a:solidFill>
                  <a:schemeClr val="tx1">
                    <a:tint val="75000"/>
                  </a:schemeClr>
                </a:solidFill>
              </a:defRPr>
            </a:lvl5pPr>
            <a:lvl6pPr marL="2285222" indent="0" algn="ctr">
              <a:buNone/>
              <a:defRPr>
                <a:solidFill>
                  <a:schemeClr val="tx1">
                    <a:tint val="75000"/>
                  </a:schemeClr>
                </a:solidFill>
              </a:defRPr>
            </a:lvl6pPr>
            <a:lvl7pPr marL="2742267" indent="0" algn="ctr">
              <a:buNone/>
              <a:defRPr>
                <a:solidFill>
                  <a:schemeClr val="tx1">
                    <a:tint val="75000"/>
                  </a:schemeClr>
                </a:solidFill>
              </a:defRPr>
            </a:lvl7pPr>
            <a:lvl8pPr marL="3199311" indent="0" algn="ctr">
              <a:buNone/>
              <a:defRPr>
                <a:solidFill>
                  <a:schemeClr val="tx1">
                    <a:tint val="75000"/>
                  </a:schemeClr>
                </a:solidFill>
              </a:defRPr>
            </a:lvl8pPr>
            <a:lvl9pPr marL="3656358" indent="0" algn="ctr">
              <a:buNone/>
              <a:defRPr>
                <a:solidFill>
                  <a:schemeClr val="tx1">
                    <a:tint val="75000"/>
                  </a:schemeClr>
                </a:solidFill>
              </a:defRPr>
            </a:lvl9pPr>
          </a:lstStyle>
          <a:p>
            <a:r>
              <a:rPr lang="en-US" smtClean="0"/>
              <a:t>Click to edit Master subtitle style</a:t>
            </a:r>
            <a:endParaRPr lang="en-US" dirty="0"/>
          </a:p>
        </p:txBody>
      </p:sp>
      <p:sp>
        <p:nvSpPr>
          <p:cNvPr id="10" name="Title 1"/>
          <p:cNvSpPr>
            <a:spLocks noGrp="1"/>
          </p:cNvSpPr>
          <p:nvPr>
            <p:ph type="ctrTitle" hasCustomPrompt="1"/>
          </p:nvPr>
        </p:nvSpPr>
        <p:spPr>
          <a:xfrm>
            <a:off x="193271" y="2415641"/>
            <a:ext cx="8579886" cy="2603307"/>
          </a:xfrm>
          <a:prstGeom prst="rect">
            <a:avLst/>
          </a:prstGeom>
          <a:solidFill>
            <a:srgbClr val="7FBA00"/>
          </a:solidFill>
          <a:effectLst/>
        </p:spPr>
        <p:txBody>
          <a:bodyPr vert="horz" lIns="137160" tIns="137160" rIns="91409" bIns="137160" rtlCol="0" anchor="b" anchorCtr="0">
            <a:noAutofit/>
          </a:bodyPr>
          <a:lstStyle>
            <a:lvl1pPr>
              <a:defRPr lang="en-US" sz="4800" kern="0" dirty="0">
                <a:ln w="3175">
                  <a:noFill/>
                </a:ln>
                <a:gradFill flip="none" rotWithShape="1">
                  <a:gsLst>
                    <a:gs pos="4583">
                      <a:srgbClr val="FFFFFF"/>
                    </a:gs>
                    <a:gs pos="100000">
                      <a:srgbClr val="FFFFFF"/>
                    </a:gs>
                  </a:gsLst>
                  <a:lin ang="5400000" scaled="0"/>
                  <a:tileRect/>
                </a:gradFill>
              </a:defRPr>
            </a:lvl1pPr>
          </a:lstStyle>
          <a:p>
            <a:pPr lvl="0"/>
            <a:r>
              <a:rPr lang="en-US" dirty="0" smtClean="0"/>
              <a:t>Course title style</a:t>
            </a:r>
            <a:endParaRPr lang="en-US" dirty="0"/>
          </a:p>
        </p:txBody>
      </p:sp>
      <p:sp>
        <p:nvSpPr>
          <p:cNvPr id="8" name="top right small rectangle"/>
          <p:cNvSpPr/>
          <p:nvPr/>
        </p:nvSpPr>
        <p:spPr bwMode="auto">
          <a:xfrm>
            <a:off x="8902492" y="2418735"/>
            <a:ext cx="3087947" cy="2600214"/>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37160" tIns="137160" rIns="137160" bIns="137160" numCol="1" rtlCol="0" anchor="b" anchorCtr="0" compatLnSpc="1">
            <a:prstTxWarp prst="textNoShape">
              <a:avLst/>
            </a:prstTxWarp>
          </a:bodyPr>
          <a:lstStyle/>
          <a:p>
            <a:pPr defTabSz="913788" fontAlgn="base">
              <a:spcBef>
                <a:spcPct val="0"/>
              </a:spcBef>
              <a:spcAft>
                <a:spcPct val="0"/>
              </a:spcAft>
            </a:pPr>
            <a:endParaRPr lang="en-US" sz="200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7150" y="218284"/>
            <a:ext cx="2263289" cy="2083867"/>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192" y="598482"/>
            <a:ext cx="1658650" cy="1323470"/>
          </a:xfrm>
          <a:prstGeom prst="rect">
            <a:avLst/>
          </a:prstGeom>
        </p:spPr>
      </p:pic>
    </p:spTree>
    <p:extLst>
      <p:ext uri="{BB962C8B-B14F-4D97-AF65-F5344CB8AC3E}">
        <p14:creationId xmlns:p14="http://schemas.microsoft.com/office/powerpoint/2010/main" val="40886620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792">
          <p15:clr>
            <a:srgbClr val="FBAE40"/>
          </p15:clr>
        </p15:guide>
        <p15:guide id="2" pos="3839">
          <p15:clr>
            <a:srgbClr val="FBAE40"/>
          </p15:clr>
        </p15:guide>
        <p15:guide id="3" orient="horz" pos="7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946413"/>
          </a:xfrm>
          <a:prstGeom prst="rect">
            <a:avLst/>
          </a:prstGeo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10939451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9" name="Subtitle 2"/>
          <p:cNvSpPr txBox="1">
            <a:spLocks/>
          </p:cNvSpPr>
          <p:nvPr/>
        </p:nvSpPr>
        <p:spPr>
          <a:xfrm>
            <a:off x="8738733" y="2685050"/>
            <a:ext cx="2241224" cy="2355337"/>
          </a:xfrm>
          <a:prstGeom prst="rect">
            <a:avLst/>
          </a:prstGeom>
        </p:spPr>
        <p:txBody>
          <a:bodyPr vert="horz" lIns="91409" tIns="45705" rIns="91409" bIns="45705" rtlCol="0" anchor="ctr" anchorCtr="0">
            <a:normAutofit/>
          </a:bodyPr>
          <a:lstStyle>
            <a:lvl1pPr marL="0" indent="0" algn="l" defTabSz="914052" rtl="0" eaLnBrk="1" latinLnBrk="0" hangingPunct="1">
              <a:lnSpc>
                <a:spcPct val="100000"/>
              </a:lnSpc>
              <a:spcBef>
                <a:spcPts val="0"/>
              </a:spcBef>
              <a:buSzPct val="90000"/>
              <a:buFont typeface="Arial" pitchFamily="34" charset="0"/>
              <a:buNone/>
              <a:defRPr lang="en-US" sz="1800" b="1" kern="1200" spc="-30" baseline="0" dirty="0">
                <a:gradFill>
                  <a:gsLst>
                    <a:gs pos="1250">
                      <a:srgbClr val="FFFFFF"/>
                    </a:gs>
                    <a:gs pos="6250">
                      <a:srgbClr val="FFFFFF"/>
                    </a:gs>
                  </a:gsLst>
                  <a:lin ang="5400000" scaled="0"/>
                </a:gradFill>
                <a:latin typeface="Segoe UI" pitchFamily="34" charset="0"/>
                <a:ea typeface="Segoe UI" pitchFamily="34" charset="0"/>
                <a:cs typeface="Segoe UI" pitchFamily="34" charset="0"/>
              </a:defRPr>
            </a:lvl1pPr>
            <a:lvl2pPr marL="457044" indent="0" algn="ctr" defTabSz="914088" rtl="0" eaLnBrk="1" latinLnBrk="0" hangingPunct="1">
              <a:spcBef>
                <a:spcPts val="300"/>
              </a:spcBef>
              <a:spcAft>
                <a:spcPts val="300"/>
              </a:spcAft>
              <a:buFont typeface="Arial" pitchFamily="34" charset="0"/>
              <a:buNone/>
              <a:defRPr sz="2800" kern="1200">
                <a:solidFill>
                  <a:schemeClr val="tx1">
                    <a:tint val="75000"/>
                  </a:schemeClr>
                </a:solidFill>
                <a:latin typeface="Segoe UI" pitchFamily="34" charset="0"/>
                <a:ea typeface="Segoe UI" pitchFamily="34" charset="0"/>
                <a:cs typeface="Segoe UI" pitchFamily="34" charset="0"/>
              </a:defRPr>
            </a:lvl2pPr>
            <a:lvl3pPr marL="914088" indent="0" algn="ctr" defTabSz="914088" rtl="0" eaLnBrk="1" latinLnBrk="0" hangingPunct="1">
              <a:spcBef>
                <a:spcPts val="200"/>
              </a:spcBef>
              <a:spcAft>
                <a:spcPts val="200"/>
              </a:spcAft>
              <a:buFont typeface="Arial" pitchFamily="34" charset="0"/>
              <a:buNone/>
              <a:defRPr sz="2400" kern="1200">
                <a:solidFill>
                  <a:schemeClr val="tx1">
                    <a:tint val="75000"/>
                  </a:schemeClr>
                </a:solidFill>
                <a:latin typeface="Segoe UI" pitchFamily="34" charset="0"/>
                <a:ea typeface="Segoe UI" pitchFamily="34" charset="0"/>
                <a:cs typeface="Segoe UI" pitchFamily="34" charset="0"/>
              </a:defRPr>
            </a:lvl3pPr>
            <a:lvl4pPr marL="1371133" indent="0" algn="ctr" defTabSz="914088" rtl="0" eaLnBrk="1" latinLnBrk="0" hangingPunct="1">
              <a:spcBef>
                <a:spcPct val="20000"/>
              </a:spcBef>
              <a:buFont typeface="Arial" pitchFamily="34" charset="0"/>
              <a:buNone/>
              <a:defRPr sz="2000" kern="1200">
                <a:solidFill>
                  <a:schemeClr val="tx1">
                    <a:tint val="75000"/>
                  </a:schemeClr>
                </a:solidFill>
                <a:latin typeface="Segoe UI" pitchFamily="34" charset="0"/>
                <a:ea typeface="Segoe UI" pitchFamily="34" charset="0"/>
                <a:cs typeface="Segoe UI" pitchFamily="34" charset="0"/>
              </a:defRPr>
            </a:lvl4pPr>
            <a:lvl5pPr marL="1828178" indent="0" algn="ctr" defTabSz="914088" rtl="0" eaLnBrk="1" latinLnBrk="0" hangingPunct="1">
              <a:spcBef>
                <a:spcPct val="20000"/>
              </a:spcBef>
              <a:buFont typeface="Arial" pitchFamily="34" charset="0"/>
              <a:buNone/>
              <a:defRPr sz="2000" kern="1200">
                <a:solidFill>
                  <a:schemeClr val="tx1">
                    <a:tint val="75000"/>
                  </a:schemeClr>
                </a:solidFill>
                <a:latin typeface="Segoe UI" pitchFamily="34" charset="0"/>
                <a:ea typeface="Segoe UI" pitchFamily="34" charset="0"/>
                <a:cs typeface="Segoe UI" pitchFamily="34" charset="0"/>
              </a:defRPr>
            </a:lvl5pPr>
            <a:lvl6pPr marL="2285222" indent="0" algn="ctr" defTabSz="91408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2267" indent="0" algn="ctr" defTabSz="91408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99311" indent="0" algn="ctr" defTabSz="91408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6358" indent="0" algn="ctr" defTabSz="91408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mtClean="0"/>
              <a:t>Click to edit Master subtitle style</a:t>
            </a:r>
            <a:endParaRPr lang="en-US"/>
          </a:p>
        </p:txBody>
      </p:sp>
      <p:sp>
        <p:nvSpPr>
          <p:cNvPr id="13" name="Title 1"/>
          <p:cNvSpPr txBox="1">
            <a:spLocks/>
          </p:cNvSpPr>
          <p:nvPr/>
        </p:nvSpPr>
        <p:spPr>
          <a:xfrm>
            <a:off x="193271" y="3376350"/>
            <a:ext cx="8409867" cy="1692617"/>
          </a:xfrm>
          <a:prstGeom prst="rect">
            <a:avLst/>
          </a:prstGeom>
          <a:solidFill>
            <a:srgbClr val="82BF36"/>
          </a:solidFill>
          <a:effectLst/>
        </p:spPr>
        <p:txBody>
          <a:bodyPr vert="horz" lIns="137160" tIns="137160" rIns="91409" bIns="137160" rtlCol="0" anchor="b" anchorCtr="0">
            <a:noAutofit/>
          </a:bodyPr>
          <a:lstStyle>
            <a:lvl1pPr algn="l" defTabSz="914088" rtl="0" eaLnBrk="1" latinLnBrk="0" hangingPunct="1">
              <a:spcBef>
                <a:spcPct val="0"/>
              </a:spcBef>
              <a:buNone/>
              <a:defRPr lang="en-US" sz="4000" kern="0" dirty="0">
                <a:ln w="3175">
                  <a:noFill/>
                </a:ln>
                <a:gradFill flip="none" rotWithShape="1">
                  <a:gsLst>
                    <a:gs pos="4583">
                      <a:srgbClr val="FFFFFF"/>
                    </a:gs>
                    <a:gs pos="100000">
                      <a:srgbClr val="FFFFFF"/>
                    </a:gs>
                  </a:gsLst>
                  <a:lin ang="5400000" scaled="0"/>
                  <a:tileRect/>
                </a:gradFill>
                <a:latin typeface="Segoe UI" pitchFamily="34" charset="0"/>
                <a:ea typeface="Segoe UI" pitchFamily="34" charset="0"/>
                <a:cs typeface="Segoe UI" pitchFamily="34" charset="0"/>
              </a:defRPr>
            </a:lvl1pPr>
          </a:lstStyle>
          <a:p>
            <a:endParaRPr lang="en-US" sz="4000" dirty="0"/>
          </a:p>
        </p:txBody>
      </p:sp>
      <p:sp>
        <p:nvSpPr>
          <p:cNvPr id="14" name="top right small rectangle"/>
          <p:cNvSpPr/>
          <p:nvPr/>
        </p:nvSpPr>
        <p:spPr bwMode="auto">
          <a:xfrm>
            <a:off x="8682790" y="3374967"/>
            <a:ext cx="3257419" cy="1694322"/>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04" tIns="45703" rIns="91404" bIns="45703" numCol="1"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9720" t="16544" r="7275" b="16691"/>
          <a:stretch/>
        </p:blipFill>
        <p:spPr>
          <a:xfrm>
            <a:off x="11181757" y="4821401"/>
            <a:ext cx="740346" cy="218986"/>
          </a:xfrm>
          <a:prstGeom prst="rect">
            <a:avLst/>
          </a:prstGeom>
        </p:spPr>
      </p:pic>
      <p:sp>
        <p:nvSpPr>
          <p:cNvPr id="16" name="Text Placeholder 10"/>
          <p:cNvSpPr>
            <a:spLocks noGrp="1"/>
          </p:cNvSpPr>
          <p:nvPr>
            <p:ph type="body" sz="quarter" idx="10" hasCustomPrompt="1"/>
          </p:nvPr>
        </p:nvSpPr>
        <p:spPr>
          <a:xfrm>
            <a:off x="292101" y="3466407"/>
            <a:ext cx="8215796" cy="1485524"/>
          </a:xfrm>
          <a:prstGeom prst="rect">
            <a:avLst/>
          </a:prstGeom>
        </p:spPr>
        <p:txBody>
          <a:bodyPr anchor="b" anchorCtr="0">
            <a:normAutofit/>
          </a:bodyPr>
          <a:lstStyle>
            <a:lvl1pPr marL="0" indent="0">
              <a:buNone/>
              <a:defRPr sz="3600" b="0" baseline="0">
                <a:solidFill>
                  <a:schemeClr val="bg1"/>
                </a:solidFill>
                <a:latin typeface="Segoe UI Light" panose="020B0502040204020203" pitchFamily="34" charset="0"/>
                <a:cs typeface="Segoe UI Light" panose="020B0502040204020203" pitchFamily="34" charset="0"/>
              </a:defRPr>
            </a:lvl1pPr>
          </a:lstStyle>
          <a:p>
            <a:pPr lvl="0"/>
            <a:r>
              <a:rPr lang="en-US" dirty="0" smtClean="0"/>
              <a:t>Module or Section transition style</a:t>
            </a:r>
          </a:p>
        </p:txBody>
      </p:sp>
      <p:sp>
        <p:nvSpPr>
          <p:cNvPr id="11" name="Subtitle 2"/>
          <p:cNvSpPr>
            <a:spLocks noGrp="1"/>
          </p:cNvSpPr>
          <p:nvPr>
            <p:ph type="subTitle" idx="1"/>
          </p:nvPr>
        </p:nvSpPr>
        <p:spPr>
          <a:xfrm>
            <a:off x="193271" y="5132437"/>
            <a:ext cx="8409867" cy="1460779"/>
          </a:xfrm>
          <a:prstGeom prst="rect">
            <a:avLst/>
          </a:prstGeom>
        </p:spPr>
        <p:txBody>
          <a:bodyPr lIns="137160" tIns="137160" rIns="137160" bIns="137160" anchor="b" anchorCtr="0">
            <a:normAutofit/>
          </a:bodyPr>
          <a:lstStyle>
            <a:lvl1pPr marL="0" indent="0" algn="l" defTabSz="914052" rtl="0" eaLnBrk="1" latinLnBrk="0" hangingPunct="1">
              <a:lnSpc>
                <a:spcPct val="100000"/>
              </a:lnSpc>
              <a:spcBef>
                <a:spcPts val="0"/>
              </a:spcBef>
              <a:buSzPct val="90000"/>
              <a:buFont typeface="Arial" pitchFamily="34" charset="0"/>
              <a:buNone/>
              <a:defRPr lang="en-US" sz="2400" b="0" kern="0" spc="0" baseline="0" dirty="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457044" indent="0" algn="ctr">
              <a:buNone/>
              <a:defRPr>
                <a:solidFill>
                  <a:schemeClr val="tx1">
                    <a:tint val="75000"/>
                  </a:schemeClr>
                </a:solidFill>
              </a:defRPr>
            </a:lvl2pPr>
            <a:lvl3pPr marL="914088" indent="0" algn="ctr">
              <a:buNone/>
              <a:defRPr>
                <a:solidFill>
                  <a:schemeClr val="tx1">
                    <a:tint val="75000"/>
                  </a:schemeClr>
                </a:solidFill>
              </a:defRPr>
            </a:lvl3pPr>
            <a:lvl4pPr marL="1371133" indent="0" algn="ctr">
              <a:buNone/>
              <a:defRPr>
                <a:solidFill>
                  <a:schemeClr val="tx1">
                    <a:tint val="75000"/>
                  </a:schemeClr>
                </a:solidFill>
              </a:defRPr>
            </a:lvl4pPr>
            <a:lvl5pPr marL="1828178" indent="0" algn="ctr">
              <a:buNone/>
              <a:defRPr>
                <a:solidFill>
                  <a:schemeClr val="tx1">
                    <a:tint val="75000"/>
                  </a:schemeClr>
                </a:solidFill>
              </a:defRPr>
            </a:lvl5pPr>
            <a:lvl6pPr marL="2285222" indent="0" algn="ctr">
              <a:buNone/>
              <a:defRPr>
                <a:solidFill>
                  <a:schemeClr val="tx1">
                    <a:tint val="75000"/>
                  </a:schemeClr>
                </a:solidFill>
              </a:defRPr>
            </a:lvl6pPr>
            <a:lvl7pPr marL="2742267" indent="0" algn="ctr">
              <a:buNone/>
              <a:defRPr>
                <a:solidFill>
                  <a:schemeClr val="tx1">
                    <a:tint val="75000"/>
                  </a:schemeClr>
                </a:solidFill>
              </a:defRPr>
            </a:lvl7pPr>
            <a:lvl8pPr marL="3199311" indent="0" algn="ctr">
              <a:buNone/>
              <a:defRPr>
                <a:solidFill>
                  <a:schemeClr val="tx1">
                    <a:tint val="75000"/>
                  </a:schemeClr>
                </a:solidFill>
              </a:defRPr>
            </a:lvl8pPr>
            <a:lvl9pPr marL="3656358"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8085" y="218285"/>
            <a:ext cx="1542279" cy="1420015"/>
          </a:xfrm>
          <a:prstGeom prst="rect">
            <a:avLst/>
          </a:prstGeom>
        </p:spPr>
      </p:pic>
    </p:spTree>
    <p:extLst>
      <p:ext uri="{BB962C8B-B14F-4D97-AF65-F5344CB8AC3E}">
        <p14:creationId xmlns:p14="http://schemas.microsoft.com/office/powerpoint/2010/main" val="278854912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bg>
      <p:bgPr>
        <a:blipFill dpi="0" rotWithShape="1">
          <a:blip r:embed="rId2" cstate="print">
            <a:duotone>
              <a:schemeClr val="bg1">
                <a:shade val="90000"/>
                <a:satMod val="140000"/>
              </a:schemeClr>
              <a:schemeClr val="bg1">
                <a:satMod val="12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bwMode="white">
          <a:xfrm>
            <a:off x="0" y="52578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9454" tIns="54727" rIns="109454" bIns="54727" anchor="ctr"/>
          <a:lstStyle/>
          <a:p>
            <a:pPr algn="ctr" fontAlgn="auto">
              <a:spcBef>
                <a:spcPts val="0"/>
              </a:spcBef>
              <a:spcAft>
                <a:spcPts val="0"/>
              </a:spcAft>
              <a:defRPr/>
            </a:pPr>
            <a:endParaRPr lang="en-US" dirty="0"/>
          </a:p>
        </p:txBody>
      </p:sp>
      <p:sp>
        <p:nvSpPr>
          <p:cNvPr id="5" name="Rectangle 4"/>
          <p:cNvSpPr/>
          <p:nvPr/>
        </p:nvSpPr>
        <p:spPr>
          <a:xfrm>
            <a:off x="0" y="5334000"/>
            <a:ext cx="1727200" cy="990600"/>
          </a:xfrm>
          <a:prstGeom prst="rect">
            <a:avLst/>
          </a:prstGeom>
          <a:solidFill>
            <a:schemeClr val="accent1">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9454" tIns="54727" rIns="109454" bIns="54727" anchor="ctr"/>
          <a:lstStyle/>
          <a:p>
            <a:pPr algn="ctr" fontAlgn="auto">
              <a:spcBef>
                <a:spcPts val="0"/>
              </a:spcBef>
              <a:spcAft>
                <a:spcPts val="0"/>
              </a:spcAft>
              <a:defRPr/>
            </a:pPr>
            <a:endParaRPr lang="en-US" dirty="0"/>
          </a:p>
        </p:txBody>
      </p:sp>
      <p:sp>
        <p:nvSpPr>
          <p:cNvPr id="6" name="Rectangle 5"/>
          <p:cNvSpPr/>
          <p:nvPr/>
        </p:nvSpPr>
        <p:spPr>
          <a:xfrm>
            <a:off x="1828800" y="53340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9454" tIns="54727" rIns="109454" bIns="54727" anchor="ctr"/>
          <a:lstStyle/>
          <a:p>
            <a:pPr algn="ctr" fontAlgn="auto">
              <a:spcBef>
                <a:spcPts val="0"/>
              </a:spcBef>
              <a:spcAft>
                <a:spcPts val="0"/>
              </a:spcAft>
              <a:defRPr/>
            </a:pPr>
            <a:endParaRPr lang="en-US" b="1" dirty="0">
              <a:effectLst/>
            </a:endParaRPr>
          </a:p>
        </p:txBody>
      </p:sp>
      <p:sp>
        <p:nvSpPr>
          <p:cNvPr id="3" name="Text Placeholder 2"/>
          <p:cNvSpPr>
            <a:spLocks noGrp="1"/>
          </p:cNvSpPr>
          <p:nvPr>
            <p:ph type="body" idx="1"/>
          </p:nvPr>
        </p:nvSpPr>
        <p:spPr>
          <a:xfrm>
            <a:off x="154722" y="4602480"/>
            <a:ext cx="11882557" cy="685800"/>
          </a:xfrm>
          <a:prstGeom prst="rect">
            <a:avLst/>
          </a:prstGeom>
        </p:spPr>
        <p:txBody>
          <a:bodyPr lIns="109454" tIns="54727" rIns="109454" bIns="54727"/>
          <a:lstStyle>
            <a:lvl1pPr marL="0" indent="0" algn="ctr">
              <a:buNone/>
              <a:defRPr sz="2800" b="0">
                <a:solidFill>
                  <a:srgbClr val="002060"/>
                </a:solidFill>
                <a:effectLst/>
                <a:latin typeface="Calibri" pitchFamily="34" charset="0"/>
              </a:defRPr>
            </a:lvl1pPr>
            <a:lvl2pPr>
              <a:buNone/>
              <a:defRPr sz="22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1" y="5334000"/>
            <a:ext cx="10160000" cy="990600"/>
          </a:xfrm>
        </p:spPr>
        <p:txBody>
          <a:bodyPr/>
          <a:lstStyle>
            <a:lvl1pPr algn="l">
              <a:buNone/>
              <a:defRPr sz="4800" b="0" cap="none">
                <a:solidFill>
                  <a:srgbClr val="002060"/>
                </a:solidFill>
                <a:effectLst/>
              </a:defRPr>
            </a:lvl1pPr>
          </a:lstStyle>
          <a:p>
            <a:r>
              <a:rPr lang="en-US" smtClean="0"/>
              <a:t>Click to edit Master title style</a:t>
            </a:r>
            <a:endParaRPr lang="en-US" dirty="0"/>
          </a:p>
        </p:txBody>
      </p:sp>
      <p:pic>
        <p:nvPicPr>
          <p:cNvPr id="7" name="Picture 6" descr="Tcet_Combined LOGO Colour.jpg"/>
          <p:cNvPicPr>
            <a:picLocks noChangeAspect="1"/>
          </p:cNvPicPr>
          <p:nvPr/>
        </p:nvPicPr>
        <p:blipFill>
          <a:blip r:embed="rId3" cstate="print">
            <a:clrChange>
              <a:clrFrom>
                <a:srgbClr val="FDFDFD"/>
              </a:clrFrom>
              <a:clrTo>
                <a:srgbClr val="FDFDFD">
                  <a:alpha val="0"/>
                </a:srgbClr>
              </a:clrTo>
            </a:clrChange>
          </a:blip>
          <a:stretch>
            <a:fillRect/>
          </a:stretch>
        </p:blipFill>
        <p:spPr>
          <a:xfrm>
            <a:off x="3089046" y="138074"/>
            <a:ext cx="6013907" cy="4418686"/>
          </a:xfrm>
          <a:prstGeom prst="rect">
            <a:avLst/>
          </a:prstGeom>
        </p:spPr>
      </p:pic>
    </p:spTree>
    <p:extLst>
      <p:ext uri="{BB962C8B-B14F-4D97-AF65-F5344CB8AC3E}">
        <p14:creationId xmlns:p14="http://schemas.microsoft.com/office/powerpoint/2010/main" val="10326922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rgbClr val="353A51"/>
                </a:solidFill>
              </a:defRPr>
            </a:lvl1pPr>
          </a:lstStyle>
          <a:p>
            <a:r>
              <a:rPr lang="en-US" dirty="0" smtClean="0"/>
              <a:t>Click to edit Master title style</a:t>
            </a:r>
            <a:endParaRPr lang="en-US" dirty="0"/>
          </a:p>
        </p:txBody>
      </p:sp>
      <p:sp>
        <p:nvSpPr>
          <p:cNvPr id="5" name="Content Placeholder 7"/>
          <p:cNvSpPr>
            <a:spLocks noGrp="1"/>
          </p:cNvSpPr>
          <p:nvPr>
            <p:ph sz="quarter" idx="1"/>
          </p:nvPr>
        </p:nvSpPr>
        <p:spPr>
          <a:xfrm>
            <a:off x="1828800" y="1295400"/>
            <a:ext cx="10363200" cy="5181600"/>
          </a:xfrm>
          <a:prstGeom prst="rect">
            <a:avLst/>
          </a:prstGeom>
        </p:spPr>
        <p:txBody>
          <a:bodyPr lIns="109454" tIns="54727" rIns="109454" bIns="54727"/>
          <a:lstStyle>
            <a:lvl1pPr algn="l">
              <a:buClr>
                <a:srgbClr val="4A5272"/>
              </a:buClr>
              <a:buSzPct val="80000"/>
              <a:buFontTx/>
              <a:buBlip>
                <a:blip r:embed="rId2"/>
              </a:buBlip>
              <a:defRPr sz="3200" b="0">
                <a:solidFill>
                  <a:srgbClr val="353A51"/>
                </a:solidFill>
                <a:effectLst>
                  <a:outerShdw blurRad="38100" dist="38100" dir="2700000" algn="tl">
                    <a:srgbClr val="000000">
                      <a:alpha val="43137"/>
                    </a:srgbClr>
                  </a:outerShdw>
                </a:effectLst>
                <a:latin typeface="Calibri" pitchFamily="34" charset="0"/>
              </a:defRPr>
            </a:lvl1pPr>
            <a:lvl2pPr algn="l">
              <a:buClr>
                <a:srgbClr val="4A5272"/>
              </a:buClr>
              <a:buSzPct val="80000"/>
              <a:buFontTx/>
              <a:buBlip>
                <a:blip r:embed="rId2"/>
              </a:buBlip>
              <a:defRPr sz="2800" b="0">
                <a:solidFill>
                  <a:srgbClr val="353A51"/>
                </a:solidFill>
                <a:effectLst/>
                <a:latin typeface="Calibri" pitchFamily="34" charset="0"/>
              </a:defRPr>
            </a:lvl2pPr>
            <a:lvl3pPr algn="l">
              <a:buClr>
                <a:srgbClr val="4A5272"/>
              </a:buClr>
              <a:buSzPct val="80000"/>
              <a:buFontTx/>
              <a:buBlip>
                <a:blip r:embed="rId2"/>
              </a:buBlip>
              <a:defRPr sz="2400" b="0">
                <a:solidFill>
                  <a:srgbClr val="353A51"/>
                </a:solidFill>
                <a:effectLst/>
                <a:latin typeface="Calibri" pitchFamily="34" charset="0"/>
              </a:defRPr>
            </a:lvl3pPr>
            <a:lvl4pPr algn="l">
              <a:buClr>
                <a:srgbClr val="4A5272"/>
              </a:buClr>
              <a:buSzPct val="80000"/>
              <a:buFontTx/>
              <a:buBlip>
                <a:blip r:embed="rId2"/>
              </a:buBlip>
              <a:defRPr sz="2400" b="0">
                <a:solidFill>
                  <a:srgbClr val="353A51"/>
                </a:solidFill>
                <a:effectLst/>
                <a:latin typeface="Calibri" pitchFamily="34" charset="0"/>
              </a:defRPr>
            </a:lvl4pPr>
            <a:lvl5pPr algn="l">
              <a:buClr>
                <a:srgbClr val="4A5272"/>
              </a:buClr>
              <a:buSzPct val="80000"/>
              <a:buFontTx/>
              <a:buBlip>
                <a:blip r:embed="rId2"/>
              </a:buBlip>
              <a:defRPr sz="2400" b="0">
                <a:solidFill>
                  <a:srgbClr val="353A51"/>
                </a:solidFill>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9514" y="281134"/>
            <a:ext cx="1084881" cy="865648"/>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247564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247" y="2834641"/>
            <a:ext cx="11158586" cy="1015663"/>
          </a:xfrm>
        </p:spPr>
        <p:txBody>
          <a:bodyPr anchor="b" anchorCtr="0">
            <a:spAutoFit/>
          </a:bodyPr>
          <a:lstStyle>
            <a:lvl1pPr>
              <a:lnSpc>
                <a:spcPct val="100000"/>
              </a:lnSpc>
              <a:defRPr sz="6600"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519249" y="4297680"/>
            <a:ext cx="5455754" cy="1261884"/>
          </a:xfrm>
        </p:spPr>
        <p:txBody>
          <a:bodyPr/>
          <a:lstStyle>
            <a:lvl1pPr marL="0" indent="0">
              <a:lnSpc>
                <a:spcPct val="100000"/>
              </a:lnSpc>
              <a:spcBef>
                <a:spcPts val="600"/>
              </a:spcBef>
              <a:buFont typeface="Arial" pitchFamily="34" charset="0"/>
              <a:buNone/>
              <a:defRPr sz="2400">
                <a:solidFill>
                  <a:schemeClr val="bg1">
                    <a:alpha val="98000"/>
                  </a:schemeClr>
                </a:solidFill>
                <a:latin typeface="+mj-lt"/>
              </a:defRPr>
            </a:lvl1pPr>
            <a:lvl2pPr marL="460375" indent="0">
              <a:buFont typeface="Arial" pitchFamily="34" charset="0"/>
              <a:buNone/>
              <a:defRPr/>
            </a:lvl2pPr>
            <a:lvl3pPr marL="855663" indent="0">
              <a:buFont typeface="Arial" pitchFamily="34" charset="0"/>
              <a:buNone/>
              <a:defRPr/>
            </a:lvl3pPr>
            <a:lvl4pPr marL="1258888" indent="0">
              <a:buFont typeface="Arial" pitchFamily="34" charset="0"/>
              <a:buNone/>
              <a:defRPr/>
            </a:lvl4pPr>
            <a:lvl5pPr marL="1604963" indent="0">
              <a:buFont typeface="Arial" pitchFamily="34" charset="0"/>
              <a:buNone/>
              <a:defRPr/>
            </a:lvl5pPr>
          </a:lstStyle>
          <a:p>
            <a:pPr lvl="0"/>
            <a:r>
              <a:rPr lang="en-US" dirty="0" smtClean="0"/>
              <a:t>Name </a:t>
            </a:r>
          </a:p>
          <a:p>
            <a:pPr lvl="0"/>
            <a:r>
              <a:rPr lang="en-US" dirty="0" smtClean="0"/>
              <a:t>Title</a:t>
            </a:r>
          </a:p>
          <a:p>
            <a:pPr lvl="0"/>
            <a:r>
              <a:rPr lang="en-US" dirty="0" smtClean="0"/>
              <a:t>Microsoft Corporation</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9247" y="288009"/>
            <a:ext cx="1084881" cy="865648"/>
          </a:xfrm>
          <a:prstGeom prst="rect">
            <a:avLst/>
          </a:prstGeom>
        </p:spPr>
      </p:pic>
    </p:spTree>
    <p:extLst>
      <p:ext uri="{BB962C8B-B14F-4D97-AF65-F5344CB8AC3E}">
        <p14:creationId xmlns:p14="http://schemas.microsoft.com/office/powerpoint/2010/main" val="371152550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 Placeholder 5"/>
          <p:cNvSpPr>
            <a:spLocks noGrp="1"/>
          </p:cNvSpPr>
          <p:nvPr>
            <p:ph type="body" sz="quarter" idx="10" hasCustomPrompt="1"/>
          </p:nvPr>
        </p:nvSpPr>
        <p:spPr>
          <a:xfrm>
            <a:off x="516706" y="2834640"/>
            <a:ext cx="11158586" cy="1218795"/>
          </a:xfrm>
        </p:spPr>
        <p:txBody>
          <a:bodyPr anchor="b"/>
          <a:lstStyle>
            <a:lvl1pPr marL="0" indent="0">
              <a:lnSpc>
                <a:spcPct val="100000"/>
              </a:lnSpc>
              <a:buNone/>
              <a:defRPr lang="en-US" sz="8800" i="0" kern="1200" spc="-100" baseline="0" dirty="0" smtClean="0">
                <a:solidFill>
                  <a:schemeClr val="bg1">
                    <a:alpha val="99000"/>
                  </a:schemeClr>
                </a:solidFill>
                <a:latin typeface="Segoe UI Light" pitchFamily="34" charset="0"/>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25" name="Text Placeholder 8"/>
          <p:cNvSpPr>
            <a:spLocks noGrp="1"/>
          </p:cNvSpPr>
          <p:nvPr>
            <p:ph type="body" sz="quarter" idx="11" hasCustomPrompt="1"/>
          </p:nvPr>
        </p:nvSpPr>
        <p:spPr>
          <a:xfrm>
            <a:off x="512897" y="4297680"/>
            <a:ext cx="7515594" cy="443198"/>
          </a:xfrm>
        </p:spPr>
        <p:txBody>
          <a:bodyPr/>
          <a:lstStyle>
            <a:lvl1pPr marL="0" indent="0">
              <a:lnSpc>
                <a:spcPct val="100000"/>
              </a:lnSpc>
              <a:buNone/>
              <a:defRPr lang="en-US" sz="3200" kern="1200" spc="-100" baseline="0" dirty="0">
                <a:solidFill>
                  <a:schemeClr val="bg1">
                    <a:alpha val="99000"/>
                  </a:schemeClr>
                </a:soli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Name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2897" y="288009"/>
            <a:ext cx="1084881" cy="865648"/>
          </a:xfrm>
          <a:prstGeom prst="rect">
            <a:avLst/>
          </a:prstGeom>
        </p:spPr>
      </p:pic>
    </p:spTree>
    <p:extLst>
      <p:ext uri="{BB962C8B-B14F-4D97-AF65-F5344CB8AC3E}">
        <p14:creationId xmlns:p14="http://schemas.microsoft.com/office/powerpoint/2010/main" val="2000729485"/>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6706" y="1920240"/>
            <a:ext cx="11158586" cy="2708434"/>
          </a:xfrm>
        </p:spPr>
        <p:txBody>
          <a:bodyPr anchor="ctr" anchorCtr="0">
            <a:spAutoFit/>
            <a:scene3d>
              <a:camera prst="orthographicFront"/>
              <a:lightRig rig="flat" dir="t"/>
            </a:scene3d>
            <a:sp3d>
              <a:contourClr>
                <a:schemeClr val="bg2"/>
              </a:contourClr>
            </a:sp3d>
          </a:bodyPr>
          <a:lstStyle>
            <a:lvl1pPr marL="0" indent="0" algn="l">
              <a:buFont typeface="Arial" pitchFamily="34" charset="0"/>
              <a:buNone/>
              <a:defRPr kumimoji="0" lang="en-US" sz="8800" b="0" i="0" u="none" strike="noStrike" kern="1200" cap="none" spc="-120" normalizeH="0" baseline="0" dirty="0" smtClean="0">
                <a:ln w="3175">
                  <a:noFill/>
                </a:ln>
                <a:solidFill>
                  <a:schemeClr val="bg1">
                    <a:alpha val="99000"/>
                  </a:schemeClr>
                </a:solidFill>
                <a:effectLst/>
                <a:uLnTx/>
                <a:uFillTx/>
                <a:latin typeface="Segoe UI Light"/>
                <a:ea typeface="+mn-ea"/>
                <a:cs typeface="Arial" charset="0"/>
              </a:defRPr>
            </a:lvl1pPr>
          </a:lstStyle>
          <a:p>
            <a:pPr lvl="0"/>
            <a:r>
              <a:rPr lang="en-US" smtClean="0"/>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706" y="270764"/>
            <a:ext cx="1093137" cy="872236"/>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3879639533"/>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bwMode="auto">
          <a:xfrm>
            <a:off x="1200486" y="1447800"/>
            <a:ext cx="10470678" cy="4699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1707432" y="357003"/>
            <a:ext cx="9100268" cy="747897"/>
          </a:xfr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3474709" y="3417661"/>
            <a:ext cx="6947121" cy="1241878"/>
          </a:xfrm>
        </p:spPr>
        <p:txBody>
          <a:bodyPr lIns="182880" tIns="182880" anchor="ctr" anchorCtr="0"/>
          <a:lstStyle>
            <a:lvl1pPr marL="574675" indent="-571500">
              <a:spcAft>
                <a:spcPts val="1200"/>
              </a:spcAft>
              <a:buNone/>
              <a:defRPr lang="en-US" sz="4400" kern="1200" spc="-100" baseline="0" dirty="0" smtClean="0">
                <a:gradFill>
                  <a:gsLst>
                    <a:gs pos="0">
                      <a:srgbClr val="595959"/>
                    </a:gs>
                    <a:gs pos="86000">
                      <a:srgbClr val="595959"/>
                    </a:gs>
                  </a:gsLst>
                  <a:lin ang="5400000" scaled="0"/>
                </a:gradFill>
                <a:latin typeface="Segoe UI Light" pitchFamily="34" charset="0"/>
                <a:ea typeface="+mn-ea"/>
                <a:cs typeface="+mn-cs"/>
              </a:defRPr>
            </a:lvl1pPr>
            <a:lvl2pPr marL="346075" indent="-342900">
              <a:buFont typeface="Arial" pitchFamily="34" charset="0"/>
              <a:buNone/>
              <a:defRPr lang="en-US" sz="2400" kern="1200" spc="-50" baseline="0" dirty="0">
                <a:gradFill>
                  <a:gsLst>
                    <a:gs pos="0">
                      <a:srgbClr val="595959"/>
                    </a:gs>
                    <a:gs pos="86000">
                      <a:srgbClr val="595959"/>
                    </a:gs>
                  </a:gsLst>
                  <a:lin ang="5400000" scaled="0"/>
                </a:gradFill>
                <a:latin typeface="+mn-lt"/>
                <a:ea typeface="+mn-ea"/>
                <a:cs typeface="+mn-cs"/>
              </a:defRPr>
            </a:lvl2pPr>
          </a:lstStyle>
          <a:p>
            <a:pPr marL="3175" lvl="0" indent="0" algn="l" defTabSz="914363" rtl="0" eaLnBrk="1" latinLnBrk="0" hangingPunct="1">
              <a:lnSpc>
                <a:spcPct val="90000"/>
              </a:lnSpc>
              <a:spcBef>
                <a:spcPts val="0"/>
              </a:spcBef>
              <a:spcAft>
                <a:spcPts val="900"/>
              </a:spcAft>
              <a:buSzPct val="80000"/>
            </a:pPr>
            <a:r>
              <a:rPr lang="en-US" smtClean="0"/>
              <a:t>Click to edit Master text styles</a:t>
            </a:r>
          </a:p>
          <a:p>
            <a:pPr marL="3175" lvl="1" indent="0" algn="l" defTabSz="914363" rtl="0" eaLnBrk="1" latinLnBrk="0" hangingPunct="1">
              <a:lnSpc>
                <a:spcPct val="90000"/>
              </a:lnSpc>
              <a:spcBef>
                <a:spcPts val="0"/>
              </a:spcBef>
              <a:spcAft>
                <a:spcPts val="900"/>
              </a:spcAft>
              <a:buSzPct val="80000"/>
            </a:pPr>
            <a:r>
              <a:rPr lang="en-US" smtClean="0"/>
              <a:t>Second level</a:t>
            </a:r>
          </a:p>
        </p:txBody>
      </p:sp>
      <p:sp>
        <p:nvSpPr>
          <p:cNvPr id="18" name="Freeform 105"/>
          <p:cNvSpPr>
            <a:spLocks/>
          </p:cNvSpPr>
          <p:nvPr/>
        </p:nvSpPr>
        <p:spPr bwMode="black">
          <a:xfrm>
            <a:off x="1200486" y="2133600"/>
            <a:ext cx="1865546" cy="3810000"/>
          </a:xfrm>
          <a:custGeom>
            <a:avLst/>
            <a:gdLst>
              <a:gd name="T0" fmla="*/ 38 w 42"/>
              <a:gd name="T1" fmla="*/ 23 h 86"/>
              <a:gd name="T2" fmla="*/ 35 w 42"/>
              <a:gd name="T3" fmla="*/ 27 h 86"/>
              <a:gd name="T4" fmla="*/ 35 w 42"/>
              <a:gd name="T5" fmla="*/ 65 h 86"/>
              <a:gd name="T6" fmla="*/ 21 w 42"/>
              <a:gd name="T7" fmla="*/ 79 h 86"/>
              <a:gd name="T8" fmla="*/ 7 w 42"/>
              <a:gd name="T9" fmla="*/ 65 h 86"/>
              <a:gd name="T10" fmla="*/ 7 w 42"/>
              <a:gd name="T11" fmla="*/ 16 h 86"/>
              <a:gd name="T12" fmla="*/ 16 w 42"/>
              <a:gd name="T13" fmla="*/ 7 h 86"/>
              <a:gd name="T14" fmla="*/ 25 w 42"/>
              <a:gd name="T15" fmla="*/ 16 h 86"/>
              <a:gd name="T16" fmla="*/ 25 w 42"/>
              <a:gd name="T17" fmla="*/ 16 h 86"/>
              <a:gd name="T18" fmla="*/ 25 w 42"/>
              <a:gd name="T19" fmla="*/ 54 h 86"/>
              <a:gd name="T20" fmla="*/ 22 w 42"/>
              <a:gd name="T21" fmla="*/ 58 h 86"/>
              <a:gd name="T22" fmla="*/ 18 w 42"/>
              <a:gd name="T23" fmla="*/ 54 h 86"/>
              <a:gd name="T24" fmla="*/ 18 w 42"/>
              <a:gd name="T25" fmla="*/ 25 h 86"/>
              <a:gd name="T26" fmla="*/ 14 w 42"/>
              <a:gd name="T27" fmla="*/ 22 h 86"/>
              <a:gd name="T28" fmla="*/ 11 w 42"/>
              <a:gd name="T29" fmla="*/ 25 h 86"/>
              <a:gd name="T30" fmla="*/ 11 w 42"/>
              <a:gd name="T31" fmla="*/ 54 h 86"/>
              <a:gd name="T32" fmla="*/ 22 w 42"/>
              <a:gd name="T33" fmla="*/ 65 h 86"/>
              <a:gd name="T34" fmla="*/ 32 w 42"/>
              <a:gd name="T35" fmla="*/ 54 h 86"/>
              <a:gd name="T36" fmla="*/ 32 w 42"/>
              <a:gd name="T37" fmla="*/ 16 h 86"/>
              <a:gd name="T38" fmla="*/ 32 w 42"/>
              <a:gd name="T39" fmla="*/ 16 h 86"/>
              <a:gd name="T40" fmla="*/ 16 w 42"/>
              <a:gd name="T41" fmla="*/ 0 h 86"/>
              <a:gd name="T42" fmla="*/ 0 w 42"/>
              <a:gd name="T43" fmla="*/ 16 h 86"/>
              <a:gd name="T44" fmla="*/ 0 w 42"/>
              <a:gd name="T45" fmla="*/ 65 h 86"/>
              <a:gd name="T46" fmla="*/ 21 w 42"/>
              <a:gd name="T47" fmla="*/ 86 h 86"/>
              <a:gd name="T48" fmla="*/ 42 w 42"/>
              <a:gd name="T49" fmla="*/ 65 h 86"/>
              <a:gd name="T50" fmla="*/ 42 w 42"/>
              <a:gd name="T51" fmla="*/ 65 h 86"/>
              <a:gd name="T52" fmla="*/ 42 w 42"/>
              <a:gd name="T53" fmla="*/ 27 h 86"/>
              <a:gd name="T54" fmla="*/ 38 w 42"/>
              <a:gd name="T5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86">
                <a:moveTo>
                  <a:pt x="38" y="23"/>
                </a:moveTo>
                <a:cubicBezTo>
                  <a:pt x="36" y="23"/>
                  <a:pt x="35" y="25"/>
                  <a:pt x="35" y="27"/>
                </a:cubicBezTo>
                <a:cubicBezTo>
                  <a:pt x="35" y="65"/>
                  <a:pt x="35" y="65"/>
                  <a:pt x="35" y="65"/>
                </a:cubicBezTo>
                <a:cubicBezTo>
                  <a:pt x="35" y="73"/>
                  <a:pt x="29" y="79"/>
                  <a:pt x="21" y="79"/>
                </a:cubicBezTo>
                <a:cubicBezTo>
                  <a:pt x="13" y="79"/>
                  <a:pt x="7" y="73"/>
                  <a:pt x="7" y="65"/>
                </a:cubicBezTo>
                <a:cubicBezTo>
                  <a:pt x="7" y="16"/>
                  <a:pt x="7" y="16"/>
                  <a:pt x="7" y="16"/>
                </a:cubicBezTo>
                <a:cubicBezTo>
                  <a:pt x="7" y="11"/>
                  <a:pt x="11" y="7"/>
                  <a:pt x="16" y="7"/>
                </a:cubicBezTo>
                <a:cubicBezTo>
                  <a:pt x="21" y="7"/>
                  <a:pt x="25" y="11"/>
                  <a:pt x="25" y="16"/>
                </a:cubicBezTo>
                <a:cubicBezTo>
                  <a:pt x="25" y="16"/>
                  <a:pt x="25" y="16"/>
                  <a:pt x="25" y="16"/>
                </a:cubicBezTo>
                <a:cubicBezTo>
                  <a:pt x="25" y="54"/>
                  <a:pt x="25" y="54"/>
                  <a:pt x="25" y="54"/>
                </a:cubicBezTo>
                <a:cubicBezTo>
                  <a:pt x="25" y="56"/>
                  <a:pt x="23" y="58"/>
                  <a:pt x="22" y="58"/>
                </a:cubicBezTo>
                <a:cubicBezTo>
                  <a:pt x="20" y="58"/>
                  <a:pt x="18" y="56"/>
                  <a:pt x="18" y="54"/>
                </a:cubicBezTo>
                <a:cubicBezTo>
                  <a:pt x="18" y="25"/>
                  <a:pt x="18" y="25"/>
                  <a:pt x="18" y="25"/>
                </a:cubicBezTo>
                <a:cubicBezTo>
                  <a:pt x="18" y="23"/>
                  <a:pt x="16" y="22"/>
                  <a:pt x="14" y="22"/>
                </a:cubicBezTo>
                <a:cubicBezTo>
                  <a:pt x="12" y="22"/>
                  <a:pt x="11" y="23"/>
                  <a:pt x="11" y="25"/>
                </a:cubicBezTo>
                <a:cubicBezTo>
                  <a:pt x="11" y="54"/>
                  <a:pt x="11" y="54"/>
                  <a:pt x="11" y="54"/>
                </a:cubicBezTo>
                <a:cubicBezTo>
                  <a:pt x="11" y="60"/>
                  <a:pt x="16" y="65"/>
                  <a:pt x="22" y="65"/>
                </a:cubicBezTo>
                <a:cubicBezTo>
                  <a:pt x="27" y="65"/>
                  <a:pt x="32" y="60"/>
                  <a:pt x="32" y="54"/>
                </a:cubicBezTo>
                <a:cubicBezTo>
                  <a:pt x="32" y="16"/>
                  <a:pt x="32" y="16"/>
                  <a:pt x="32" y="16"/>
                </a:cubicBezTo>
                <a:cubicBezTo>
                  <a:pt x="32" y="16"/>
                  <a:pt x="32" y="16"/>
                  <a:pt x="32" y="16"/>
                </a:cubicBezTo>
                <a:cubicBezTo>
                  <a:pt x="32" y="7"/>
                  <a:pt x="25" y="0"/>
                  <a:pt x="16" y="0"/>
                </a:cubicBezTo>
                <a:cubicBezTo>
                  <a:pt x="7" y="0"/>
                  <a:pt x="0" y="7"/>
                  <a:pt x="0" y="16"/>
                </a:cubicBezTo>
                <a:cubicBezTo>
                  <a:pt x="0" y="65"/>
                  <a:pt x="0" y="65"/>
                  <a:pt x="0" y="65"/>
                </a:cubicBezTo>
                <a:cubicBezTo>
                  <a:pt x="0" y="77"/>
                  <a:pt x="10" y="86"/>
                  <a:pt x="21" y="86"/>
                </a:cubicBezTo>
                <a:cubicBezTo>
                  <a:pt x="33" y="86"/>
                  <a:pt x="42" y="77"/>
                  <a:pt x="42" y="65"/>
                </a:cubicBezTo>
                <a:cubicBezTo>
                  <a:pt x="42" y="65"/>
                  <a:pt x="42" y="65"/>
                  <a:pt x="42" y="65"/>
                </a:cubicBezTo>
                <a:cubicBezTo>
                  <a:pt x="42" y="27"/>
                  <a:pt x="42" y="27"/>
                  <a:pt x="42" y="27"/>
                </a:cubicBezTo>
                <a:cubicBezTo>
                  <a:pt x="42" y="25"/>
                  <a:pt x="40" y="23"/>
                  <a:pt x="38" y="23"/>
                </a:cubicBezTo>
              </a:path>
            </a:pathLst>
          </a:custGeom>
          <a:solidFill>
            <a:schemeClr val="accent2"/>
          </a:solidFill>
          <a:ln>
            <a:noFill/>
          </a:ln>
          <a:extLst/>
        </p:spPr>
        <p:txBody>
          <a:bodyPr vert="horz" wrap="square" lIns="82305" tIns="41153" rIns="82305" bIns="41153" numCol="1" anchor="t" anchorCtr="0" compatLnSpc="1">
            <a:prstTxWarp prst="textNoShape">
              <a:avLst/>
            </a:prstTxWarp>
          </a:bodyPr>
          <a:lstStyle/>
          <a:p>
            <a:pPr defTabSz="1218987"/>
            <a:endParaRPr lang="en-US" sz="1600" dirty="0">
              <a:solidFill>
                <a:srgbClr val="292929"/>
              </a:solidFill>
            </a:endParaRPr>
          </a:p>
        </p:txBody>
      </p:sp>
    </p:spTree>
    <p:extLst>
      <p:ext uri="{BB962C8B-B14F-4D97-AF65-F5344CB8AC3E}">
        <p14:creationId xmlns:p14="http://schemas.microsoft.com/office/powerpoint/2010/main" val="8704633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519248" y="1463676"/>
            <a:ext cx="11158586" cy="2062103"/>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1649549" y="304801"/>
            <a:ext cx="9221652" cy="747897"/>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06735117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9549" y="368301"/>
            <a:ext cx="9183552" cy="747897"/>
          </a:xfr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519248" y="1463676"/>
            <a:ext cx="11158586" cy="2062103"/>
          </a:xfrm>
        </p:spPr>
        <p:txBody>
          <a:bodyPr>
            <a:spAutoFit/>
          </a:bodyPr>
          <a:lstStyle>
            <a:lvl1pPr marL="0" indent="0">
              <a:buFontTx/>
              <a:buNone/>
              <a:defRPr/>
            </a:lvl1pPr>
            <a:lvl2pPr marL="460375" indent="0">
              <a:buFontTx/>
              <a:buNone/>
              <a:defRPr/>
            </a:lvl2pPr>
            <a:lvl3pPr marL="914400" indent="0">
              <a:buFontTx/>
              <a:buNone/>
              <a:defRPr/>
            </a:lvl3pPr>
            <a:lvl4pPr marL="1370013" indent="0">
              <a:buFontTx/>
              <a:buNone/>
              <a:defRPr/>
            </a:lvl4pPr>
            <a:lvl5pPr marL="1836738" indent="0">
              <a:buFontTx/>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95953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MO Layout">
    <p:spTree>
      <p:nvGrpSpPr>
        <p:cNvPr id="1" name=""/>
        <p:cNvGrpSpPr/>
        <p:nvPr/>
      </p:nvGrpSpPr>
      <p:grpSpPr>
        <a:xfrm>
          <a:off x="0" y="0"/>
          <a:ext cx="0" cy="0"/>
          <a:chOff x="0" y="0"/>
          <a:chExt cx="0" cy="0"/>
        </a:xfrm>
      </p:grpSpPr>
      <p:sp>
        <p:nvSpPr>
          <p:cNvPr id="3" name="Title Placeholder 9"/>
          <p:cNvSpPr>
            <a:spLocks noGrp="1"/>
          </p:cNvSpPr>
          <p:nvPr>
            <p:ph type="title"/>
          </p:nvPr>
        </p:nvSpPr>
        <p:spPr>
          <a:xfrm>
            <a:off x="608171" y="4468764"/>
            <a:ext cx="11432977" cy="1676400"/>
          </a:xfrm>
          <a:prstGeom prst="rect">
            <a:avLst/>
          </a:prstGeom>
        </p:spPr>
        <p:txBody>
          <a:bodyPr vert="horz" lIns="91409" tIns="45705" rIns="91409" bIns="45705" rtlCol="0" anchor="t" anchorCtr="0">
            <a:normAutofit/>
          </a:bodyPr>
          <a:lstStyle>
            <a:lvl1pPr>
              <a:defRPr sz="3600"/>
            </a:lvl1pPr>
          </a:lstStyle>
          <a:p>
            <a:r>
              <a:rPr lang="en-US" smtClean="0"/>
              <a:t>Click to edit Master title style</a:t>
            </a:r>
            <a:endParaRPr lang="en-US" dirty="0"/>
          </a:p>
        </p:txBody>
      </p:sp>
      <p:sp>
        <p:nvSpPr>
          <p:cNvPr id="2" name="TextBox 1"/>
          <p:cNvSpPr txBox="1"/>
          <p:nvPr/>
        </p:nvSpPr>
        <p:spPr>
          <a:xfrm>
            <a:off x="608171" y="3087325"/>
            <a:ext cx="11356757" cy="1107996"/>
          </a:xfrm>
          <a:prstGeom prst="rect">
            <a:avLst/>
          </a:prstGeom>
          <a:noFill/>
        </p:spPr>
        <p:txBody>
          <a:bodyPr wrap="square" rtlCol="0">
            <a:spAutoFit/>
          </a:bodyPr>
          <a:lstStyle/>
          <a:p>
            <a:pPr defTabSz="914088"/>
            <a:r>
              <a:rPr lang="en-US" sz="6600" dirty="0">
                <a:solidFill>
                  <a:prstClr val="black"/>
                </a:solidFill>
                <a:latin typeface="Segoe UI Light" pitchFamily="34" charset="0"/>
                <a:ea typeface="Segoe UI" pitchFamily="34" charset="0"/>
                <a:cs typeface="Segoe UI" pitchFamily="34" charset="0"/>
              </a:rPr>
              <a:t>DEMO</a:t>
            </a:r>
          </a:p>
        </p:txBody>
      </p:sp>
      <p:cxnSp>
        <p:nvCxnSpPr>
          <p:cNvPr id="6" name="Straight Connector 5"/>
          <p:cNvCxnSpPr/>
          <p:nvPr/>
        </p:nvCxnSpPr>
        <p:spPr>
          <a:xfrm>
            <a:off x="608171" y="4077925"/>
            <a:ext cx="11356757" cy="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9203" y="230985"/>
            <a:ext cx="1445725" cy="1331115"/>
          </a:xfrm>
          <a:prstGeom prst="rect">
            <a:avLst/>
          </a:prstGeom>
        </p:spPr>
      </p:pic>
    </p:spTree>
    <p:extLst>
      <p:ext uri="{BB962C8B-B14F-4D97-AF65-F5344CB8AC3E}">
        <p14:creationId xmlns:p14="http://schemas.microsoft.com/office/powerpoint/2010/main" val="1598853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747897"/>
          </a:xfrm>
        </p:spPr>
        <p:txBody>
          <a:bodyPr/>
          <a:lstStyle>
            <a:lvl1pPr>
              <a:defRPr sz="5400"/>
            </a:lvl1pPr>
          </a:lstStyle>
          <a:p>
            <a:r>
              <a:rPr lang="en-US" smtClean="0"/>
              <a:t>Click to edit Master title style</a:t>
            </a:r>
            <a:endParaRPr lang="en-US" dirty="0"/>
          </a:p>
        </p:txBody>
      </p:sp>
    </p:spTree>
    <p:extLst>
      <p:ext uri="{BB962C8B-B14F-4D97-AF65-F5344CB8AC3E}">
        <p14:creationId xmlns:p14="http://schemas.microsoft.com/office/powerpoint/2010/main" val="323556673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03883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Demo, Video etc. &quot;special&quot; slides">
    <p:bg>
      <p:bgPr>
        <a:solidFill>
          <a:schemeClr val="accent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9617" y="1447800"/>
            <a:ext cx="4206383"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89617" y="5630473"/>
            <a:ext cx="4206384"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889617" y="4160520"/>
            <a:ext cx="8874849"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chemeClr val="accent1">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9" name="Group 8"/>
          <p:cNvGrpSpPr/>
          <p:nvPr/>
        </p:nvGrpSpPr>
        <p:grpSpPr>
          <a:xfrm>
            <a:off x="7715394" y="2136047"/>
            <a:ext cx="3500039" cy="2114058"/>
            <a:chOff x="1411369" y="3975421"/>
            <a:chExt cx="1714604" cy="1035908"/>
          </a:xfrm>
        </p:grpSpPr>
        <p:sp>
          <p:nvSpPr>
            <p:cNvPr id="12" name="Freeform 6"/>
            <p:cNvSpPr>
              <a:spLocks/>
            </p:cNvSpPr>
            <p:nvPr/>
          </p:nvSpPr>
          <p:spPr bwMode="auto">
            <a:xfrm>
              <a:off x="1900471" y="3975421"/>
              <a:ext cx="1225502" cy="656717"/>
            </a:xfrm>
            <a:custGeom>
              <a:avLst/>
              <a:gdLst>
                <a:gd name="T0" fmla="*/ 138 w 189"/>
                <a:gd name="T1" fmla="*/ 0 h 101"/>
                <a:gd name="T2" fmla="*/ 94 w 189"/>
                <a:gd name="T3" fmla="*/ 26 h 101"/>
                <a:gd name="T4" fmla="*/ 75 w 189"/>
                <a:gd name="T5" fmla="*/ 21 h 101"/>
                <a:gd name="T6" fmla="*/ 40 w 189"/>
                <a:gd name="T7" fmla="*/ 42 h 101"/>
                <a:gd name="T8" fmla="*/ 29 w 189"/>
                <a:gd name="T9" fmla="*/ 40 h 101"/>
                <a:gd name="T10" fmla="*/ 0 w 189"/>
                <a:gd name="T11" fmla="*/ 64 h 101"/>
                <a:gd name="T12" fmla="*/ 11 w 189"/>
                <a:gd name="T13" fmla="*/ 62 h 101"/>
                <a:gd name="T14" fmla="*/ 30 w 189"/>
                <a:gd name="T15" fmla="*/ 66 h 101"/>
                <a:gd name="T16" fmla="*/ 82 w 189"/>
                <a:gd name="T17" fmla="*/ 39 h 101"/>
                <a:gd name="T18" fmla="*/ 145 w 189"/>
                <a:gd name="T19" fmla="*/ 101 h 101"/>
                <a:gd name="T20" fmla="*/ 189 w 189"/>
                <a:gd name="T21" fmla="*/ 51 h 101"/>
                <a:gd name="T22" fmla="*/ 138 w 189"/>
                <a:gd name="T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01">
                  <a:moveTo>
                    <a:pt x="138" y="0"/>
                  </a:moveTo>
                  <a:cubicBezTo>
                    <a:pt x="119" y="0"/>
                    <a:pt x="103" y="10"/>
                    <a:pt x="94" y="26"/>
                  </a:cubicBezTo>
                  <a:cubicBezTo>
                    <a:pt x="89" y="23"/>
                    <a:pt x="82" y="21"/>
                    <a:pt x="75" y="21"/>
                  </a:cubicBezTo>
                  <a:cubicBezTo>
                    <a:pt x="60" y="21"/>
                    <a:pt x="46" y="30"/>
                    <a:pt x="40" y="42"/>
                  </a:cubicBezTo>
                  <a:cubicBezTo>
                    <a:pt x="36" y="41"/>
                    <a:pt x="33" y="40"/>
                    <a:pt x="29" y="40"/>
                  </a:cubicBezTo>
                  <a:cubicBezTo>
                    <a:pt x="15" y="40"/>
                    <a:pt x="3" y="50"/>
                    <a:pt x="0" y="64"/>
                  </a:cubicBezTo>
                  <a:cubicBezTo>
                    <a:pt x="3" y="63"/>
                    <a:pt x="7" y="62"/>
                    <a:pt x="11" y="62"/>
                  </a:cubicBezTo>
                  <a:cubicBezTo>
                    <a:pt x="17" y="62"/>
                    <a:pt x="24" y="64"/>
                    <a:pt x="30" y="66"/>
                  </a:cubicBezTo>
                  <a:cubicBezTo>
                    <a:pt x="42" y="49"/>
                    <a:pt x="61" y="39"/>
                    <a:pt x="82" y="39"/>
                  </a:cubicBezTo>
                  <a:cubicBezTo>
                    <a:pt x="117" y="39"/>
                    <a:pt x="145" y="67"/>
                    <a:pt x="145" y="101"/>
                  </a:cubicBezTo>
                  <a:cubicBezTo>
                    <a:pt x="170" y="98"/>
                    <a:pt x="189" y="77"/>
                    <a:pt x="189" y="51"/>
                  </a:cubicBezTo>
                  <a:cubicBezTo>
                    <a:pt x="189" y="22"/>
                    <a:pt x="167" y="0"/>
                    <a:pt x="13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63"/>
              <a:endParaRPr lang="en-US" sz="1800" dirty="0">
                <a:solidFill>
                  <a:srgbClr val="292929"/>
                </a:solidFill>
              </a:endParaRPr>
            </a:p>
          </p:txBody>
        </p:sp>
        <p:sp>
          <p:nvSpPr>
            <p:cNvPr id="15" name="Freeform 7"/>
            <p:cNvSpPr>
              <a:spLocks/>
            </p:cNvSpPr>
            <p:nvPr/>
          </p:nvSpPr>
          <p:spPr bwMode="auto">
            <a:xfrm>
              <a:off x="1411369" y="4269433"/>
              <a:ext cx="1390368" cy="741896"/>
            </a:xfrm>
            <a:custGeom>
              <a:avLst/>
              <a:gdLst>
                <a:gd name="T0" fmla="*/ 157 w 214"/>
                <a:gd name="T1" fmla="*/ 0 h 114"/>
                <a:gd name="T2" fmla="*/ 107 w 214"/>
                <a:gd name="T3" fmla="*/ 29 h 114"/>
                <a:gd name="T4" fmla="*/ 86 w 214"/>
                <a:gd name="T5" fmla="*/ 23 h 114"/>
                <a:gd name="T6" fmla="*/ 46 w 214"/>
                <a:gd name="T7" fmla="*/ 48 h 114"/>
                <a:gd name="T8" fmla="*/ 34 w 214"/>
                <a:gd name="T9" fmla="*/ 45 h 114"/>
                <a:gd name="T10" fmla="*/ 0 w 214"/>
                <a:gd name="T11" fmla="*/ 80 h 114"/>
                <a:gd name="T12" fmla="*/ 34 w 214"/>
                <a:gd name="T13" fmla="*/ 114 h 114"/>
                <a:gd name="T14" fmla="*/ 86 w 214"/>
                <a:gd name="T15" fmla="*/ 114 h 114"/>
                <a:gd name="T16" fmla="*/ 157 w 214"/>
                <a:gd name="T17" fmla="*/ 114 h 114"/>
                <a:gd name="T18" fmla="*/ 214 w 214"/>
                <a:gd name="T19" fmla="*/ 57 h 114"/>
                <a:gd name="T20" fmla="*/ 157 w 214"/>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4">
                  <a:moveTo>
                    <a:pt x="157" y="0"/>
                  </a:moveTo>
                  <a:cubicBezTo>
                    <a:pt x="136" y="0"/>
                    <a:pt x="117" y="11"/>
                    <a:pt x="107" y="29"/>
                  </a:cubicBezTo>
                  <a:cubicBezTo>
                    <a:pt x="101" y="25"/>
                    <a:pt x="94" y="23"/>
                    <a:pt x="86" y="23"/>
                  </a:cubicBezTo>
                  <a:cubicBezTo>
                    <a:pt x="69" y="23"/>
                    <a:pt x="54" y="33"/>
                    <a:pt x="46" y="48"/>
                  </a:cubicBezTo>
                  <a:cubicBezTo>
                    <a:pt x="42" y="46"/>
                    <a:pt x="38" y="45"/>
                    <a:pt x="34" y="45"/>
                  </a:cubicBezTo>
                  <a:cubicBezTo>
                    <a:pt x="15" y="45"/>
                    <a:pt x="0" y="61"/>
                    <a:pt x="0" y="80"/>
                  </a:cubicBezTo>
                  <a:cubicBezTo>
                    <a:pt x="0" y="99"/>
                    <a:pt x="15" y="114"/>
                    <a:pt x="34" y="114"/>
                  </a:cubicBezTo>
                  <a:cubicBezTo>
                    <a:pt x="86" y="114"/>
                    <a:pt x="86" y="114"/>
                    <a:pt x="86" y="114"/>
                  </a:cubicBezTo>
                  <a:cubicBezTo>
                    <a:pt x="157" y="114"/>
                    <a:pt x="157" y="114"/>
                    <a:pt x="157" y="114"/>
                  </a:cubicBezTo>
                  <a:cubicBezTo>
                    <a:pt x="189" y="114"/>
                    <a:pt x="214" y="89"/>
                    <a:pt x="214" y="57"/>
                  </a:cubicBezTo>
                  <a:cubicBezTo>
                    <a:pt x="214" y="25"/>
                    <a:pt x="189" y="0"/>
                    <a:pt x="15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63"/>
              <a:endParaRPr lang="en-US" sz="1800" dirty="0">
                <a:solidFill>
                  <a:srgbClr val="292929"/>
                </a:solidFill>
              </a:endParaRPr>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092" y="255662"/>
            <a:ext cx="1084881" cy="86564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364422104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Demo, Video etc. &quot;special&quot; slides">
    <p:bg>
      <p:bgPr>
        <a:solidFill>
          <a:srgbClr val="8CC600">
            <a:alpha val="99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9617" y="1447800"/>
            <a:ext cx="4206383"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89617" y="5630473"/>
            <a:ext cx="4206384"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889617" y="4160520"/>
            <a:ext cx="8874849"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chemeClr val="accent4">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sp>
        <p:nvSpPr>
          <p:cNvPr id="8" name="Freeform 6"/>
          <p:cNvSpPr>
            <a:spLocks noEditPoints="1"/>
          </p:cNvSpPr>
          <p:nvPr/>
        </p:nvSpPr>
        <p:spPr bwMode="auto">
          <a:xfrm>
            <a:off x="8294113" y="2008094"/>
            <a:ext cx="2269668" cy="2169610"/>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292929"/>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92" y="230262"/>
            <a:ext cx="1084881" cy="86564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216798837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Demo, Video etc. &quot;special&quot; slides">
    <p:bg>
      <p:bgPr>
        <a:solidFill>
          <a:schemeClr val="accent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9617" y="1447800"/>
            <a:ext cx="4206383"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89617" y="5630473"/>
            <a:ext cx="4206384"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889617" y="4160520"/>
            <a:ext cx="8874849"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chemeClr val="accent2">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8" name="Group 7"/>
          <p:cNvGrpSpPr/>
          <p:nvPr/>
        </p:nvGrpSpPr>
        <p:grpSpPr bwMode="black">
          <a:xfrm>
            <a:off x="7906631" y="2242931"/>
            <a:ext cx="3177742" cy="1934622"/>
            <a:chOff x="10387012" y="4179358"/>
            <a:chExt cx="974726" cy="593725"/>
          </a:xfrm>
          <a:solidFill>
            <a:srgbClr val="FFFFFF"/>
          </a:solidFill>
        </p:grpSpPr>
        <p:sp>
          <p:nvSpPr>
            <p:cNvPr id="9"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1440" tIns="45720" rIns="91440" bIns="45720" numCol="1" anchor="t" anchorCtr="0" compatLnSpc="1">
              <a:prstTxWarp prst="textNoShape">
                <a:avLst/>
              </a:prstTxWarp>
            </a:bodyPr>
            <a:lstStyle/>
            <a:p>
              <a:pPr defTabSz="914363"/>
              <a:endParaRPr lang="en-US" sz="1600" dirty="0">
                <a:solidFill>
                  <a:srgbClr val="292929"/>
                </a:solidFill>
              </a:endParaRPr>
            </a:p>
          </p:txBody>
        </p:sp>
        <p:sp>
          <p:nvSpPr>
            <p:cNvPr id="12"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1440" tIns="45720" rIns="91440" bIns="45720" numCol="1" anchor="t" anchorCtr="0" compatLnSpc="1">
              <a:prstTxWarp prst="textNoShape">
                <a:avLst/>
              </a:prstTxWarp>
            </a:bodyPr>
            <a:lstStyle/>
            <a:p>
              <a:pPr defTabSz="914363"/>
              <a:endParaRPr lang="en-US" sz="1600" dirty="0">
                <a:solidFill>
                  <a:srgbClr val="292929"/>
                </a:solidFill>
              </a:endParaRPr>
            </a:p>
          </p:txBody>
        </p:sp>
        <p:sp>
          <p:nvSpPr>
            <p:cNvPr id="14"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1440" tIns="45720" rIns="91440" bIns="45720" numCol="1" anchor="t" anchorCtr="0" compatLnSpc="1">
              <a:prstTxWarp prst="textNoShape">
                <a:avLst/>
              </a:prstTxWarp>
            </a:bodyPr>
            <a:lstStyle/>
            <a:p>
              <a:pPr defTabSz="914363"/>
              <a:endParaRPr lang="en-US" sz="1600" dirty="0">
                <a:solidFill>
                  <a:srgbClr val="292929"/>
                </a:solidFill>
              </a:endParaRPr>
            </a:p>
          </p:txBody>
        </p:sp>
        <p:sp>
          <p:nvSpPr>
            <p:cNvPr id="15"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1440" tIns="45720" rIns="91440" bIns="45720" numCol="1" anchor="t" anchorCtr="0" compatLnSpc="1">
              <a:prstTxWarp prst="textNoShape">
                <a:avLst/>
              </a:prstTxWarp>
            </a:bodyPr>
            <a:lstStyle/>
            <a:p>
              <a:pPr defTabSz="914363"/>
              <a:endParaRPr lang="en-US" sz="1600" dirty="0">
                <a:solidFill>
                  <a:srgbClr val="292929"/>
                </a:solidFill>
              </a:endParaRPr>
            </a:p>
          </p:txBody>
        </p:sp>
        <p:sp>
          <p:nvSpPr>
            <p:cNvPr id="16"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1440" tIns="45720" rIns="91440" bIns="45720" numCol="1" anchor="t" anchorCtr="0" compatLnSpc="1">
              <a:prstTxWarp prst="textNoShape">
                <a:avLst/>
              </a:prstTxWarp>
            </a:bodyPr>
            <a:lstStyle/>
            <a:p>
              <a:pPr defTabSz="914363"/>
              <a:endParaRPr lang="en-US" sz="1600" dirty="0">
                <a:solidFill>
                  <a:srgbClr val="292929"/>
                </a:solidFill>
              </a:endParaRPr>
            </a:p>
          </p:txBody>
        </p:sp>
      </p:gr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992" y="288009"/>
            <a:ext cx="1084881" cy="865648"/>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208001219"/>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4_Demo, Video etc. &quot;special&quot; slides">
    <p:bg>
      <p:bgPr>
        <a:solidFill>
          <a:srgbClr val="FFBE00">
            <a:alpha val="99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9617" y="1447800"/>
            <a:ext cx="4206383"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89617" y="5630473"/>
            <a:ext cx="4206384"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889617" y="4160520"/>
            <a:ext cx="8874849"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rgbClr val="FFE497"/>
                </a:solidFill>
                <a:effectLst/>
                <a:uLnTx/>
                <a:uFillTx/>
                <a:latin typeface="Segoe UI Light" pitchFamily="34" charset="0"/>
                <a:ea typeface="+mn-ea"/>
                <a:cs typeface="+mn-cs"/>
              </a:defRPr>
            </a:lvl1pPr>
          </a:lstStyle>
          <a:p>
            <a:pPr lvl="0"/>
            <a:r>
              <a:rPr lang="en-US" dirty="0" smtClean="0"/>
              <a:t>click to…</a:t>
            </a:r>
          </a:p>
        </p:txBody>
      </p:sp>
      <p:sp>
        <p:nvSpPr>
          <p:cNvPr id="25" name="Freeform 64"/>
          <p:cNvSpPr>
            <a:spLocks noEditPoints="1"/>
          </p:cNvSpPr>
          <p:nvPr/>
        </p:nvSpPr>
        <p:spPr bwMode="black">
          <a:xfrm>
            <a:off x="7925673" y="1932604"/>
            <a:ext cx="3014117" cy="231424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914363"/>
            <a:endParaRPr lang="en-US" sz="1600" dirty="0">
              <a:solidFill>
                <a:srgbClr val="292929"/>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092" y="288009"/>
            <a:ext cx="1084881" cy="86564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2918309150"/>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5_Demo, Video etc. &quot;special&quot; slides">
    <p:bg>
      <p:bgPr>
        <a:solidFill>
          <a:schemeClr val="accent3">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9617" y="1447800"/>
            <a:ext cx="4206383" cy="1523494"/>
          </a:xfrm>
        </p:spPr>
        <p:txBody>
          <a:bodyPr anchor="ctr" anchorCtr="0">
            <a:noAutofit/>
          </a:bodyPr>
          <a:lstStyle>
            <a:lvl1pPr>
              <a:lnSpc>
                <a:spcPct val="90000"/>
              </a:lnSpc>
              <a:defRPr sz="4800"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89617" y="5630473"/>
            <a:ext cx="4206384"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1889617" y="4160520"/>
            <a:ext cx="8874849" cy="1274538"/>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6600" b="0" i="0" u="none" strike="noStrike" kern="1200" cap="none" spc="-642" normalizeH="0" baseline="0" noProof="0" dirty="0" smtClean="0">
                <a:ln w="11430"/>
                <a:solidFill>
                  <a:schemeClr val="accent3">
                    <a:lumMod val="40000"/>
                    <a:lumOff val="60000"/>
                    <a:alpha val="99000"/>
                  </a:schemeClr>
                </a:solidFill>
                <a:effectLst/>
                <a:uLnTx/>
                <a:uFillTx/>
                <a:latin typeface="Segoe UI Light" pitchFamily="34" charset="0"/>
                <a:ea typeface="+mn-ea"/>
                <a:cs typeface="+mn-cs"/>
              </a:defRPr>
            </a:lvl1pPr>
          </a:lstStyle>
          <a:p>
            <a:pPr lvl="0"/>
            <a:r>
              <a:rPr lang="en-US" dirty="0" smtClean="0"/>
              <a:t>click to…</a:t>
            </a:r>
          </a:p>
        </p:txBody>
      </p:sp>
      <p:grpSp>
        <p:nvGrpSpPr>
          <p:cNvPr id="9" name="Group 8"/>
          <p:cNvGrpSpPr/>
          <p:nvPr/>
        </p:nvGrpSpPr>
        <p:grpSpPr>
          <a:xfrm>
            <a:off x="8885072" y="1905000"/>
            <a:ext cx="1277929" cy="3245368"/>
            <a:chOff x="7558088" y="1685925"/>
            <a:chExt cx="1322387" cy="3359150"/>
          </a:xfrm>
          <a:solidFill>
            <a:schemeClr val="bg1"/>
          </a:solidFill>
        </p:grpSpPr>
        <p:sp>
          <p:nvSpPr>
            <p:cNvPr id="12" name="Oval 6"/>
            <p:cNvSpPr>
              <a:spLocks noChangeArrowheads="1"/>
            </p:cNvSpPr>
            <p:nvPr/>
          </p:nvSpPr>
          <p:spPr bwMode="auto">
            <a:xfrm>
              <a:off x="7943850" y="1685925"/>
              <a:ext cx="547687" cy="558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292929"/>
                </a:solidFill>
              </a:endParaRPr>
            </a:p>
          </p:txBody>
        </p:sp>
        <p:sp>
          <p:nvSpPr>
            <p:cNvPr id="13" name="Freeform 12"/>
            <p:cNvSpPr>
              <a:spLocks/>
            </p:cNvSpPr>
            <p:nvPr/>
          </p:nvSpPr>
          <p:spPr bwMode="auto">
            <a:xfrm>
              <a:off x="7558088" y="2308225"/>
              <a:ext cx="1322387" cy="2736850"/>
            </a:xfrm>
            <a:custGeom>
              <a:avLst/>
              <a:gdLst>
                <a:gd name="T0" fmla="*/ 327 w 353"/>
                <a:gd name="T1" fmla="*/ 30 h 730"/>
                <a:gd name="T2" fmla="*/ 327 w 353"/>
                <a:gd name="T3" fmla="*/ 30 h 730"/>
                <a:gd name="T4" fmla="*/ 323 w 353"/>
                <a:gd name="T5" fmla="*/ 26 h 730"/>
                <a:gd name="T6" fmla="*/ 321 w 353"/>
                <a:gd name="T7" fmla="*/ 24 h 730"/>
                <a:gd name="T8" fmla="*/ 320 w 353"/>
                <a:gd name="T9" fmla="*/ 23 h 730"/>
                <a:gd name="T10" fmla="*/ 287 w 353"/>
                <a:gd name="T11" fmla="*/ 5 h 730"/>
                <a:gd name="T12" fmla="*/ 287 w 353"/>
                <a:gd name="T13" fmla="*/ 5 h 730"/>
                <a:gd name="T14" fmla="*/ 283 w 353"/>
                <a:gd name="T15" fmla="*/ 4 h 730"/>
                <a:gd name="T16" fmla="*/ 282 w 353"/>
                <a:gd name="T17" fmla="*/ 4 h 730"/>
                <a:gd name="T18" fmla="*/ 280 w 353"/>
                <a:gd name="T19" fmla="*/ 3 h 730"/>
                <a:gd name="T20" fmla="*/ 277 w 353"/>
                <a:gd name="T21" fmla="*/ 2 h 730"/>
                <a:gd name="T22" fmla="*/ 276 w 353"/>
                <a:gd name="T23" fmla="*/ 2 h 730"/>
                <a:gd name="T24" fmla="*/ 272 w 353"/>
                <a:gd name="T25" fmla="*/ 2 h 730"/>
                <a:gd name="T26" fmla="*/ 272 w 353"/>
                <a:gd name="T27" fmla="*/ 1 h 730"/>
                <a:gd name="T28" fmla="*/ 267 w 353"/>
                <a:gd name="T29" fmla="*/ 1 h 730"/>
                <a:gd name="T30" fmla="*/ 267 w 353"/>
                <a:gd name="T31" fmla="*/ 1 h 730"/>
                <a:gd name="T32" fmla="*/ 263 w 353"/>
                <a:gd name="T33" fmla="*/ 1 h 730"/>
                <a:gd name="T34" fmla="*/ 262 w 353"/>
                <a:gd name="T35" fmla="*/ 1 h 730"/>
                <a:gd name="T36" fmla="*/ 258 w 353"/>
                <a:gd name="T37" fmla="*/ 0 h 730"/>
                <a:gd name="T38" fmla="*/ 258 w 353"/>
                <a:gd name="T39" fmla="*/ 0 h 730"/>
                <a:gd name="T40" fmla="*/ 96 w 353"/>
                <a:gd name="T41" fmla="*/ 0 h 730"/>
                <a:gd name="T42" fmla="*/ 95 w 353"/>
                <a:gd name="T43" fmla="*/ 0 h 730"/>
                <a:gd name="T44" fmla="*/ 95 w 353"/>
                <a:gd name="T45" fmla="*/ 0 h 730"/>
                <a:gd name="T46" fmla="*/ 0 w 353"/>
                <a:gd name="T47" fmla="*/ 95 h 730"/>
                <a:gd name="T48" fmla="*/ 0 w 353"/>
                <a:gd name="T49" fmla="*/ 323 h 730"/>
                <a:gd name="T50" fmla="*/ 32 w 353"/>
                <a:gd name="T51" fmla="*/ 356 h 730"/>
                <a:gd name="T52" fmla="*/ 64 w 353"/>
                <a:gd name="T53" fmla="*/ 323 h 730"/>
                <a:gd name="T54" fmla="*/ 64 w 353"/>
                <a:gd name="T55" fmla="*/ 117 h 730"/>
                <a:gd name="T56" fmla="*/ 81 w 353"/>
                <a:gd name="T57" fmla="*/ 117 h 730"/>
                <a:gd name="T58" fmla="*/ 81 w 353"/>
                <a:gd name="T59" fmla="*/ 687 h 730"/>
                <a:gd name="T60" fmla="*/ 125 w 353"/>
                <a:gd name="T61" fmla="*/ 730 h 730"/>
                <a:gd name="T62" fmla="*/ 168 w 353"/>
                <a:gd name="T63" fmla="*/ 687 h 730"/>
                <a:gd name="T64" fmla="*/ 168 w 353"/>
                <a:gd name="T65" fmla="*/ 358 h 730"/>
                <a:gd name="T66" fmla="*/ 185 w 353"/>
                <a:gd name="T67" fmla="*/ 358 h 730"/>
                <a:gd name="T68" fmla="*/ 185 w 353"/>
                <a:gd name="T69" fmla="*/ 687 h 730"/>
                <a:gd name="T70" fmla="*/ 228 w 353"/>
                <a:gd name="T71" fmla="*/ 730 h 730"/>
                <a:gd name="T72" fmla="*/ 272 w 353"/>
                <a:gd name="T73" fmla="*/ 687 h 730"/>
                <a:gd name="T74" fmla="*/ 272 w 353"/>
                <a:gd name="T75" fmla="*/ 683 h 730"/>
                <a:gd name="T76" fmla="*/ 272 w 353"/>
                <a:gd name="T77" fmla="*/ 687 h 730"/>
                <a:gd name="T78" fmla="*/ 272 w 353"/>
                <a:gd name="T79" fmla="*/ 117 h 730"/>
                <a:gd name="T80" fmla="*/ 289 w 353"/>
                <a:gd name="T81" fmla="*/ 117 h 730"/>
                <a:gd name="T82" fmla="*/ 289 w 353"/>
                <a:gd name="T83" fmla="*/ 315 h 730"/>
                <a:gd name="T84" fmla="*/ 289 w 353"/>
                <a:gd name="T85" fmla="*/ 314 h 730"/>
                <a:gd name="T86" fmla="*/ 289 w 353"/>
                <a:gd name="T87" fmla="*/ 323 h 730"/>
                <a:gd name="T88" fmla="*/ 294 w 353"/>
                <a:gd name="T89" fmla="*/ 342 h 730"/>
                <a:gd name="T90" fmla="*/ 321 w 353"/>
                <a:gd name="T91" fmla="*/ 356 h 730"/>
                <a:gd name="T92" fmla="*/ 353 w 353"/>
                <a:gd name="T93" fmla="*/ 325 h 730"/>
                <a:gd name="T94" fmla="*/ 353 w 353"/>
                <a:gd name="T95" fmla="*/ 323 h 730"/>
                <a:gd name="T96" fmla="*/ 353 w 353"/>
                <a:gd name="T97" fmla="*/ 323 h 730"/>
                <a:gd name="T98" fmla="*/ 353 w 353"/>
                <a:gd name="T99" fmla="*/ 298 h 730"/>
                <a:gd name="T100" fmla="*/ 353 w 353"/>
                <a:gd name="T101" fmla="*/ 95 h 730"/>
                <a:gd name="T102" fmla="*/ 327 w 353"/>
                <a:gd name="T103" fmla="*/ 3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3" h="730">
                  <a:moveTo>
                    <a:pt x="327" y="30"/>
                  </a:moveTo>
                  <a:cubicBezTo>
                    <a:pt x="327" y="30"/>
                    <a:pt x="327" y="30"/>
                    <a:pt x="327" y="30"/>
                  </a:cubicBezTo>
                  <a:cubicBezTo>
                    <a:pt x="326" y="29"/>
                    <a:pt x="324" y="27"/>
                    <a:pt x="323" y="26"/>
                  </a:cubicBezTo>
                  <a:cubicBezTo>
                    <a:pt x="322" y="25"/>
                    <a:pt x="321" y="25"/>
                    <a:pt x="321" y="24"/>
                  </a:cubicBezTo>
                  <a:cubicBezTo>
                    <a:pt x="320" y="24"/>
                    <a:pt x="320" y="24"/>
                    <a:pt x="320" y="23"/>
                  </a:cubicBezTo>
                  <a:cubicBezTo>
                    <a:pt x="310" y="15"/>
                    <a:pt x="299" y="9"/>
                    <a:pt x="287" y="5"/>
                  </a:cubicBezTo>
                  <a:cubicBezTo>
                    <a:pt x="287" y="5"/>
                    <a:pt x="287" y="5"/>
                    <a:pt x="287" y="5"/>
                  </a:cubicBezTo>
                  <a:cubicBezTo>
                    <a:pt x="286" y="5"/>
                    <a:pt x="285" y="4"/>
                    <a:pt x="283" y="4"/>
                  </a:cubicBezTo>
                  <a:cubicBezTo>
                    <a:pt x="283" y="4"/>
                    <a:pt x="283" y="4"/>
                    <a:pt x="282" y="4"/>
                  </a:cubicBezTo>
                  <a:cubicBezTo>
                    <a:pt x="281" y="3"/>
                    <a:pt x="280" y="3"/>
                    <a:pt x="280" y="3"/>
                  </a:cubicBezTo>
                  <a:cubicBezTo>
                    <a:pt x="279" y="3"/>
                    <a:pt x="278" y="3"/>
                    <a:pt x="277" y="2"/>
                  </a:cubicBezTo>
                  <a:cubicBezTo>
                    <a:pt x="277" y="2"/>
                    <a:pt x="276" y="2"/>
                    <a:pt x="276" y="2"/>
                  </a:cubicBezTo>
                  <a:cubicBezTo>
                    <a:pt x="274" y="2"/>
                    <a:pt x="273" y="2"/>
                    <a:pt x="272" y="2"/>
                  </a:cubicBezTo>
                  <a:cubicBezTo>
                    <a:pt x="272" y="2"/>
                    <a:pt x="272" y="2"/>
                    <a:pt x="272" y="1"/>
                  </a:cubicBezTo>
                  <a:cubicBezTo>
                    <a:pt x="270" y="1"/>
                    <a:pt x="269" y="1"/>
                    <a:pt x="267" y="1"/>
                  </a:cubicBezTo>
                  <a:cubicBezTo>
                    <a:pt x="267" y="1"/>
                    <a:pt x="267" y="1"/>
                    <a:pt x="267" y="1"/>
                  </a:cubicBezTo>
                  <a:cubicBezTo>
                    <a:pt x="266" y="1"/>
                    <a:pt x="264" y="1"/>
                    <a:pt x="263" y="1"/>
                  </a:cubicBezTo>
                  <a:cubicBezTo>
                    <a:pt x="262" y="1"/>
                    <a:pt x="262" y="1"/>
                    <a:pt x="262" y="1"/>
                  </a:cubicBezTo>
                  <a:cubicBezTo>
                    <a:pt x="261" y="1"/>
                    <a:pt x="259" y="0"/>
                    <a:pt x="258" y="0"/>
                  </a:cubicBezTo>
                  <a:cubicBezTo>
                    <a:pt x="258" y="0"/>
                    <a:pt x="258" y="0"/>
                    <a:pt x="258" y="0"/>
                  </a:cubicBezTo>
                  <a:cubicBezTo>
                    <a:pt x="96" y="0"/>
                    <a:pt x="96" y="0"/>
                    <a:pt x="96" y="0"/>
                  </a:cubicBezTo>
                  <a:cubicBezTo>
                    <a:pt x="95" y="0"/>
                    <a:pt x="95" y="0"/>
                    <a:pt x="95" y="0"/>
                  </a:cubicBezTo>
                  <a:cubicBezTo>
                    <a:pt x="95" y="0"/>
                    <a:pt x="95" y="0"/>
                    <a:pt x="95" y="0"/>
                  </a:cubicBezTo>
                  <a:cubicBezTo>
                    <a:pt x="43" y="1"/>
                    <a:pt x="0" y="43"/>
                    <a:pt x="0" y="95"/>
                  </a:cubicBezTo>
                  <a:cubicBezTo>
                    <a:pt x="0" y="323"/>
                    <a:pt x="0" y="323"/>
                    <a:pt x="0" y="323"/>
                  </a:cubicBezTo>
                  <a:cubicBezTo>
                    <a:pt x="0" y="341"/>
                    <a:pt x="15" y="356"/>
                    <a:pt x="32" y="356"/>
                  </a:cubicBezTo>
                  <a:cubicBezTo>
                    <a:pt x="50" y="356"/>
                    <a:pt x="64" y="341"/>
                    <a:pt x="64" y="323"/>
                  </a:cubicBezTo>
                  <a:cubicBezTo>
                    <a:pt x="64" y="117"/>
                    <a:pt x="64" y="117"/>
                    <a:pt x="64" y="117"/>
                  </a:cubicBezTo>
                  <a:cubicBezTo>
                    <a:pt x="81" y="117"/>
                    <a:pt x="81" y="117"/>
                    <a:pt x="81" y="117"/>
                  </a:cubicBezTo>
                  <a:cubicBezTo>
                    <a:pt x="81" y="687"/>
                    <a:pt x="81" y="687"/>
                    <a:pt x="81" y="687"/>
                  </a:cubicBezTo>
                  <a:cubicBezTo>
                    <a:pt x="81" y="711"/>
                    <a:pt x="101" y="730"/>
                    <a:pt x="125" y="730"/>
                  </a:cubicBezTo>
                  <a:cubicBezTo>
                    <a:pt x="148" y="730"/>
                    <a:pt x="168" y="711"/>
                    <a:pt x="168" y="687"/>
                  </a:cubicBezTo>
                  <a:cubicBezTo>
                    <a:pt x="168" y="358"/>
                    <a:pt x="168" y="358"/>
                    <a:pt x="168" y="358"/>
                  </a:cubicBezTo>
                  <a:cubicBezTo>
                    <a:pt x="185" y="358"/>
                    <a:pt x="185" y="358"/>
                    <a:pt x="185" y="358"/>
                  </a:cubicBezTo>
                  <a:cubicBezTo>
                    <a:pt x="185" y="687"/>
                    <a:pt x="185" y="687"/>
                    <a:pt x="185" y="687"/>
                  </a:cubicBezTo>
                  <a:cubicBezTo>
                    <a:pt x="185" y="711"/>
                    <a:pt x="204" y="730"/>
                    <a:pt x="228" y="730"/>
                  </a:cubicBezTo>
                  <a:cubicBezTo>
                    <a:pt x="252" y="730"/>
                    <a:pt x="272" y="711"/>
                    <a:pt x="272" y="687"/>
                  </a:cubicBezTo>
                  <a:cubicBezTo>
                    <a:pt x="272" y="686"/>
                    <a:pt x="272" y="685"/>
                    <a:pt x="272" y="683"/>
                  </a:cubicBezTo>
                  <a:cubicBezTo>
                    <a:pt x="272" y="687"/>
                    <a:pt x="272" y="687"/>
                    <a:pt x="272" y="687"/>
                  </a:cubicBezTo>
                  <a:cubicBezTo>
                    <a:pt x="272" y="687"/>
                    <a:pt x="272" y="687"/>
                    <a:pt x="272" y="117"/>
                  </a:cubicBezTo>
                  <a:cubicBezTo>
                    <a:pt x="272" y="117"/>
                    <a:pt x="272" y="117"/>
                    <a:pt x="289" y="117"/>
                  </a:cubicBezTo>
                  <a:cubicBezTo>
                    <a:pt x="289" y="117"/>
                    <a:pt x="289" y="117"/>
                    <a:pt x="289" y="315"/>
                  </a:cubicBezTo>
                  <a:cubicBezTo>
                    <a:pt x="289" y="314"/>
                    <a:pt x="289" y="314"/>
                    <a:pt x="289" y="314"/>
                  </a:cubicBezTo>
                  <a:cubicBezTo>
                    <a:pt x="289" y="323"/>
                    <a:pt x="289" y="323"/>
                    <a:pt x="289" y="323"/>
                  </a:cubicBezTo>
                  <a:cubicBezTo>
                    <a:pt x="289" y="330"/>
                    <a:pt x="291" y="337"/>
                    <a:pt x="294" y="342"/>
                  </a:cubicBezTo>
                  <a:cubicBezTo>
                    <a:pt x="300" y="350"/>
                    <a:pt x="310" y="356"/>
                    <a:pt x="321" y="356"/>
                  </a:cubicBezTo>
                  <a:cubicBezTo>
                    <a:pt x="338" y="356"/>
                    <a:pt x="352" y="342"/>
                    <a:pt x="353" y="325"/>
                  </a:cubicBezTo>
                  <a:cubicBezTo>
                    <a:pt x="353" y="324"/>
                    <a:pt x="353" y="324"/>
                    <a:pt x="353" y="323"/>
                  </a:cubicBezTo>
                  <a:cubicBezTo>
                    <a:pt x="353" y="323"/>
                    <a:pt x="353" y="323"/>
                    <a:pt x="353" y="323"/>
                  </a:cubicBezTo>
                  <a:cubicBezTo>
                    <a:pt x="353" y="298"/>
                    <a:pt x="353" y="298"/>
                    <a:pt x="353" y="298"/>
                  </a:cubicBezTo>
                  <a:cubicBezTo>
                    <a:pt x="353" y="270"/>
                    <a:pt x="353" y="213"/>
                    <a:pt x="353" y="95"/>
                  </a:cubicBezTo>
                  <a:cubicBezTo>
                    <a:pt x="353" y="70"/>
                    <a:pt x="343" y="47"/>
                    <a:pt x="32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sz="1800" dirty="0">
                <a:solidFill>
                  <a:srgbClr val="292929"/>
                </a:solidFill>
              </a:endParaRPr>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092" y="288009"/>
            <a:ext cx="1084881" cy="86564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426017360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ran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508001" y="6083573"/>
            <a:ext cx="1117600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rgbClr val="FFFFFF">
                    <a:alpha val="99000"/>
                  </a:srgbClr>
                </a:solidFill>
                <a:cs typeface="Arial" charset="0"/>
              </a:rPr>
              <a:t>© </a:t>
            </a:r>
            <a:r>
              <a:rPr lang="en-US" sz="700" dirty="0" smtClean="0">
                <a:solidFill>
                  <a:srgbClr val="FFFFFF">
                    <a:alpha val="99000"/>
                  </a:srgbClr>
                </a:solidFill>
                <a:cs typeface="Arial" charset="0"/>
              </a:rPr>
              <a:t>2011 Microsoft </a:t>
            </a:r>
            <a:r>
              <a:rPr lang="en-US" sz="700" dirty="0">
                <a:solidFill>
                  <a:srgbClr val="FFFFFF">
                    <a:alpha val="99000"/>
                  </a:srgbClr>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solidFill>
                  <a:srgbClr val="FFFFFF">
                    <a:alpha val="99000"/>
                  </a:srgbClr>
                </a:solidFill>
                <a:cs typeface="Arial" charset="0"/>
              </a:rPr>
              <a:t>The information herein is for informational purposes only and represents the current view of Microsoft Corporation as of the date of this presentation</a:t>
            </a:r>
            <a:r>
              <a:rPr lang="en-US" sz="700" dirty="0" smtClean="0">
                <a:solidFill>
                  <a:srgbClr val="FFFFFF">
                    <a:alpha val="99000"/>
                  </a:srgbClr>
                </a:solidFill>
                <a:cs typeface="Arial" charset="0"/>
              </a:rPr>
              <a:t>. Because </a:t>
            </a:r>
            <a:r>
              <a:rPr lang="en-US" sz="700" dirty="0">
                <a:solidFill>
                  <a:srgbClr val="FFFFFF">
                    <a:alpha val="99000"/>
                  </a:srgbClr>
                </a:solidFill>
                <a:cs typeface="Arial" charset="0"/>
              </a:rPr>
              <a:t>Microsoft must respond to changing market conditions, it should not be interpreted to be a commitment on the part of Microsoft, and Microsoft cannot guarantee the accuracy of any information provided after the date of this presentation</a:t>
            </a:r>
            <a:r>
              <a:rPr lang="en-US" sz="700" dirty="0" smtClean="0">
                <a:solidFill>
                  <a:srgbClr val="FFFFFF">
                    <a:alpha val="99000"/>
                  </a:srgbClr>
                </a:solidFill>
                <a:cs typeface="Arial" charset="0"/>
              </a:rPr>
              <a:t>. MICROSOFT </a:t>
            </a:r>
            <a:r>
              <a:rPr lang="en-US" sz="700" dirty="0">
                <a:solidFill>
                  <a:srgbClr val="FFFFFF">
                    <a:alpha val="99000"/>
                  </a:srgbClr>
                </a:solidFill>
                <a:cs typeface="Arial" charset="0"/>
              </a:rPr>
              <a:t>MAKES NO WARRANTIES, EXPRESS, IMPLIED OR STATUTORY, AS TO THE INFORMATION IN THIS PRESENTATION.</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992" y="288009"/>
            <a:ext cx="1084881" cy="865648"/>
          </a:xfrm>
          <a:prstGeom prst="rect">
            <a:avLst/>
          </a:prstGeom>
        </p:spPr>
      </p:pic>
    </p:spTree>
    <p:extLst>
      <p:ext uri="{BB962C8B-B14F-4D97-AF65-F5344CB8AC3E}">
        <p14:creationId xmlns:p14="http://schemas.microsoft.com/office/powerpoint/2010/main" val="85522250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799"/>
            <a:ext cx="11151917" cy="2062103"/>
          </a:xfrm>
        </p:spPr>
        <p:txBody>
          <a:bodyPr/>
          <a:lstStyle>
            <a:lvl1pPr marL="460375" indent="-460375">
              <a:buClr>
                <a:srgbClr val="FFFFFF"/>
              </a:buClr>
              <a:buSzPct val="70000"/>
              <a:buFontTx/>
              <a:buBlip>
                <a:blip r:embed="rId2"/>
              </a:buBlip>
              <a:defRPr>
                <a:gradFill>
                  <a:gsLst>
                    <a:gs pos="0">
                      <a:srgbClr val="FFFFFF"/>
                    </a:gs>
                    <a:gs pos="86000">
                      <a:srgbClr val="FFFFFF"/>
                    </a:gs>
                  </a:gsLst>
                  <a:lin ang="5400000" scaled="0"/>
                </a:gradFill>
              </a:defRPr>
            </a:lvl1pPr>
            <a:lvl2pPr marL="855663" indent="-395288">
              <a:buClr>
                <a:srgbClr val="FFFFFF"/>
              </a:buClr>
              <a:buSzPct val="70000"/>
              <a:buFontTx/>
              <a:buBlip>
                <a:blip r:embed="rId2"/>
              </a:buBlip>
              <a:defRPr>
                <a:gradFill>
                  <a:gsLst>
                    <a:gs pos="0">
                      <a:srgbClr val="FFFFFF"/>
                    </a:gs>
                    <a:gs pos="86000">
                      <a:srgbClr val="FFFFFF"/>
                    </a:gs>
                  </a:gsLst>
                  <a:lin ang="5400000" scaled="0"/>
                </a:gradFill>
              </a:defRPr>
            </a:lvl2pPr>
            <a:lvl3pPr marL="1258888" indent="-403225">
              <a:buClr>
                <a:srgbClr val="FFFFFF"/>
              </a:buClr>
              <a:buSzPct val="70000"/>
              <a:buFontTx/>
              <a:buBlip>
                <a:blip r:embed="rId2"/>
              </a:buBlip>
              <a:defRPr>
                <a:gradFill>
                  <a:gsLst>
                    <a:gs pos="0">
                      <a:srgbClr val="FFFFFF"/>
                    </a:gs>
                    <a:gs pos="86000">
                      <a:srgbClr val="FFFFFF"/>
                    </a:gs>
                  </a:gsLst>
                  <a:lin ang="5400000" scaled="0"/>
                </a:gradFill>
              </a:defRPr>
            </a:lvl3pPr>
            <a:lvl4pPr marL="1604963" indent="-346075">
              <a:buClr>
                <a:srgbClr val="FFFFFF"/>
              </a:buClr>
              <a:buSzPct val="70000"/>
              <a:buFontTx/>
              <a:buBlip>
                <a:blip r:embed="rId2"/>
              </a:buBlip>
              <a:defRPr>
                <a:gradFill>
                  <a:gsLst>
                    <a:gs pos="0">
                      <a:srgbClr val="FFFFFF"/>
                    </a:gs>
                    <a:gs pos="86000">
                      <a:srgbClr val="FFFFFF"/>
                    </a:gs>
                  </a:gsLst>
                  <a:lin ang="5400000" scaled="0"/>
                </a:gradFill>
              </a:defRPr>
            </a:lvl4pPr>
            <a:lvl5pPr marL="1941513" indent="-336550">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706" y="169725"/>
            <a:ext cx="1084881" cy="86564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177618331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799"/>
            <a:ext cx="11151917" cy="2062103"/>
          </a:xfrm>
        </p:spPr>
        <p:txBody>
          <a:bodyPr/>
          <a:lstStyle>
            <a:lvl1pPr marL="460375" indent="-460375">
              <a:buClr>
                <a:srgbClr val="FFFFFF"/>
              </a:buClr>
              <a:buSzPct val="70000"/>
              <a:buFontTx/>
              <a:buBlip>
                <a:blip r:embed="rId2"/>
              </a:buBlip>
              <a:defRPr>
                <a:gradFill>
                  <a:gsLst>
                    <a:gs pos="0">
                      <a:srgbClr val="FFFFFF"/>
                    </a:gs>
                    <a:gs pos="86000">
                      <a:srgbClr val="FFFFFF"/>
                    </a:gs>
                  </a:gsLst>
                  <a:lin ang="5400000" scaled="0"/>
                </a:gradFill>
              </a:defRPr>
            </a:lvl1pPr>
            <a:lvl2pPr marL="855663" indent="-395288">
              <a:buClr>
                <a:srgbClr val="FFFFFF"/>
              </a:buClr>
              <a:buSzPct val="70000"/>
              <a:buFontTx/>
              <a:buBlip>
                <a:blip r:embed="rId2"/>
              </a:buBlip>
              <a:defRPr>
                <a:gradFill>
                  <a:gsLst>
                    <a:gs pos="0">
                      <a:srgbClr val="FFFFFF"/>
                    </a:gs>
                    <a:gs pos="86000">
                      <a:srgbClr val="FFFFFF"/>
                    </a:gs>
                  </a:gsLst>
                  <a:lin ang="5400000" scaled="0"/>
                </a:gradFill>
              </a:defRPr>
            </a:lvl2pPr>
            <a:lvl3pPr marL="1258888" indent="-403225">
              <a:buClr>
                <a:srgbClr val="FFFFFF"/>
              </a:buClr>
              <a:buSzPct val="70000"/>
              <a:buFontTx/>
              <a:buBlip>
                <a:blip r:embed="rId2"/>
              </a:buBlip>
              <a:defRPr>
                <a:gradFill>
                  <a:gsLst>
                    <a:gs pos="0">
                      <a:srgbClr val="FFFFFF"/>
                    </a:gs>
                    <a:gs pos="86000">
                      <a:srgbClr val="FFFFFF"/>
                    </a:gs>
                  </a:gsLst>
                  <a:lin ang="5400000" scaled="0"/>
                </a:gradFill>
              </a:defRPr>
            </a:lvl3pPr>
            <a:lvl4pPr marL="1604963" indent="-346075">
              <a:buClr>
                <a:srgbClr val="FFFFFF"/>
              </a:buClr>
              <a:buSzPct val="70000"/>
              <a:buFontTx/>
              <a:buBlip>
                <a:blip r:embed="rId2"/>
              </a:buBlip>
              <a:defRPr>
                <a:gradFill>
                  <a:gsLst>
                    <a:gs pos="0">
                      <a:srgbClr val="FFFFFF"/>
                    </a:gs>
                    <a:gs pos="86000">
                      <a:srgbClr val="FFFFFF"/>
                    </a:gs>
                  </a:gsLst>
                  <a:lin ang="5400000" scaled="0"/>
                </a:gradFill>
              </a:defRPr>
            </a:lvl4pPr>
            <a:lvl5pPr marL="1941513" indent="-336550">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6706" y="228601"/>
            <a:ext cx="1084881" cy="865648"/>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206405503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p:ph sz="quarter" idx="10"/>
          </p:nvPr>
        </p:nvSpPr>
        <p:spPr>
          <a:xfrm>
            <a:off x="379413" y="1388226"/>
            <a:ext cx="11525250" cy="5290388"/>
          </a:xfrm>
          <a:prstGeom prst="rect">
            <a:avLst/>
          </a:prstGeom>
        </p:spPr>
        <p:txBody>
          <a:bodyPr/>
          <a:lstStyle>
            <a:lvl1pPr>
              <a:spcBef>
                <a:spcPts val="1400"/>
              </a:spcBef>
              <a:defRPr b="0"/>
            </a:lvl1pPr>
            <a:lvl2pPr>
              <a:defRPr>
                <a:solidFill>
                  <a:schemeClr val="tx1">
                    <a:lumMod val="75000"/>
                    <a:lumOff val="25000"/>
                  </a:schemeClr>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413" y="239915"/>
            <a:ext cx="1188196" cy="94808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96672" y="55148"/>
            <a:ext cx="1106428" cy="1018716"/>
          </a:xfrm>
          <a:prstGeom prst="rect">
            <a:avLst/>
          </a:prstGeom>
        </p:spPr>
      </p:pic>
    </p:spTree>
    <p:extLst>
      <p:ext uri="{BB962C8B-B14F-4D97-AF65-F5344CB8AC3E}">
        <p14:creationId xmlns:p14="http://schemas.microsoft.com/office/powerpoint/2010/main" val="191021329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sz="5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1038746"/>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0" baseline="0">
                <a:gradFill>
                  <a:gsLst>
                    <a:gs pos="0">
                      <a:srgbClr val="595959"/>
                    </a:gs>
                    <a:gs pos="86000">
                      <a:srgbClr val="595959"/>
                    </a:gs>
                  </a:gsLst>
                  <a:lin ang="5400000" scaled="0"/>
                </a:gra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5730123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Blank Color 1 Layout">
    <p:spTree>
      <p:nvGrpSpPr>
        <p:cNvPr id="1" name=""/>
        <p:cNvGrpSpPr/>
        <p:nvPr/>
      </p:nvGrpSpPr>
      <p:grpSpPr>
        <a:xfrm>
          <a:off x="0" y="0"/>
          <a:ext cx="0" cy="0"/>
          <a:chOff x="0" y="0"/>
          <a:chExt cx="0" cy="0"/>
        </a:xfrm>
      </p:grpSpPr>
      <p:sp>
        <p:nvSpPr>
          <p:cNvPr id="6" name="top right small rectangle"/>
          <p:cNvSpPr/>
          <p:nvPr userDrawn="1"/>
        </p:nvSpPr>
        <p:spPr bwMode="auto">
          <a:xfrm>
            <a:off x="1" y="0"/>
            <a:ext cx="12192000" cy="6858000"/>
          </a:xfrm>
          <a:prstGeom prst="rect">
            <a:avLst/>
          </a:prstGeom>
          <a:solidFill>
            <a:srgbClr val="1F497E"/>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14" fontAlgn="base">
              <a:spcBef>
                <a:spcPct val="0"/>
              </a:spcBef>
              <a:spcAft>
                <a:spcPct val="0"/>
              </a:spcAft>
            </a:pPr>
            <a:endParaRPr lang="en-US" sz="2199" dirty="0">
              <a:gradFill>
                <a:gsLst>
                  <a:gs pos="0">
                    <a:srgbClr val="FFFFFF"/>
                  </a:gs>
                  <a:gs pos="100000">
                    <a:srgbClr val="FFFFFF"/>
                  </a:gs>
                </a:gsLst>
                <a:lin ang="5400000" scaled="0"/>
              </a:gradFill>
            </a:endParaRPr>
          </a:p>
        </p:txBody>
      </p:sp>
      <p:sp>
        <p:nvSpPr>
          <p:cNvPr id="11" name="Rectangle 2"/>
          <p:cNvSpPr>
            <a:spLocks noChangeArrowheads="1"/>
          </p:cNvSpPr>
          <p:nvPr/>
        </p:nvSpPr>
        <p:spPr bwMode="auto">
          <a:xfrm>
            <a:off x="556592" y="5957754"/>
            <a:ext cx="11078818" cy="253916"/>
          </a:xfrm>
          <a:prstGeom prst="rect">
            <a:avLst/>
          </a:prstGeom>
          <a:noFill/>
          <a:ln w="9525">
            <a:noFill/>
            <a:miter lim="800000"/>
            <a:headEnd/>
            <a:tailEnd/>
          </a:ln>
        </p:spPr>
        <p:txBody>
          <a:bodyPr wrap="square">
            <a:spAutoFit/>
          </a:bodyPr>
          <a:lstStyle/>
          <a:p>
            <a:pPr marL="0" lvl="1" defTabSz="913814">
              <a:defRPr/>
            </a:pPr>
            <a:r>
              <a:rPr lang="en-US" sz="1050" dirty="0">
                <a:solidFill>
                  <a:srgbClr val="FFFFFF">
                    <a:lumMod val="85000"/>
                  </a:srgbClr>
                </a:solidFill>
              </a:rPr>
              <a:t>©</a:t>
            </a:r>
            <a:r>
              <a:rPr lang="en-US" sz="1050" dirty="0" smtClean="0">
                <a:solidFill>
                  <a:srgbClr val="FFFFFF">
                    <a:lumMod val="85000"/>
                  </a:srgbClr>
                </a:solidFill>
              </a:rPr>
              <a:t>2015 TCET. </a:t>
            </a:r>
            <a:r>
              <a:rPr lang="en-US" sz="1050" dirty="0">
                <a:solidFill>
                  <a:srgbClr val="FFFFFF">
                    <a:lumMod val="85000"/>
                  </a:srgbClr>
                </a:solidFill>
              </a:rPr>
              <a:t>All rights </a:t>
            </a:r>
            <a:r>
              <a:rPr lang="en-US" sz="1050" dirty="0" smtClean="0">
                <a:solidFill>
                  <a:srgbClr val="FFFFFF">
                    <a:lumMod val="85000"/>
                  </a:srgbClr>
                </a:solidFill>
              </a:rPr>
              <a:t>reserved.</a:t>
            </a:r>
            <a:r>
              <a:rPr lang="en-US" sz="1050" baseline="0" dirty="0" smtClean="0">
                <a:solidFill>
                  <a:srgbClr val="FFFFFF">
                    <a:lumMod val="85000"/>
                  </a:srgbClr>
                </a:solidFill>
              </a:rPr>
              <a:t> </a:t>
            </a:r>
            <a:r>
              <a:rPr lang="en-US" sz="1050" dirty="0" smtClean="0">
                <a:solidFill>
                  <a:srgbClr val="FFFFFF">
                    <a:lumMod val="85000"/>
                  </a:srgbClr>
                </a:solidFill>
              </a:rPr>
              <a:t>The </a:t>
            </a:r>
            <a:r>
              <a:rPr lang="en-US" sz="1050" dirty="0">
                <a:solidFill>
                  <a:srgbClr val="FFFFFF">
                    <a:lumMod val="85000"/>
                  </a:srgbClr>
                </a:solidFill>
              </a:rPr>
              <a:t>information herein is for informational purposes only and represents the current view of </a:t>
            </a:r>
            <a:r>
              <a:rPr lang="en-US" sz="1050" dirty="0" smtClean="0">
                <a:solidFill>
                  <a:srgbClr val="FFFFFF">
                    <a:lumMod val="85000"/>
                  </a:srgbClr>
                </a:solidFill>
              </a:rPr>
              <a:t>TCET IT Department as </a:t>
            </a:r>
            <a:r>
              <a:rPr lang="en-US" sz="1050" dirty="0">
                <a:solidFill>
                  <a:srgbClr val="FFFFFF">
                    <a:lumMod val="85000"/>
                  </a:srgbClr>
                </a:solidFill>
              </a:rPr>
              <a:t>of the date of this presentation.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9492" y="288009"/>
            <a:ext cx="1084881" cy="865648"/>
          </a:xfrm>
          <a:prstGeom prst="rect">
            <a:avLst/>
          </a:prstGeom>
        </p:spPr>
      </p:pic>
    </p:spTree>
    <p:extLst>
      <p:ext uri="{BB962C8B-B14F-4D97-AF65-F5344CB8AC3E}">
        <p14:creationId xmlns:p14="http://schemas.microsoft.com/office/powerpoint/2010/main" val="3772088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Accent 3">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128552408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0">
                <a:solidFill>
                  <a:srgbClr val="002060"/>
                </a:solidFill>
                <a:effectLst/>
              </a:defRPr>
            </a:lvl1pPr>
          </a:lstStyle>
          <a:p>
            <a:r>
              <a:rPr lang="en-US" smtClean="0"/>
              <a:t>Click to edit Master title style</a:t>
            </a:r>
            <a:endParaRPr lang="en-US" dirty="0"/>
          </a:p>
        </p:txBody>
      </p:sp>
      <p:sp>
        <p:nvSpPr>
          <p:cNvPr id="5" name="Content Placeholder 7"/>
          <p:cNvSpPr>
            <a:spLocks noGrp="1"/>
          </p:cNvSpPr>
          <p:nvPr>
            <p:ph sz="quarter" idx="1"/>
          </p:nvPr>
        </p:nvSpPr>
        <p:spPr>
          <a:xfrm>
            <a:off x="304800" y="1371600"/>
            <a:ext cx="11582400" cy="5105400"/>
          </a:xfrm>
          <a:prstGeom prst="rect">
            <a:avLst/>
          </a:prstGeom>
        </p:spPr>
        <p:txBody>
          <a:bodyPr lIns="109454" tIns="54727" rIns="109454" bIns="54727"/>
          <a:lstStyle>
            <a:lvl1pPr algn="l">
              <a:buClr>
                <a:srgbClr val="4A5272"/>
              </a:buClr>
              <a:buSzPct val="80000"/>
              <a:buFont typeface="Wingdings" pitchFamily="2" charset="2"/>
              <a:buChar char="v"/>
              <a:defRPr sz="3200" b="0">
                <a:solidFill>
                  <a:srgbClr val="002060"/>
                </a:solidFill>
                <a:effectLst/>
                <a:latin typeface="Calibri" pitchFamily="34" charset="0"/>
              </a:defRPr>
            </a:lvl1pPr>
            <a:lvl2pPr algn="l">
              <a:buClr>
                <a:srgbClr val="4A5272"/>
              </a:buClr>
              <a:buSzPct val="80000"/>
              <a:buFont typeface="Wingdings" pitchFamily="2" charset="2"/>
              <a:buChar char="v"/>
              <a:defRPr sz="2800" b="0">
                <a:solidFill>
                  <a:srgbClr val="002060"/>
                </a:solidFill>
                <a:effectLst/>
                <a:latin typeface="Calibri" pitchFamily="34" charset="0"/>
              </a:defRPr>
            </a:lvl2pPr>
            <a:lvl3pPr algn="l">
              <a:buClr>
                <a:srgbClr val="4A5272"/>
              </a:buClr>
              <a:buSzPct val="80000"/>
              <a:buFont typeface="Wingdings" pitchFamily="2" charset="2"/>
              <a:buChar char="v"/>
              <a:defRPr sz="2400" b="0">
                <a:solidFill>
                  <a:srgbClr val="002060"/>
                </a:solidFill>
                <a:effectLst/>
                <a:latin typeface="Calibri" pitchFamily="34" charset="0"/>
              </a:defRPr>
            </a:lvl3pPr>
            <a:lvl4pPr algn="l">
              <a:buClr>
                <a:srgbClr val="4A5272"/>
              </a:buClr>
              <a:buSzPct val="80000"/>
              <a:buFont typeface="Wingdings" pitchFamily="2" charset="2"/>
              <a:buChar char="v"/>
              <a:defRPr sz="2400" b="0">
                <a:solidFill>
                  <a:srgbClr val="002060"/>
                </a:solidFill>
                <a:effectLst/>
                <a:latin typeface="Calibri" pitchFamily="34" charset="0"/>
              </a:defRPr>
            </a:lvl4pPr>
            <a:lvl5pPr algn="l">
              <a:buClr>
                <a:srgbClr val="4A5272"/>
              </a:buClr>
              <a:buSzPct val="80000"/>
              <a:buFont typeface="Wingdings" pitchFamily="2" charset="2"/>
              <a:buChar char="v"/>
              <a:defRPr sz="2400" b="0">
                <a:solidFill>
                  <a:srgbClr val="002060"/>
                </a:solidFill>
                <a:effectLst/>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240339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cSld name="Section Header">
    <p:bg>
      <p:bgPr>
        <a:blipFill dpi="0" rotWithShape="1">
          <a:blip r:embed="rId2" cstate="print">
            <a:duotone>
              <a:schemeClr val="bg1">
                <a:shade val="90000"/>
                <a:satMod val="140000"/>
              </a:schemeClr>
              <a:schemeClr val="bg1">
                <a:satMod val="12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bwMode="white">
          <a:xfrm>
            <a:off x="0" y="52578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9454" tIns="54727" rIns="109454" bIns="54727" anchor="ctr"/>
          <a:lstStyle/>
          <a:p>
            <a:pPr algn="ctr">
              <a:defRPr/>
            </a:pPr>
            <a:endParaRPr lang="en-US" dirty="0">
              <a:solidFill>
                <a:prstClr val="white"/>
              </a:solidFill>
            </a:endParaRPr>
          </a:p>
        </p:txBody>
      </p:sp>
      <p:sp>
        <p:nvSpPr>
          <p:cNvPr id="5" name="Rectangle 4"/>
          <p:cNvSpPr/>
          <p:nvPr/>
        </p:nvSpPr>
        <p:spPr>
          <a:xfrm>
            <a:off x="0" y="5334000"/>
            <a:ext cx="1727200" cy="990600"/>
          </a:xfrm>
          <a:prstGeom prst="rect">
            <a:avLst/>
          </a:prstGeom>
          <a:solidFill>
            <a:schemeClr val="accent1">
              <a:lumMod val="40000"/>
              <a:lumOff val="6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9454" tIns="54727" rIns="109454" bIns="54727" anchor="ctr"/>
          <a:lstStyle/>
          <a:p>
            <a:pPr algn="ctr">
              <a:defRPr/>
            </a:pPr>
            <a:endParaRPr lang="en-US" dirty="0">
              <a:solidFill>
                <a:prstClr val="white"/>
              </a:solidFill>
            </a:endParaRPr>
          </a:p>
        </p:txBody>
      </p:sp>
      <p:sp>
        <p:nvSpPr>
          <p:cNvPr id="6" name="Rectangle 5"/>
          <p:cNvSpPr/>
          <p:nvPr/>
        </p:nvSpPr>
        <p:spPr>
          <a:xfrm>
            <a:off x="1828800" y="53340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9454" tIns="54727" rIns="109454" bIns="54727" anchor="ctr"/>
          <a:lstStyle/>
          <a:p>
            <a:pPr algn="ctr">
              <a:defRPr/>
            </a:pPr>
            <a:endParaRPr lang="en-US" b="1" dirty="0">
              <a:solidFill>
                <a:prstClr val="white"/>
              </a:solidFill>
            </a:endParaRPr>
          </a:p>
        </p:txBody>
      </p:sp>
      <p:sp>
        <p:nvSpPr>
          <p:cNvPr id="3" name="Text Placeholder 2"/>
          <p:cNvSpPr>
            <a:spLocks noGrp="1"/>
          </p:cNvSpPr>
          <p:nvPr>
            <p:ph type="body" idx="1"/>
          </p:nvPr>
        </p:nvSpPr>
        <p:spPr>
          <a:xfrm>
            <a:off x="154722" y="4602480"/>
            <a:ext cx="11882557" cy="685800"/>
          </a:xfrm>
          <a:prstGeom prst="rect">
            <a:avLst/>
          </a:prstGeom>
        </p:spPr>
        <p:txBody>
          <a:bodyPr lIns="109454" tIns="54727" rIns="109454" bIns="54727"/>
          <a:lstStyle>
            <a:lvl1pPr marL="0" indent="0" algn="ctr">
              <a:buNone/>
              <a:defRPr sz="2800" b="0">
                <a:solidFill>
                  <a:srgbClr val="002060"/>
                </a:solidFill>
                <a:effectLst/>
                <a:latin typeface="Calibri" pitchFamily="34" charset="0"/>
              </a:defRPr>
            </a:lvl1pPr>
            <a:lvl2pPr>
              <a:buNone/>
              <a:defRPr sz="22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1" y="5334000"/>
            <a:ext cx="10160000" cy="990600"/>
          </a:xfrm>
        </p:spPr>
        <p:txBody>
          <a:bodyPr/>
          <a:lstStyle>
            <a:lvl1pPr algn="l">
              <a:buNone/>
              <a:defRPr sz="4800" b="0" cap="none">
                <a:solidFill>
                  <a:srgbClr val="002060"/>
                </a:solidFill>
                <a:effectLst/>
              </a:defRPr>
            </a:lvl1pPr>
          </a:lstStyle>
          <a:p>
            <a:r>
              <a:rPr lang="en-US" smtClean="0"/>
              <a:t>Click to edit Master title style</a:t>
            </a:r>
            <a:endParaRPr lang="en-US" dirty="0"/>
          </a:p>
        </p:txBody>
      </p:sp>
      <p:pic>
        <p:nvPicPr>
          <p:cNvPr id="7" name="Picture 6" descr="Tcet_Combined LOGO Colour.jpg"/>
          <p:cNvPicPr>
            <a:picLocks noChangeAspect="1"/>
          </p:cNvPicPr>
          <p:nvPr/>
        </p:nvPicPr>
        <p:blipFill>
          <a:blip r:embed="rId3" cstate="print">
            <a:clrChange>
              <a:clrFrom>
                <a:srgbClr val="FDFDFD"/>
              </a:clrFrom>
              <a:clrTo>
                <a:srgbClr val="FDFDFD">
                  <a:alpha val="0"/>
                </a:srgbClr>
              </a:clrTo>
            </a:clrChange>
          </a:blip>
          <a:stretch>
            <a:fillRect/>
          </a:stretch>
        </p:blipFill>
        <p:spPr>
          <a:xfrm>
            <a:off x="3089046" y="138074"/>
            <a:ext cx="6013907" cy="4418686"/>
          </a:xfrm>
          <a:prstGeom prst="rect">
            <a:avLst/>
          </a:prstGeom>
        </p:spPr>
      </p:pic>
    </p:spTree>
    <p:extLst>
      <p:ext uri="{BB962C8B-B14F-4D97-AF65-F5344CB8AC3E}">
        <p14:creationId xmlns:p14="http://schemas.microsoft.com/office/powerpoint/2010/main" val="3880577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379511" y="1371601"/>
            <a:ext cx="5616915" cy="4953001"/>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5"/>
          <p:cNvSpPr>
            <a:spLocks noGrp="1"/>
          </p:cNvSpPr>
          <p:nvPr>
            <p:ph sz="quarter" idx="4"/>
          </p:nvPr>
        </p:nvSpPr>
        <p:spPr>
          <a:xfrm>
            <a:off x="6275742" y="1371601"/>
            <a:ext cx="5619121" cy="4953001"/>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9511" y="291570"/>
            <a:ext cx="1075954" cy="858525"/>
          </a:xfrm>
          <a:prstGeom prst="rect">
            <a:avLst/>
          </a:prstGeom>
        </p:spPr>
      </p:pic>
    </p:spTree>
    <p:extLst>
      <p:ext uri="{BB962C8B-B14F-4D97-AF65-F5344CB8AC3E}">
        <p14:creationId xmlns:p14="http://schemas.microsoft.com/office/powerpoint/2010/main" val="9821170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511" y="1330656"/>
            <a:ext cx="5616915" cy="639762"/>
          </a:xfrm>
          <a:prstGeom prst="rect">
            <a:avLst/>
          </a:prstGeom>
          <a:solidFill>
            <a:srgbClr val="86C400"/>
          </a:solidFill>
        </p:spPr>
        <p:txBody>
          <a:bodyPr anchor="b">
            <a:normAutofit/>
          </a:bodyPr>
          <a:lstStyle>
            <a:lvl1pPr marL="0" indent="0">
              <a:buNone/>
              <a:defRPr sz="3200" b="1">
                <a:solidFill>
                  <a:schemeClr val="bg1"/>
                </a:solidFill>
                <a:effectLst/>
              </a:defRPr>
            </a:lvl1pPr>
            <a:lvl2pPr marL="457044" indent="0">
              <a:buNone/>
              <a:defRPr sz="2000" b="1"/>
            </a:lvl2pPr>
            <a:lvl3pPr marL="914088" indent="0">
              <a:buNone/>
              <a:defRPr sz="1800" b="1"/>
            </a:lvl3pPr>
            <a:lvl4pPr marL="1371133" indent="0">
              <a:buNone/>
              <a:defRPr sz="1600" b="1"/>
            </a:lvl4pPr>
            <a:lvl5pPr marL="1828178" indent="0">
              <a:buNone/>
              <a:defRPr sz="1600" b="1"/>
            </a:lvl5pPr>
            <a:lvl6pPr marL="2285222" indent="0">
              <a:buNone/>
              <a:defRPr sz="1600" b="1"/>
            </a:lvl6pPr>
            <a:lvl7pPr marL="2742267" indent="0">
              <a:buNone/>
              <a:defRPr sz="1600" b="1"/>
            </a:lvl7pPr>
            <a:lvl8pPr marL="3199311" indent="0">
              <a:buNone/>
              <a:defRPr sz="1600" b="1"/>
            </a:lvl8pPr>
            <a:lvl9pPr marL="3656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79511" y="1981200"/>
            <a:ext cx="5616915" cy="4648200"/>
          </a:xfrm>
          <a:prstGeom prst="rect">
            <a:avLst/>
          </a:prstGeo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45807" y="1330656"/>
            <a:ext cx="5619121" cy="639762"/>
          </a:xfrm>
          <a:prstGeom prst="rect">
            <a:avLst/>
          </a:prstGeom>
          <a:solidFill>
            <a:srgbClr val="1F497D"/>
          </a:solidFill>
        </p:spPr>
        <p:txBody>
          <a:bodyPr anchor="b">
            <a:normAutofit/>
          </a:bodyPr>
          <a:lstStyle>
            <a:lvl1pPr marL="0" indent="0">
              <a:buNone/>
              <a:defRPr sz="3200" b="1">
                <a:solidFill>
                  <a:schemeClr val="bg1"/>
                </a:solidFill>
                <a:effectLst/>
              </a:defRPr>
            </a:lvl1pPr>
            <a:lvl2pPr marL="457044" indent="0">
              <a:buNone/>
              <a:defRPr sz="2000" b="1"/>
            </a:lvl2pPr>
            <a:lvl3pPr marL="914088" indent="0">
              <a:buNone/>
              <a:defRPr sz="1800" b="1"/>
            </a:lvl3pPr>
            <a:lvl4pPr marL="1371133" indent="0">
              <a:buNone/>
              <a:defRPr sz="1600" b="1"/>
            </a:lvl4pPr>
            <a:lvl5pPr marL="1828178" indent="0">
              <a:buNone/>
              <a:defRPr sz="1600" b="1"/>
            </a:lvl5pPr>
            <a:lvl6pPr marL="2285222" indent="0">
              <a:buNone/>
              <a:defRPr sz="1600" b="1"/>
            </a:lvl6pPr>
            <a:lvl7pPr marL="2742267" indent="0">
              <a:buNone/>
              <a:defRPr sz="1600" b="1"/>
            </a:lvl7pPr>
            <a:lvl8pPr marL="3199311" indent="0">
              <a:buNone/>
              <a:defRPr sz="1600" b="1"/>
            </a:lvl8pPr>
            <a:lvl9pPr marL="3656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45807" y="1981200"/>
            <a:ext cx="5619121" cy="4648200"/>
          </a:xfrm>
          <a:prstGeom prst="rect">
            <a:avLst/>
          </a:prstGeo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511" y="294633"/>
            <a:ext cx="1051045" cy="83864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42394027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514" y="237679"/>
            <a:ext cx="1193800" cy="95255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13392744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248" y="182215"/>
            <a:ext cx="1343980" cy="1072388"/>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6969502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Blank Color 1 Layout">
    <p:spTree>
      <p:nvGrpSpPr>
        <p:cNvPr id="1" name=""/>
        <p:cNvGrpSpPr/>
        <p:nvPr/>
      </p:nvGrpSpPr>
      <p:grpSpPr>
        <a:xfrm>
          <a:off x="0" y="0"/>
          <a:ext cx="0" cy="0"/>
          <a:chOff x="0" y="0"/>
          <a:chExt cx="0" cy="0"/>
        </a:xfrm>
      </p:grpSpPr>
      <p:sp>
        <p:nvSpPr>
          <p:cNvPr id="6" name="top right small rectangle"/>
          <p:cNvSpPr/>
          <p:nvPr/>
        </p:nvSpPr>
        <p:spPr bwMode="auto">
          <a:xfrm>
            <a:off x="0" y="0"/>
            <a:ext cx="12192000" cy="6858000"/>
          </a:xfrm>
          <a:prstGeom prst="rect">
            <a:avLst/>
          </a:prstGeom>
          <a:solidFill>
            <a:schemeClr val="tx2"/>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04" tIns="45703" rIns="91404" bIns="45703" numCol="1"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1" name="Rectangle 2"/>
          <p:cNvSpPr>
            <a:spLocks noChangeArrowheads="1"/>
          </p:cNvSpPr>
          <p:nvPr/>
        </p:nvSpPr>
        <p:spPr bwMode="auto">
          <a:xfrm>
            <a:off x="530087" y="5960743"/>
            <a:ext cx="11078818" cy="738664"/>
          </a:xfrm>
          <a:prstGeom prst="rect">
            <a:avLst/>
          </a:prstGeom>
          <a:noFill/>
          <a:ln w="9525">
            <a:noFill/>
            <a:miter lim="800000"/>
            <a:headEnd/>
            <a:tailEnd/>
          </a:ln>
        </p:spPr>
        <p:txBody>
          <a:bodyPr wrap="square">
            <a:spAutoFit/>
          </a:bodyPr>
          <a:lstStyle/>
          <a:p>
            <a:pPr marL="0" lvl="1" defTabSz="914088">
              <a:defRPr/>
            </a:pPr>
            <a:r>
              <a:rPr lang="en-US" sz="1050" dirty="0">
                <a:solidFill>
                  <a:schemeClr val="bg1">
                    <a:lumMod val="85000"/>
                  </a:schemeClr>
                </a:solidFill>
              </a:rPr>
              <a:t>©2013 Microsoft Corporation. All rights reserved. Microsoft, Windows, Office, Azure, System Center, Dynamics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4897" y="294485"/>
            <a:ext cx="1694008" cy="1559715"/>
          </a:xfrm>
          <a:prstGeom prst="rect">
            <a:avLst/>
          </a:prstGeom>
          <a:ln>
            <a:noFill/>
          </a:ln>
          <a:effectLst>
            <a:softEdge rad="112500"/>
          </a:effectLst>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687" y="497684"/>
            <a:ext cx="1445402" cy="1153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0393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genda">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bwMode="auto">
          <a:xfrm>
            <a:off x="519248" y="1447800"/>
            <a:ext cx="11151916" cy="51816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3474709" y="3417661"/>
            <a:ext cx="6947121" cy="1241878"/>
          </a:xfrm>
          <a:prstGeom prst="rect">
            <a:avLst/>
          </a:prstGeom>
        </p:spPr>
        <p:txBody>
          <a:bodyPr lIns="182880" tIns="182880" anchor="ctr" anchorCtr="0"/>
          <a:lstStyle>
            <a:lvl1pPr marL="574675" indent="-571500">
              <a:spcAft>
                <a:spcPts val="1200"/>
              </a:spcAft>
              <a:buNone/>
              <a:defRPr lang="en-US" sz="4400" kern="1200" spc="-100" baseline="0" dirty="0" smtClean="0">
                <a:gradFill>
                  <a:gsLst>
                    <a:gs pos="0">
                      <a:srgbClr val="595959"/>
                    </a:gs>
                    <a:gs pos="86000">
                      <a:srgbClr val="595959"/>
                    </a:gs>
                  </a:gsLst>
                  <a:lin ang="5400000" scaled="0"/>
                </a:gradFill>
                <a:latin typeface="Segoe UI Light" pitchFamily="34" charset="0"/>
                <a:ea typeface="+mn-ea"/>
                <a:cs typeface="+mn-cs"/>
              </a:defRPr>
            </a:lvl1pPr>
            <a:lvl2pPr marL="346075" indent="-342900">
              <a:buFont typeface="Arial" pitchFamily="34" charset="0"/>
              <a:buNone/>
              <a:defRPr lang="en-US" sz="2400" kern="1200" spc="-50" baseline="0" dirty="0">
                <a:gradFill>
                  <a:gsLst>
                    <a:gs pos="0">
                      <a:srgbClr val="595959"/>
                    </a:gs>
                    <a:gs pos="86000">
                      <a:srgbClr val="595959"/>
                    </a:gs>
                  </a:gsLst>
                  <a:lin ang="5400000" scaled="0"/>
                </a:gradFill>
                <a:latin typeface="+mn-lt"/>
                <a:ea typeface="+mn-ea"/>
                <a:cs typeface="+mn-cs"/>
              </a:defRPr>
            </a:lvl2pPr>
          </a:lstStyle>
          <a:p>
            <a:pPr marL="3175" lvl="0" indent="0" algn="l" defTabSz="914363" rtl="0" eaLnBrk="1" latinLnBrk="0" hangingPunct="1">
              <a:lnSpc>
                <a:spcPct val="90000"/>
              </a:lnSpc>
              <a:spcBef>
                <a:spcPts val="0"/>
              </a:spcBef>
              <a:spcAft>
                <a:spcPts val="900"/>
              </a:spcAft>
              <a:buSzPct val="80000"/>
            </a:pPr>
            <a:r>
              <a:rPr lang="en-US" smtClean="0"/>
              <a:t>Click to edit Master text styles</a:t>
            </a:r>
          </a:p>
          <a:p>
            <a:pPr marL="3175" lvl="1" indent="0" algn="l" defTabSz="914363" rtl="0" eaLnBrk="1" latinLnBrk="0" hangingPunct="1">
              <a:lnSpc>
                <a:spcPct val="90000"/>
              </a:lnSpc>
              <a:spcBef>
                <a:spcPts val="0"/>
              </a:spcBef>
              <a:spcAft>
                <a:spcPts val="900"/>
              </a:spcAft>
              <a:buSzPct val="80000"/>
            </a:pPr>
            <a:r>
              <a:rPr lang="en-US" smtClean="0"/>
              <a:t>Second level</a:t>
            </a:r>
          </a:p>
        </p:txBody>
      </p:sp>
      <p:sp>
        <p:nvSpPr>
          <p:cNvPr id="18" name="Freeform 105"/>
          <p:cNvSpPr>
            <a:spLocks/>
          </p:cNvSpPr>
          <p:nvPr/>
        </p:nvSpPr>
        <p:spPr bwMode="black">
          <a:xfrm>
            <a:off x="1200486" y="2133600"/>
            <a:ext cx="1865546" cy="3810000"/>
          </a:xfrm>
          <a:custGeom>
            <a:avLst/>
            <a:gdLst>
              <a:gd name="T0" fmla="*/ 38 w 42"/>
              <a:gd name="T1" fmla="*/ 23 h 86"/>
              <a:gd name="T2" fmla="*/ 35 w 42"/>
              <a:gd name="T3" fmla="*/ 27 h 86"/>
              <a:gd name="T4" fmla="*/ 35 w 42"/>
              <a:gd name="T5" fmla="*/ 65 h 86"/>
              <a:gd name="T6" fmla="*/ 21 w 42"/>
              <a:gd name="T7" fmla="*/ 79 h 86"/>
              <a:gd name="T8" fmla="*/ 7 w 42"/>
              <a:gd name="T9" fmla="*/ 65 h 86"/>
              <a:gd name="T10" fmla="*/ 7 w 42"/>
              <a:gd name="T11" fmla="*/ 16 h 86"/>
              <a:gd name="T12" fmla="*/ 16 w 42"/>
              <a:gd name="T13" fmla="*/ 7 h 86"/>
              <a:gd name="T14" fmla="*/ 25 w 42"/>
              <a:gd name="T15" fmla="*/ 16 h 86"/>
              <a:gd name="T16" fmla="*/ 25 w 42"/>
              <a:gd name="T17" fmla="*/ 16 h 86"/>
              <a:gd name="T18" fmla="*/ 25 w 42"/>
              <a:gd name="T19" fmla="*/ 54 h 86"/>
              <a:gd name="T20" fmla="*/ 22 w 42"/>
              <a:gd name="T21" fmla="*/ 58 h 86"/>
              <a:gd name="T22" fmla="*/ 18 w 42"/>
              <a:gd name="T23" fmla="*/ 54 h 86"/>
              <a:gd name="T24" fmla="*/ 18 w 42"/>
              <a:gd name="T25" fmla="*/ 25 h 86"/>
              <a:gd name="T26" fmla="*/ 14 w 42"/>
              <a:gd name="T27" fmla="*/ 22 h 86"/>
              <a:gd name="T28" fmla="*/ 11 w 42"/>
              <a:gd name="T29" fmla="*/ 25 h 86"/>
              <a:gd name="T30" fmla="*/ 11 w 42"/>
              <a:gd name="T31" fmla="*/ 54 h 86"/>
              <a:gd name="T32" fmla="*/ 22 w 42"/>
              <a:gd name="T33" fmla="*/ 65 h 86"/>
              <a:gd name="T34" fmla="*/ 32 w 42"/>
              <a:gd name="T35" fmla="*/ 54 h 86"/>
              <a:gd name="T36" fmla="*/ 32 w 42"/>
              <a:gd name="T37" fmla="*/ 16 h 86"/>
              <a:gd name="T38" fmla="*/ 32 w 42"/>
              <a:gd name="T39" fmla="*/ 16 h 86"/>
              <a:gd name="T40" fmla="*/ 16 w 42"/>
              <a:gd name="T41" fmla="*/ 0 h 86"/>
              <a:gd name="T42" fmla="*/ 0 w 42"/>
              <a:gd name="T43" fmla="*/ 16 h 86"/>
              <a:gd name="T44" fmla="*/ 0 w 42"/>
              <a:gd name="T45" fmla="*/ 65 h 86"/>
              <a:gd name="T46" fmla="*/ 21 w 42"/>
              <a:gd name="T47" fmla="*/ 86 h 86"/>
              <a:gd name="T48" fmla="*/ 42 w 42"/>
              <a:gd name="T49" fmla="*/ 65 h 86"/>
              <a:gd name="T50" fmla="*/ 42 w 42"/>
              <a:gd name="T51" fmla="*/ 65 h 86"/>
              <a:gd name="T52" fmla="*/ 42 w 42"/>
              <a:gd name="T53" fmla="*/ 27 h 86"/>
              <a:gd name="T54" fmla="*/ 38 w 42"/>
              <a:gd name="T5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86">
                <a:moveTo>
                  <a:pt x="38" y="23"/>
                </a:moveTo>
                <a:cubicBezTo>
                  <a:pt x="36" y="23"/>
                  <a:pt x="35" y="25"/>
                  <a:pt x="35" y="27"/>
                </a:cubicBezTo>
                <a:cubicBezTo>
                  <a:pt x="35" y="65"/>
                  <a:pt x="35" y="65"/>
                  <a:pt x="35" y="65"/>
                </a:cubicBezTo>
                <a:cubicBezTo>
                  <a:pt x="35" y="73"/>
                  <a:pt x="29" y="79"/>
                  <a:pt x="21" y="79"/>
                </a:cubicBezTo>
                <a:cubicBezTo>
                  <a:pt x="13" y="79"/>
                  <a:pt x="7" y="73"/>
                  <a:pt x="7" y="65"/>
                </a:cubicBezTo>
                <a:cubicBezTo>
                  <a:pt x="7" y="16"/>
                  <a:pt x="7" y="16"/>
                  <a:pt x="7" y="16"/>
                </a:cubicBezTo>
                <a:cubicBezTo>
                  <a:pt x="7" y="11"/>
                  <a:pt x="11" y="7"/>
                  <a:pt x="16" y="7"/>
                </a:cubicBezTo>
                <a:cubicBezTo>
                  <a:pt x="21" y="7"/>
                  <a:pt x="25" y="11"/>
                  <a:pt x="25" y="16"/>
                </a:cubicBezTo>
                <a:cubicBezTo>
                  <a:pt x="25" y="16"/>
                  <a:pt x="25" y="16"/>
                  <a:pt x="25" y="16"/>
                </a:cubicBezTo>
                <a:cubicBezTo>
                  <a:pt x="25" y="54"/>
                  <a:pt x="25" y="54"/>
                  <a:pt x="25" y="54"/>
                </a:cubicBezTo>
                <a:cubicBezTo>
                  <a:pt x="25" y="56"/>
                  <a:pt x="23" y="58"/>
                  <a:pt x="22" y="58"/>
                </a:cubicBezTo>
                <a:cubicBezTo>
                  <a:pt x="20" y="58"/>
                  <a:pt x="18" y="56"/>
                  <a:pt x="18" y="54"/>
                </a:cubicBezTo>
                <a:cubicBezTo>
                  <a:pt x="18" y="25"/>
                  <a:pt x="18" y="25"/>
                  <a:pt x="18" y="25"/>
                </a:cubicBezTo>
                <a:cubicBezTo>
                  <a:pt x="18" y="23"/>
                  <a:pt x="16" y="22"/>
                  <a:pt x="14" y="22"/>
                </a:cubicBezTo>
                <a:cubicBezTo>
                  <a:pt x="12" y="22"/>
                  <a:pt x="11" y="23"/>
                  <a:pt x="11" y="25"/>
                </a:cubicBezTo>
                <a:cubicBezTo>
                  <a:pt x="11" y="54"/>
                  <a:pt x="11" y="54"/>
                  <a:pt x="11" y="54"/>
                </a:cubicBezTo>
                <a:cubicBezTo>
                  <a:pt x="11" y="60"/>
                  <a:pt x="16" y="65"/>
                  <a:pt x="22" y="65"/>
                </a:cubicBezTo>
                <a:cubicBezTo>
                  <a:pt x="27" y="65"/>
                  <a:pt x="32" y="60"/>
                  <a:pt x="32" y="54"/>
                </a:cubicBezTo>
                <a:cubicBezTo>
                  <a:pt x="32" y="16"/>
                  <a:pt x="32" y="16"/>
                  <a:pt x="32" y="16"/>
                </a:cubicBezTo>
                <a:cubicBezTo>
                  <a:pt x="32" y="16"/>
                  <a:pt x="32" y="16"/>
                  <a:pt x="32" y="16"/>
                </a:cubicBezTo>
                <a:cubicBezTo>
                  <a:pt x="32" y="7"/>
                  <a:pt x="25" y="0"/>
                  <a:pt x="16" y="0"/>
                </a:cubicBezTo>
                <a:cubicBezTo>
                  <a:pt x="7" y="0"/>
                  <a:pt x="0" y="7"/>
                  <a:pt x="0" y="16"/>
                </a:cubicBezTo>
                <a:cubicBezTo>
                  <a:pt x="0" y="65"/>
                  <a:pt x="0" y="65"/>
                  <a:pt x="0" y="65"/>
                </a:cubicBezTo>
                <a:cubicBezTo>
                  <a:pt x="0" y="77"/>
                  <a:pt x="10" y="86"/>
                  <a:pt x="21" y="86"/>
                </a:cubicBezTo>
                <a:cubicBezTo>
                  <a:pt x="33" y="86"/>
                  <a:pt x="42" y="77"/>
                  <a:pt x="42" y="65"/>
                </a:cubicBezTo>
                <a:cubicBezTo>
                  <a:pt x="42" y="65"/>
                  <a:pt x="42" y="65"/>
                  <a:pt x="42" y="65"/>
                </a:cubicBezTo>
                <a:cubicBezTo>
                  <a:pt x="42" y="27"/>
                  <a:pt x="42" y="27"/>
                  <a:pt x="42" y="27"/>
                </a:cubicBezTo>
                <a:cubicBezTo>
                  <a:pt x="42" y="25"/>
                  <a:pt x="40" y="23"/>
                  <a:pt x="38" y="23"/>
                </a:cubicBezTo>
              </a:path>
            </a:pathLst>
          </a:custGeom>
          <a:solidFill>
            <a:schemeClr val="accent2"/>
          </a:solidFill>
          <a:ln>
            <a:noFill/>
          </a:ln>
          <a:extLst/>
        </p:spPr>
        <p:txBody>
          <a:bodyPr vert="horz" wrap="square" lIns="82305" tIns="41153" rIns="82305" bIns="41153" numCol="1" anchor="t" anchorCtr="0" compatLnSpc="1">
            <a:prstTxWarp prst="textNoShape">
              <a:avLst/>
            </a:prstTxWarp>
          </a:bodyPr>
          <a:lstStyle/>
          <a:p>
            <a:pPr lvl="0" defTabSz="1218987"/>
            <a:endParaRPr lang="en-US" sz="1600">
              <a:solidFill>
                <a:srgbClr val="292929"/>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514" y="247215"/>
            <a:ext cx="1169900" cy="93348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39089871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6.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21.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9"/>
          <p:cNvSpPr>
            <a:spLocks noGrp="1"/>
          </p:cNvSpPr>
          <p:nvPr>
            <p:ph type="title"/>
          </p:nvPr>
        </p:nvSpPr>
        <p:spPr>
          <a:xfrm>
            <a:off x="379514" y="182215"/>
            <a:ext cx="11524432" cy="1063487"/>
          </a:xfrm>
          <a:prstGeom prst="rect">
            <a:avLst/>
          </a:prstGeom>
        </p:spPr>
        <p:txBody>
          <a:bodyPr vert="horz" lIns="91409" tIns="45705" rIns="91409" bIns="45705" rtlCol="0" anchor="t"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8298991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98" r:id="rId12"/>
    <p:sldLayoutId id="2147483699" r:id="rId13"/>
  </p:sldLayoutIdLst>
  <p:timing>
    <p:tnLst>
      <p:par>
        <p:cTn id="1" dur="indefinite" restart="never" nodeType="tmRoot"/>
      </p:par>
    </p:tnLst>
  </p:timing>
  <p:txStyles>
    <p:titleStyle>
      <a:lvl1pPr algn="l" defTabSz="914088" rtl="0" eaLnBrk="1" latinLnBrk="0" hangingPunct="1">
        <a:lnSpc>
          <a:spcPct val="80000"/>
        </a:lnSpc>
        <a:spcBef>
          <a:spcPct val="0"/>
        </a:spcBef>
        <a:buNone/>
        <a:defRPr sz="440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342783" indent="-342783" algn="l" defTabSz="914088" rtl="0" eaLnBrk="1" latinLnBrk="0" hangingPunct="1">
        <a:spcBef>
          <a:spcPts val="1200"/>
        </a:spcBef>
        <a:buFont typeface="Arial" pitchFamily="34" charset="0"/>
        <a:buChar char="•"/>
        <a:defRPr sz="3200" b="1"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742698" indent="-285652" algn="l" defTabSz="914088" rtl="0" eaLnBrk="1" latinLnBrk="0" hangingPunct="1">
        <a:spcBef>
          <a:spcPts val="300"/>
        </a:spcBef>
        <a:spcAft>
          <a:spcPts val="300"/>
        </a:spcAft>
        <a:buFont typeface="Arial" pitchFamily="34" charset="0"/>
        <a:buChar char="–"/>
        <a:defRPr sz="2800"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2pPr>
      <a:lvl3pPr marL="1142612" indent="-228522" algn="l" defTabSz="914088" rtl="0" eaLnBrk="1" latinLnBrk="0" hangingPunct="1">
        <a:spcBef>
          <a:spcPts val="200"/>
        </a:spcBef>
        <a:spcAft>
          <a:spcPts val="200"/>
        </a:spcAft>
        <a:buFont typeface="Arial" pitchFamily="34" charset="0"/>
        <a:buChar char="•"/>
        <a:defRPr sz="2400"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3pPr>
      <a:lvl4pPr marL="1599657" indent="-228522" algn="l" defTabSz="914088" rtl="0" eaLnBrk="1" latinLnBrk="0" hangingPunct="1">
        <a:spcBef>
          <a:spcPct val="20000"/>
        </a:spcBef>
        <a:buFont typeface="Arial" pitchFamily="34" charset="0"/>
        <a:buChar char="–"/>
        <a:defRPr sz="2000"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4pPr>
      <a:lvl5pPr marL="2056700" indent="-228522" algn="l" defTabSz="914088" rtl="0" eaLnBrk="1" latinLnBrk="0" hangingPunct="1">
        <a:spcBef>
          <a:spcPct val="20000"/>
        </a:spcBef>
        <a:buFont typeface="Arial" pitchFamily="34" charset="0"/>
        <a:buChar char="»"/>
        <a:defRPr sz="2000" kern="0"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5pPr>
      <a:lvl6pPr marL="2513745" indent="-228522" algn="l" defTabSz="9140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89" indent="-228522" algn="l" defTabSz="9140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33" indent="-228522" algn="l" defTabSz="9140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78" indent="-228522" algn="l" defTabSz="9140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8" rtl="0" eaLnBrk="1" latinLnBrk="0" hangingPunct="1">
        <a:defRPr sz="1800" kern="1200">
          <a:solidFill>
            <a:schemeClr val="tx1"/>
          </a:solidFill>
          <a:latin typeface="+mn-lt"/>
          <a:ea typeface="+mn-ea"/>
          <a:cs typeface="+mn-cs"/>
        </a:defRPr>
      </a:lvl1pPr>
      <a:lvl2pPr marL="457044" algn="l" defTabSz="914088" rtl="0" eaLnBrk="1" latinLnBrk="0" hangingPunct="1">
        <a:defRPr sz="1800" kern="1200">
          <a:solidFill>
            <a:schemeClr val="tx1"/>
          </a:solidFill>
          <a:latin typeface="+mn-lt"/>
          <a:ea typeface="+mn-ea"/>
          <a:cs typeface="+mn-cs"/>
        </a:defRPr>
      </a:lvl2pPr>
      <a:lvl3pPr marL="914088" algn="l" defTabSz="914088" rtl="0" eaLnBrk="1" latinLnBrk="0" hangingPunct="1">
        <a:defRPr sz="1800" kern="1200">
          <a:solidFill>
            <a:schemeClr val="tx1"/>
          </a:solidFill>
          <a:latin typeface="+mn-lt"/>
          <a:ea typeface="+mn-ea"/>
          <a:cs typeface="+mn-cs"/>
        </a:defRPr>
      </a:lvl3pPr>
      <a:lvl4pPr marL="1371133" algn="l" defTabSz="914088" rtl="0" eaLnBrk="1" latinLnBrk="0" hangingPunct="1">
        <a:defRPr sz="1800" kern="1200">
          <a:solidFill>
            <a:schemeClr val="tx1"/>
          </a:solidFill>
          <a:latin typeface="+mn-lt"/>
          <a:ea typeface="+mn-ea"/>
          <a:cs typeface="+mn-cs"/>
        </a:defRPr>
      </a:lvl4pPr>
      <a:lvl5pPr marL="1828178" algn="l" defTabSz="914088" rtl="0" eaLnBrk="1" latinLnBrk="0" hangingPunct="1">
        <a:defRPr sz="1800" kern="1200">
          <a:solidFill>
            <a:schemeClr val="tx1"/>
          </a:solidFill>
          <a:latin typeface="+mn-lt"/>
          <a:ea typeface="+mn-ea"/>
          <a:cs typeface="+mn-cs"/>
        </a:defRPr>
      </a:lvl5pPr>
      <a:lvl6pPr marL="2285222" algn="l" defTabSz="914088" rtl="0" eaLnBrk="1" latinLnBrk="0" hangingPunct="1">
        <a:defRPr sz="1800" kern="1200">
          <a:solidFill>
            <a:schemeClr val="tx1"/>
          </a:solidFill>
          <a:latin typeface="+mn-lt"/>
          <a:ea typeface="+mn-ea"/>
          <a:cs typeface="+mn-cs"/>
        </a:defRPr>
      </a:lvl6pPr>
      <a:lvl7pPr marL="2742267" algn="l" defTabSz="914088" rtl="0" eaLnBrk="1" latinLnBrk="0" hangingPunct="1">
        <a:defRPr sz="1800" kern="1200">
          <a:solidFill>
            <a:schemeClr val="tx1"/>
          </a:solidFill>
          <a:latin typeface="+mn-lt"/>
          <a:ea typeface="+mn-ea"/>
          <a:cs typeface="+mn-cs"/>
        </a:defRPr>
      </a:lvl7pPr>
      <a:lvl8pPr marL="3199311" algn="l" defTabSz="914088" rtl="0" eaLnBrk="1" latinLnBrk="0" hangingPunct="1">
        <a:defRPr sz="1800" kern="1200">
          <a:solidFill>
            <a:schemeClr val="tx1"/>
          </a:solidFill>
          <a:latin typeface="+mn-lt"/>
          <a:ea typeface="+mn-ea"/>
          <a:cs typeface="+mn-cs"/>
        </a:defRPr>
      </a:lvl8pPr>
      <a:lvl9pPr marL="3656358" algn="l" defTabSz="9140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FC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6706" y="228601"/>
            <a:ext cx="11158586"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6706" y="1463041"/>
            <a:ext cx="11158586" cy="2062103"/>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50784" y="265556"/>
            <a:ext cx="1146145" cy="914532"/>
          </a:xfrm>
          <a:prstGeom prst="rect">
            <a:avLst/>
          </a:prstGeom>
        </p:spPr>
      </p:pic>
      <p:pic>
        <p:nvPicPr>
          <p:cNvPr id="5" name="Picture 4"/>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733959" y="182215"/>
            <a:ext cx="1169987" cy="1077236"/>
          </a:xfrm>
          <a:prstGeom prst="rect">
            <a:avLst/>
          </a:prstGeom>
          <a:ln>
            <a:noFill/>
          </a:ln>
          <a:effectLst>
            <a:softEdge rad="112500"/>
          </a:effectLst>
        </p:spPr>
      </p:pic>
    </p:spTree>
    <p:extLst>
      <p:ext uri="{BB962C8B-B14F-4D97-AF65-F5344CB8AC3E}">
        <p14:creationId xmlns:p14="http://schemas.microsoft.com/office/powerpoint/2010/main" val="380247988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700" r:id="rId20"/>
    <p:sldLayoutId id="2147483701" r:id="rId2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5400" b="0" kern="1200" cap="none" spc="-100" baseline="0" dirty="0" smtClean="0">
          <a:ln w="3175">
            <a:solidFill>
              <a:schemeClr val="bg1">
                <a:alpha val="0"/>
              </a:schemeClr>
            </a:solid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p:titleStyle>
    <p:bodyStyle>
      <a:lvl1pPr marL="344488" indent="-344488" algn="l" defTabSz="914363" rtl="0" eaLnBrk="1" latinLnBrk="0" hangingPunct="1">
        <a:lnSpc>
          <a:spcPct val="100000"/>
        </a:lnSpc>
        <a:spcBef>
          <a:spcPts val="1200"/>
        </a:spcBef>
        <a:buSzPct val="80000"/>
        <a:buFont typeface="Arial" pitchFamily="34" charset="0"/>
        <a:buChar char="•"/>
        <a:defRPr sz="3200" kern="1200">
          <a:ln>
            <a:solidFill>
              <a:schemeClr val="bg1">
                <a:alpha val="0"/>
              </a:schemeClr>
            </a:solidFill>
          </a:ln>
          <a:gradFill>
            <a:gsLst>
              <a:gs pos="0">
                <a:srgbClr val="595959"/>
              </a:gs>
              <a:gs pos="86000">
                <a:srgbClr val="595959"/>
              </a:gs>
            </a:gsLst>
            <a:lin ang="5400000" scaled="0"/>
          </a:gradFill>
          <a:latin typeface="+mn-lt"/>
          <a:ea typeface="+mn-ea"/>
          <a:cs typeface="+mn-cs"/>
        </a:defRPr>
      </a:lvl1pPr>
      <a:lvl2pPr marL="801688" indent="-341313" algn="l" defTabSz="914363" rtl="0" eaLnBrk="1" latinLnBrk="0" hangingPunct="1">
        <a:lnSpc>
          <a:spcPct val="100000"/>
        </a:lnSpc>
        <a:spcBef>
          <a:spcPts val="300"/>
        </a:spcBef>
        <a:buSzPct val="80000"/>
        <a:buFont typeface="Arial" pitchFamily="34" charset="0"/>
        <a:buChar char="•"/>
        <a:defRPr sz="2800" kern="1200">
          <a:ln>
            <a:solidFill>
              <a:schemeClr val="bg1">
                <a:alpha val="0"/>
              </a:schemeClr>
            </a:solidFill>
          </a:ln>
          <a:gradFill>
            <a:gsLst>
              <a:gs pos="0">
                <a:srgbClr val="595959"/>
              </a:gs>
              <a:gs pos="86000">
                <a:srgbClr val="595959"/>
              </a:gs>
            </a:gsLst>
            <a:lin ang="5400000" scaled="0"/>
          </a:gradFill>
          <a:latin typeface="+mn-lt"/>
          <a:ea typeface="+mn-ea"/>
          <a:cs typeface="+mn-cs"/>
        </a:defRPr>
      </a:lvl2pPr>
      <a:lvl3pPr marL="1258888" indent="-344488" algn="l" defTabSz="914363" rtl="0" eaLnBrk="1" latinLnBrk="0" hangingPunct="1">
        <a:lnSpc>
          <a:spcPct val="100000"/>
        </a:lnSpc>
        <a:spcBef>
          <a:spcPts val="300"/>
        </a:spcBef>
        <a:buSzPct val="80000"/>
        <a:buFont typeface="Arial" pitchFamily="34" charset="0"/>
        <a:buChar char="•"/>
        <a:defRPr sz="2400" kern="1200">
          <a:ln>
            <a:solidFill>
              <a:schemeClr val="bg1">
                <a:alpha val="0"/>
              </a:schemeClr>
            </a:solidFill>
          </a:ln>
          <a:gradFill>
            <a:gsLst>
              <a:gs pos="0">
                <a:srgbClr val="595959"/>
              </a:gs>
              <a:gs pos="86000">
                <a:srgbClr val="595959"/>
              </a:gs>
            </a:gsLst>
            <a:lin ang="5400000" scaled="0"/>
          </a:gradFill>
          <a:latin typeface="+mn-lt"/>
          <a:ea typeface="+mn-ea"/>
          <a:cs typeface="+mn-cs"/>
        </a:defRPr>
      </a:lvl3pPr>
      <a:lvl4pPr marL="1716088" indent="-346075" algn="l" defTabSz="914363" rtl="0" eaLnBrk="1" latinLnBrk="0" hangingPunct="1">
        <a:lnSpc>
          <a:spcPct val="100000"/>
        </a:lnSpc>
        <a:spcBef>
          <a:spcPts val="300"/>
        </a:spcBef>
        <a:buSzPct val="80000"/>
        <a:buFont typeface="Arial" pitchFamily="34" charset="0"/>
        <a:buChar char="•"/>
        <a:defRPr sz="2000" kern="1200">
          <a:ln>
            <a:solidFill>
              <a:schemeClr val="bg1">
                <a:alpha val="0"/>
              </a:schemeClr>
            </a:solidFill>
          </a:ln>
          <a:gradFill>
            <a:gsLst>
              <a:gs pos="0">
                <a:srgbClr val="595959"/>
              </a:gs>
              <a:gs pos="86000">
                <a:srgbClr val="595959"/>
              </a:gs>
            </a:gsLst>
            <a:lin ang="5400000" scaled="0"/>
          </a:gradFill>
          <a:latin typeface="+mn-lt"/>
          <a:ea typeface="+mn-ea"/>
          <a:cs typeface="+mn-cs"/>
        </a:defRPr>
      </a:lvl4pPr>
      <a:lvl5pPr marL="2173288" indent="-336550" algn="l" defTabSz="914363" rtl="0" eaLnBrk="1" latinLnBrk="0" hangingPunct="1">
        <a:lnSpc>
          <a:spcPct val="100000"/>
        </a:lnSpc>
        <a:spcBef>
          <a:spcPts val="300"/>
        </a:spcBef>
        <a:buSzPct val="80000"/>
        <a:buFont typeface="Arial" pitchFamily="34" charset="0"/>
        <a:buChar char="•"/>
        <a:defRPr sz="2000" kern="1200">
          <a:ln>
            <a:solidFill>
              <a:schemeClr val="bg1">
                <a:alpha val="0"/>
              </a:schemeClr>
            </a:solidFill>
          </a:ln>
          <a:gradFill>
            <a:gsLst>
              <a:gs pos="0">
                <a:srgbClr val="595959"/>
              </a:gs>
              <a:gs pos="86000">
                <a:srgbClr val="595959"/>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9.xml"/><Relationship Id="rId1" Type="http://schemas.openxmlformats.org/officeDocument/2006/relationships/slideLayout" Target="../slideLayouts/slideLayout1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0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02.xml"/><Relationship Id="rId1" Type="http://schemas.openxmlformats.org/officeDocument/2006/relationships/slideLayout" Target="../slideLayouts/slideLayout18.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04.xml"/><Relationship Id="rId1" Type="http://schemas.openxmlformats.org/officeDocument/2006/relationships/slideLayout" Target="../slideLayouts/slideLayout1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19.xml"/><Relationship Id="rId1" Type="http://schemas.openxmlformats.org/officeDocument/2006/relationships/slideLayout" Target="../slideLayouts/slideLayout18.xml"/><Relationship Id="rId6" Type="http://schemas.openxmlformats.org/officeDocument/2006/relationships/diagramColors" Target="../diagrams/colors24.xml"/><Relationship Id="rId5" Type="http://schemas.openxmlformats.org/officeDocument/2006/relationships/diagramQuickStyle" Target="../diagrams/quickStyle24.xml"/><Relationship Id="rId10" Type="http://schemas.openxmlformats.org/officeDocument/2006/relationships/slide" Target="slide9.xml"/><Relationship Id="rId4" Type="http://schemas.openxmlformats.org/officeDocument/2006/relationships/diagramLayout" Target="../diagrams/layout24.xml"/><Relationship Id="rId9" Type="http://schemas.openxmlformats.org/officeDocument/2006/relationships/chart" Target="../charts/chart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1.xml"/><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22.xml"/><Relationship Id="rId1" Type="http://schemas.openxmlformats.org/officeDocument/2006/relationships/slideLayout" Target="../slideLayouts/slideLayout18.xml"/><Relationship Id="rId5" Type="http://schemas.openxmlformats.org/officeDocument/2006/relationships/slide" Target="slide9.xml"/><Relationship Id="rId4" Type="http://schemas.openxmlformats.org/officeDocument/2006/relationships/chart" Target="../charts/chart25.xml"/></Relationships>
</file>

<file path=ppt/slides/_rels/slide12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23.xml"/><Relationship Id="rId1" Type="http://schemas.openxmlformats.org/officeDocument/2006/relationships/slideLayout" Target="../slideLayouts/slideLayout18.xml"/><Relationship Id="rId5" Type="http://schemas.openxmlformats.org/officeDocument/2006/relationships/slide" Target="slide9.xml"/><Relationship Id="rId4" Type="http://schemas.openxmlformats.org/officeDocument/2006/relationships/chart" Target="../charts/chart27.xml"/></Relationships>
</file>

<file path=ppt/slides/_rels/slide12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28.xml"/><Relationship Id="rId1" Type="http://schemas.openxmlformats.org/officeDocument/2006/relationships/slideLayout" Target="../slideLayouts/slideLayout18.xml"/><Relationship Id="rId4" Type="http://schemas.openxmlformats.org/officeDocument/2006/relationships/slide" Target="slide9.xml"/></Relationships>
</file>

<file path=ppt/slides/_rels/slide13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0.xml"/><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1.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34.xml"/><Relationship Id="rId1" Type="http://schemas.openxmlformats.org/officeDocument/2006/relationships/slideLayout" Target="../slideLayouts/slideLayout1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35.xml"/><Relationship Id="rId1" Type="http://schemas.openxmlformats.org/officeDocument/2006/relationships/slideLayout" Target="../slideLayouts/slideLayout3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3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6.xml"/><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38.xml"/><Relationship Id="rId1" Type="http://schemas.openxmlformats.org/officeDocument/2006/relationships/slideLayout" Target="../slideLayouts/slideLayout18.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39.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50.xml"/><Relationship Id="rId1" Type="http://schemas.openxmlformats.org/officeDocument/2006/relationships/slideLayout" Target="../slideLayouts/slideLayout18.xml"/><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chart" Target="../charts/chart3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54.xml"/><Relationship Id="rId1" Type="http://schemas.openxmlformats.org/officeDocument/2006/relationships/slideLayout" Target="../slideLayouts/slideLayout18.xml"/><Relationship Id="rId4" Type="http://schemas.openxmlformats.org/officeDocument/2006/relationships/chart" Target="../charts/chart37.xml"/></Relationships>
</file>

<file path=ppt/slides/_rels/slide15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55.xml"/><Relationship Id="rId1" Type="http://schemas.openxmlformats.org/officeDocument/2006/relationships/slideLayout" Target="../slideLayouts/slideLayout18.xml"/><Relationship Id="rId4" Type="http://schemas.openxmlformats.org/officeDocument/2006/relationships/chart" Target="../charts/chart39.xml"/></Relationships>
</file>

<file path=ppt/slides/_rels/slide15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56.xml"/><Relationship Id="rId1" Type="http://schemas.openxmlformats.org/officeDocument/2006/relationships/slideLayout" Target="../slideLayouts/slideLayout18.xml"/><Relationship Id="rId4" Type="http://schemas.openxmlformats.org/officeDocument/2006/relationships/chart" Target="../charts/chart41.xml"/></Relationships>
</file>

<file path=ppt/slides/_rels/slide15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158.xml"/><Relationship Id="rId1" Type="http://schemas.openxmlformats.org/officeDocument/2006/relationships/slideLayout" Target="../slideLayouts/slideLayout18.xml"/><Relationship Id="rId4" Type="http://schemas.openxmlformats.org/officeDocument/2006/relationships/chart" Target="../charts/chart44.xml"/></Relationships>
</file>

<file path=ppt/slides/_rels/slide16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62.xml"/><Relationship Id="rId1" Type="http://schemas.openxmlformats.org/officeDocument/2006/relationships/slideLayout" Target="../slideLayouts/slideLayout20.xml"/><Relationship Id="rId4" Type="http://schemas.openxmlformats.org/officeDocument/2006/relationships/chart" Target="../charts/chart47.xml"/></Relationships>
</file>

<file path=ppt/slides/_rels/slide16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63.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3" Type="http://schemas.openxmlformats.org/officeDocument/2006/relationships/image" Target="../media/image52.jpeg"/><Relationship Id="rId18" Type="http://schemas.openxmlformats.org/officeDocument/2006/relationships/image" Target="../media/image56.jpeg"/><Relationship Id="rId26" Type="http://schemas.openxmlformats.org/officeDocument/2006/relationships/image" Target="../media/image64.png"/><Relationship Id="rId3" Type="http://schemas.openxmlformats.org/officeDocument/2006/relationships/image" Target="../media/image40.png"/><Relationship Id="rId21" Type="http://schemas.openxmlformats.org/officeDocument/2006/relationships/image" Target="../media/image59.png"/><Relationship Id="rId34" Type="http://schemas.openxmlformats.org/officeDocument/2006/relationships/image" Target="../media/image72.gif"/><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18.jpeg"/><Relationship Id="rId25" Type="http://schemas.openxmlformats.org/officeDocument/2006/relationships/image" Target="../media/image63.jpeg"/><Relationship Id="rId33" Type="http://schemas.openxmlformats.org/officeDocument/2006/relationships/image" Target="../media/image71.png"/><Relationship Id="rId2" Type="http://schemas.openxmlformats.org/officeDocument/2006/relationships/notesSlide" Target="../notesSlides/notesSlide164.xml"/><Relationship Id="rId16" Type="http://schemas.openxmlformats.org/officeDocument/2006/relationships/image" Target="../media/image55.jpe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45.jpeg"/><Relationship Id="rId11" Type="http://schemas.openxmlformats.org/officeDocument/2006/relationships/image" Target="../media/image50.png"/><Relationship Id="rId24" Type="http://schemas.openxmlformats.org/officeDocument/2006/relationships/image" Target="../media/image62.png"/><Relationship Id="rId32" Type="http://schemas.openxmlformats.org/officeDocument/2006/relationships/image" Target="../media/image70.png"/><Relationship Id="rId5" Type="http://schemas.openxmlformats.org/officeDocument/2006/relationships/image" Target="../media/image44.jpeg"/><Relationship Id="rId15" Type="http://schemas.openxmlformats.org/officeDocument/2006/relationships/image" Target="../media/image54.jpe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9.jpe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8" Type="http://schemas.openxmlformats.org/officeDocument/2006/relationships/image" Target="../media/image47.jpeg"/></Relationships>
</file>

<file path=ppt/slides/_rels/slide16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16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chart" Target="../charts/chart12.xml"/></Relationships>
</file>

<file path=ppt/slides/_rels/slide5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8.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in.linkedin.com/company/3584672?trk=ppro_cprof" TargetMode="External"/><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hyperlink" Target="http://www.zapaazap.com/"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5" Type="http://schemas.openxmlformats.org/officeDocument/2006/relationships/hyperlink" Target="http://www.dryfruitboxes.com/" TargetMode="External"/><Relationship Id="rId4" Type="http://schemas.openxmlformats.org/officeDocument/2006/relationships/hyperlink" Target="http://www.aporva_joshi.com/"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2.xml"/><Relationship Id="rId1" Type="http://schemas.openxmlformats.org/officeDocument/2006/relationships/slideLayout" Target="../slideLayouts/slideLayout1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5.xml"/><Relationship Id="rId1" Type="http://schemas.openxmlformats.org/officeDocument/2006/relationships/slideLayout" Target="../slideLayouts/slideLayout1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7.xml"/><Relationship Id="rId1" Type="http://schemas.openxmlformats.org/officeDocument/2006/relationships/slideLayout" Target="../slideLayouts/slideLayout1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8.xml"/><Relationship Id="rId1" Type="http://schemas.openxmlformats.org/officeDocument/2006/relationships/slideLayout" Target="../slideLayouts/slideLayout18.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chart" Target="../charts/char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6244" y="6324600"/>
            <a:ext cx="11882557" cy="533400"/>
          </a:xfrm>
        </p:spPr>
        <p:txBody>
          <a:bodyPr/>
          <a:lstStyle/>
          <a:p>
            <a:r>
              <a:rPr lang="en-US" dirty="0" smtClean="0">
                <a:solidFill>
                  <a:srgbClr val="C00000"/>
                </a:solidFill>
              </a:rPr>
              <a:t>12</a:t>
            </a:r>
            <a:r>
              <a:rPr lang="en-US" baseline="30000" dirty="0" smtClean="0">
                <a:solidFill>
                  <a:srgbClr val="C00000"/>
                </a:solidFill>
              </a:rPr>
              <a:t>th</a:t>
            </a:r>
            <a:r>
              <a:rPr lang="en-US" dirty="0" smtClean="0">
                <a:solidFill>
                  <a:srgbClr val="C00000"/>
                </a:solidFill>
              </a:rPr>
              <a:t> February 2016</a:t>
            </a:r>
            <a:endParaRPr lang="en-US" dirty="0">
              <a:solidFill>
                <a:srgbClr val="C00000"/>
              </a:solidFill>
            </a:endParaRPr>
          </a:p>
          <a:p>
            <a:endParaRPr lang="en-US" dirty="0"/>
          </a:p>
        </p:txBody>
      </p:sp>
      <p:sp>
        <p:nvSpPr>
          <p:cNvPr id="2" name="Title 1"/>
          <p:cNvSpPr>
            <a:spLocks noGrp="1"/>
          </p:cNvSpPr>
          <p:nvPr>
            <p:ph type="title"/>
          </p:nvPr>
        </p:nvSpPr>
        <p:spPr>
          <a:xfrm>
            <a:off x="1422399" y="4599905"/>
            <a:ext cx="10160000" cy="990600"/>
          </a:xfrm>
        </p:spPr>
        <p:txBody>
          <a:bodyPr>
            <a:normAutofit/>
          </a:bodyPr>
          <a:lstStyle/>
          <a:p>
            <a:r>
              <a:rPr lang="en-US" dirty="0"/>
              <a:t>Department of Information </a:t>
            </a:r>
            <a:r>
              <a:rPr lang="en-US" dirty="0" smtClean="0"/>
              <a:t>Technology</a:t>
            </a:r>
            <a:endParaRPr lang="en-US" dirty="0"/>
          </a:p>
        </p:txBody>
      </p:sp>
      <p:sp>
        <p:nvSpPr>
          <p:cNvPr id="4" name="Title 1"/>
          <p:cNvSpPr txBox="1">
            <a:spLocks/>
          </p:cNvSpPr>
          <p:nvPr/>
        </p:nvSpPr>
        <p:spPr>
          <a:xfrm>
            <a:off x="1903924" y="5577626"/>
            <a:ext cx="9196949" cy="746974"/>
          </a:xfrm>
          <a:prstGeom prst="rect">
            <a:avLst/>
          </a:prstGeom>
        </p:spPr>
        <p:txBody>
          <a:bodyPr vert="horz" lIns="91409" tIns="45705" rIns="91409" bIns="45705" rtlCol="0" anchor="t" anchorCtr="0">
            <a:normAutofit fontScale="92500"/>
          </a:bodyPr>
          <a:lstStyle>
            <a:lvl1pPr algn="l" defTabSz="914088" rtl="0" eaLnBrk="1" latinLnBrk="0" hangingPunct="1">
              <a:lnSpc>
                <a:spcPct val="80000"/>
              </a:lnSpc>
              <a:spcBef>
                <a:spcPct val="0"/>
              </a:spcBef>
              <a:buNone/>
              <a:defRPr sz="4800" b="0" kern="1200" cap="none">
                <a:solidFill>
                  <a:srgbClr val="002060"/>
                </a:solidFill>
                <a:effectLst/>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smtClean="0">
                <a:solidFill>
                  <a:schemeClr val="bg1"/>
                </a:solidFill>
              </a:rPr>
              <a:t>Welcomes Honorable NBA Committee</a:t>
            </a:r>
            <a:endParaRPr lang="en-US" dirty="0">
              <a:solidFill>
                <a:schemeClr val="bg1"/>
              </a:solidFill>
            </a:endParaRPr>
          </a:p>
        </p:txBody>
      </p:sp>
    </p:spTree>
    <p:extLst>
      <p:ext uri="{BB962C8B-B14F-4D97-AF65-F5344CB8AC3E}">
        <p14:creationId xmlns:p14="http://schemas.microsoft.com/office/powerpoint/2010/main" val="2777882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7127" y="1447800"/>
            <a:ext cx="7843234" cy="1523494"/>
          </a:xfrm>
        </p:spPr>
        <p:txBody>
          <a:bodyPr/>
          <a:lstStyle/>
          <a:p>
            <a:r>
              <a:rPr lang="en-US" dirty="0"/>
              <a:t>Programme Educational </a:t>
            </a:r>
            <a:r>
              <a:rPr lang="en-US" dirty="0" smtClean="0"/>
              <a:t>Objectives (PEOs)</a:t>
            </a:r>
            <a:endParaRPr lang="en-US" dirty="0"/>
          </a:p>
        </p:txBody>
      </p:sp>
      <p:sp>
        <p:nvSpPr>
          <p:cNvPr id="6" name="Text Placeholder 5"/>
          <p:cNvSpPr>
            <a:spLocks noGrp="1"/>
          </p:cNvSpPr>
          <p:nvPr>
            <p:ph type="body" sz="quarter" idx="10"/>
          </p:nvPr>
        </p:nvSpPr>
        <p:spPr>
          <a:xfrm>
            <a:off x="743397" y="3362030"/>
            <a:ext cx="8874849" cy="1274538"/>
          </a:xfrm>
        </p:spPr>
        <p:txBody>
          <a:bodyPr/>
          <a:lstStyle/>
          <a:p>
            <a:r>
              <a:rPr lang="en-US" dirty="0"/>
              <a:t>P</a:t>
            </a:r>
            <a:r>
              <a:rPr lang="en-US" dirty="0" smtClean="0"/>
              <a:t>articipation </a:t>
            </a:r>
            <a:r>
              <a:rPr lang="en-US" dirty="0"/>
              <a:t>of Constituents, Level of implementation</a:t>
            </a:r>
            <a:br>
              <a:rPr lang="en-US" dirty="0"/>
            </a:br>
            <a:endParaRPr lang="en-US" dirty="0"/>
          </a:p>
        </p:txBody>
      </p:sp>
    </p:spTree>
    <p:extLst>
      <p:ext uri="{BB962C8B-B14F-4D97-AF65-F5344CB8AC3E}">
        <p14:creationId xmlns:p14="http://schemas.microsoft.com/office/powerpoint/2010/main" val="2609556499"/>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490181" y="1219328"/>
          <a:ext cx="5501399" cy="2394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nvPr>
        </p:nvGraphicFramePr>
        <p:xfrm>
          <a:off x="657581" y="3673638"/>
          <a:ext cx="5334000" cy="2782890"/>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Arrow Connector 2"/>
          <p:cNvCxnSpPr/>
          <p:nvPr/>
        </p:nvCxnSpPr>
        <p:spPr>
          <a:xfrm flipV="1">
            <a:off x="1762781" y="1491688"/>
            <a:ext cx="51816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1653599" y="198687"/>
            <a:ext cx="11151917" cy="1107996"/>
          </a:xfrm>
        </p:spPr>
        <p:txBody>
          <a:bodyPr/>
          <a:lstStyle/>
          <a:p>
            <a:pPr eaLnBrk="1" hangingPunct="1"/>
            <a:r>
              <a:rPr lang="en-US" altLang="en-US" sz="4000" b="1" dirty="0" smtClean="0"/>
              <a:t>Progress form FE to BE</a:t>
            </a:r>
          </a:p>
        </p:txBody>
      </p:sp>
      <p:cxnSp>
        <p:nvCxnSpPr>
          <p:cNvPr id="8" name="Straight Arrow Connector 7"/>
          <p:cNvCxnSpPr/>
          <p:nvPr/>
        </p:nvCxnSpPr>
        <p:spPr>
          <a:xfrm flipV="1">
            <a:off x="4279750" y="2056079"/>
            <a:ext cx="4954191" cy="953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nvPr>
        </p:nvGraphicFramePr>
        <p:xfrm>
          <a:off x="5684561" y="1070599"/>
          <a:ext cx="5016421" cy="27690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extLst/>
          </p:nvPr>
        </p:nvGraphicFramePr>
        <p:xfrm>
          <a:off x="5855288" y="3803394"/>
          <a:ext cx="5330672" cy="2712964"/>
        </p:xfrm>
        <a:graphic>
          <a:graphicData uri="http://schemas.openxmlformats.org/drawingml/2006/chart">
            <c:chart xmlns:c="http://schemas.openxmlformats.org/drawingml/2006/chart" xmlns:r="http://schemas.openxmlformats.org/officeDocument/2006/relationships" r:id="rId6"/>
          </a:graphicData>
        </a:graphic>
      </p:graphicFrame>
      <p:cxnSp>
        <p:nvCxnSpPr>
          <p:cNvPr id="14" name="Straight Arrow Connector 13"/>
          <p:cNvCxnSpPr/>
          <p:nvPr/>
        </p:nvCxnSpPr>
        <p:spPr>
          <a:xfrm flipV="1">
            <a:off x="1762781" y="4578951"/>
            <a:ext cx="5090101" cy="502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07831" y="4626194"/>
            <a:ext cx="4800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17294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76400" y="286010"/>
            <a:ext cx="9205710" cy="666750"/>
          </a:xfrm>
        </p:spPr>
        <p:txBody>
          <a:bodyPr>
            <a:noAutofit/>
          </a:bodyPr>
          <a:lstStyle/>
          <a:p>
            <a:pPr eaLnBrk="1" hangingPunct="1"/>
            <a:r>
              <a:rPr lang="en-GB" altLang="en-US" sz="3600" b="1" dirty="0" smtClean="0"/>
              <a:t>Admission Quality (Entry Level Marks for IT Dept.)</a:t>
            </a:r>
            <a:endParaRPr lang="en-US" altLang="en-US" sz="3600" b="1" dirty="0" smtClean="0"/>
          </a:p>
        </p:txBody>
      </p:sp>
      <p:graphicFrame>
        <p:nvGraphicFramePr>
          <p:cNvPr id="3" name="Table 2"/>
          <p:cNvGraphicFramePr>
            <a:graphicFrameLocks noGrp="1"/>
          </p:cNvGraphicFramePr>
          <p:nvPr>
            <p:extLst>
              <p:ext uri="{D42A27DB-BD31-4B8C-83A1-F6EECF244321}">
                <p14:modId xmlns:p14="http://schemas.microsoft.com/office/powerpoint/2010/main" val="1572109981"/>
              </p:ext>
            </p:extLst>
          </p:nvPr>
        </p:nvGraphicFramePr>
        <p:xfrm>
          <a:off x="1086221" y="1326665"/>
          <a:ext cx="10109645" cy="4481048"/>
        </p:xfrm>
        <a:graphic>
          <a:graphicData uri="http://schemas.openxmlformats.org/drawingml/2006/table">
            <a:tbl>
              <a:tblPr firstRow="1" bandRow="1">
                <a:tableStyleId>{5C22544A-7EE6-4342-B048-85BDC9FD1C3A}</a:tableStyleId>
              </a:tblPr>
              <a:tblGrid>
                <a:gridCol w="2693207"/>
                <a:gridCol w="1236073"/>
                <a:gridCol w="1236073"/>
                <a:gridCol w="1236073"/>
                <a:gridCol w="1236073"/>
                <a:gridCol w="1236073"/>
                <a:gridCol w="1236073"/>
              </a:tblGrid>
              <a:tr h="633548">
                <a:tc>
                  <a:txBody>
                    <a:bodyPr/>
                    <a:lstStyle/>
                    <a:p>
                      <a:pPr algn="ctr"/>
                      <a:r>
                        <a:rPr lang="en-US" sz="1800" b="1" kern="1200" baseline="0" dirty="0" smtClean="0">
                          <a:solidFill>
                            <a:schemeClr val="lt1"/>
                          </a:solidFill>
                          <a:latin typeface="+mn-lt"/>
                          <a:ea typeface="+mn-ea"/>
                          <a:cs typeface="+mn-cs"/>
                        </a:rPr>
                        <a:t>Rank Range</a:t>
                      </a:r>
                      <a:endParaRPr lang="en-US" sz="1800" dirty="0"/>
                    </a:p>
                  </a:txBody>
                  <a:tcPr marL="91444" marR="91444"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lt1"/>
                          </a:solidFill>
                          <a:latin typeface="+mn-lt"/>
                          <a:ea typeface="+mn-ea"/>
                          <a:cs typeface="+mn-cs"/>
                        </a:rPr>
                        <a:t>2015-2016</a:t>
                      </a:r>
                      <a:endParaRPr lang="en-US" sz="1800" dirty="0" smtClean="0"/>
                    </a:p>
                  </a:txBody>
                  <a:tcPr marL="91444" marR="91444"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lt1"/>
                          </a:solidFill>
                          <a:latin typeface="+mn-lt"/>
                          <a:ea typeface="+mn-ea"/>
                          <a:cs typeface="+mn-cs"/>
                        </a:rPr>
                        <a:t>2014-2015</a:t>
                      </a:r>
                      <a:endParaRPr lang="en-US" sz="1800" dirty="0" smtClean="0"/>
                    </a:p>
                  </a:txBody>
                  <a:tcPr marL="91444" marR="91444" marT="45714" marB="45714"/>
                </a:tc>
                <a:tc>
                  <a:txBody>
                    <a:bodyPr/>
                    <a:lstStyle/>
                    <a:p>
                      <a:pPr algn="ctr"/>
                      <a:r>
                        <a:rPr lang="en-US" sz="1800" b="1" kern="1200" baseline="0" dirty="0" smtClean="0">
                          <a:solidFill>
                            <a:schemeClr val="lt1"/>
                          </a:solidFill>
                          <a:latin typeface="+mn-lt"/>
                          <a:ea typeface="+mn-ea"/>
                          <a:cs typeface="+mn-cs"/>
                        </a:rPr>
                        <a:t>2013-2014 </a:t>
                      </a:r>
                      <a:endParaRPr lang="en-US" sz="1800" dirty="0"/>
                    </a:p>
                  </a:txBody>
                  <a:tcPr marL="91444" marR="91444" marT="45714" marB="45714"/>
                </a:tc>
                <a:tc>
                  <a:txBody>
                    <a:bodyPr/>
                    <a:lstStyle/>
                    <a:p>
                      <a:pPr algn="ctr"/>
                      <a:r>
                        <a:rPr lang="en-US" sz="1800" b="1" kern="1200" baseline="0" dirty="0" smtClean="0">
                          <a:solidFill>
                            <a:schemeClr val="lt1"/>
                          </a:solidFill>
                          <a:latin typeface="+mn-lt"/>
                          <a:ea typeface="+mn-ea"/>
                          <a:cs typeface="+mn-cs"/>
                        </a:rPr>
                        <a:t>2012-2013 </a:t>
                      </a:r>
                      <a:endParaRPr lang="en-US" sz="1800" dirty="0"/>
                    </a:p>
                  </a:txBody>
                  <a:tcPr marL="91444" marR="91444" marT="45714" marB="45714"/>
                </a:tc>
                <a:tc>
                  <a:txBody>
                    <a:bodyPr/>
                    <a:lstStyle/>
                    <a:p>
                      <a:pPr algn="ctr"/>
                      <a:r>
                        <a:rPr lang="en-US" sz="1800" b="1" kern="1200" baseline="0" dirty="0" smtClean="0">
                          <a:solidFill>
                            <a:schemeClr val="lt1"/>
                          </a:solidFill>
                          <a:latin typeface="+mn-lt"/>
                          <a:ea typeface="+mn-ea"/>
                          <a:cs typeface="+mn-cs"/>
                        </a:rPr>
                        <a:t>2011-2012 </a:t>
                      </a:r>
                      <a:endParaRPr lang="en-US" sz="1800" dirty="0"/>
                    </a:p>
                  </a:txBody>
                  <a:tcPr marL="91444" marR="91444" marT="45714" marB="45714"/>
                </a:tc>
                <a:tc>
                  <a:txBody>
                    <a:bodyPr/>
                    <a:lstStyle/>
                    <a:p>
                      <a:pPr algn="ctr"/>
                      <a:r>
                        <a:rPr lang="en-US" sz="1800" b="1" kern="1200" baseline="0" dirty="0" smtClean="0">
                          <a:solidFill>
                            <a:schemeClr val="lt1"/>
                          </a:solidFill>
                          <a:latin typeface="+mn-lt"/>
                          <a:ea typeface="+mn-ea"/>
                          <a:cs typeface="+mn-cs"/>
                        </a:rPr>
                        <a:t>2010-2011</a:t>
                      </a:r>
                      <a:endParaRPr lang="en-US" sz="1800" dirty="0"/>
                    </a:p>
                  </a:txBody>
                  <a:tcPr marL="91444" marR="91444" marT="45714" marB="45714"/>
                </a:tc>
              </a:tr>
              <a:tr h="9050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latin typeface="+mn-lt"/>
                          <a:ea typeface="Calibri"/>
                          <a:cs typeface="Times New Roman"/>
                        </a:rPr>
                        <a:t>More than 98 percentile</a:t>
                      </a:r>
                      <a:endParaRPr lang="en-US" sz="2800" dirty="0" smtClean="0">
                        <a:latin typeface="+mn-lt"/>
                        <a:ea typeface="Calibri"/>
                        <a:cs typeface="Times New Roman"/>
                      </a:endParaRPr>
                    </a:p>
                    <a:p>
                      <a:pPr algn="ctr"/>
                      <a:endParaRPr lang="en-US" sz="1800" dirty="0"/>
                    </a:p>
                  </a:txBody>
                  <a:tcPr marL="91444" marR="91444" marT="45714" marB="45714"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lnSpc>
                          <a:spcPct val="115000"/>
                        </a:lnSpc>
                        <a:spcBef>
                          <a:spcPts val="0"/>
                        </a:spcBef>
                        <a:spcAft>
                          <a:spcPts val="0"/>
                        </a:spcAft>
                      </a:pPr>
                      <a:r>
                        <a:rPr lang="en-GB" sz="1800" kern="1200" dirty="0">
                          <a:solidFill>
                            <a:schemeClr val="dk1"/>
                          </a:solidFill>
                          <a:latin typeface="+mn-lt"/>
                          <a:ea typeface="+mn-ea"/>
                          <a:cs typeface="+mn-cs"/>
                        </a:rPr>
                        <a:t>95 – 98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lnSpc>
                          <a:spcPct val="115000"/>
                        </a:lnSpc>
                        <a:spcBef>
                          <a:spcPts val="0"/>
                        </a:spcBef>
                        <a:spcAft>
                          <a:spcPts val="0"/>
                        </a:spcAft>
                      </a:pPr>
                      <a:r>
                        <a:rPr lang="en-GB" sz="1800" kern="1200" dirty="0">
                          <a:solidFill>
                            <a:schemeClr val="dk1"/>
                          </a:solidFill>
                          <a:latin typeface="+mn-lt"/>
                          <a:ea typeface="+mn-ea"/>
                          <a:cs typeface="+mn-cs"/>
                        </a:rPr>
                        <a:t>90 – 95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lnSpc>
                          <a:spcPct val="115000"/>
                        </a:lnSpc>
                        <a:spcBef>
                          <a:spcPts val="0"/>
                        </a:spcBef>
                        <a:spcAft>
                          <a:spcPts val="0"/>
                        </a:spcAft>
                      </a:pPr>
                      <a:r>
                        <a:rPr lang="en-GB" sz="1800" kern="1200" dirty="0">
                          <a:solidFill>
                            <a:schemeClr val="dk1"/>
                          </a:solidFill>
                          <a:latin typeface="+mn-lt"/>
                          <a:ea typeface="+mn-ea"/>
                          <a:cs typeface="+mn-cs"/>
                        </a:rPr>
                        <a:t>80 – 90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42</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29</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70-80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60-70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50-60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Below 50%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63</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66995">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Admitted Without Rank</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bl>
          </a:graphicData>
        </a:graphic>
      </p:graphicFrame>
      <p:sp>
        <p:nvSpPr>
          <p:cNvPr id="4" name="Left Arrow 3">
            <a:hlinkClick r:id="rId3"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96516381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9617" y="1447800"/>
            <a:ext cx="6026084" cy="1523494"/>
          </a:xfrm>
        </p:spPr>
        <p:txBody>
          <a:bodyPr/>
          <a:lstStyle/>
          <a:p>
            <a:r>
              <a:rPr lang="en-US" dirty="0" smtClean="0"/>
              <a:t>Overall Improvement Since Last NBA Accreditation</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38031885"/>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1204642847"/>
              </p:ext>
            </p:extLst>
          </p:nvPr>
        </p:nvGraphicFramePr>
        <p:xfrm>
          <a:off x="519113" y="1412798"/>
          <a:ext cx="11158537" cy="5445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649549" y="304801"/>
            <a:ext cx="9221652" cy="1107996"/>
          </a:xfrm>
        </p:spPr>
        <p:txBody>
          <a:bodyPr/>
          <a:lstStyle/>
          <a:p>
            <a:r>
              <a:rPr lang="en-US" sz="4000" dirty="0" smtClean="0"/>
              <a:t>Compliance to the Comments of Previous NBA Committee</a:t>
            </a:r>
            <a:endParaRPr lang="en-US" sz="4000" dirty="0"/>
          </a:p>
        </p:txBody>
      </p:sp>
    </p:spTree>
    <p:extLst>
      <p:ext uri="{BB962C8B-B14F-4D97-AF65-F5344CB8AC3E}">
        <p14:creationId xmlns:p14="http://schemas.microsoft.com/office/powerpoint/2010/main" val="2382529265"/>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extLst>
              <p:ext uri="{D42A27DB-BD31-4B8C-83A1-F6EECF244321}">
                <p14:modId xmlns:p14="http://schemas.microsoft.com/office/powerpoint/2010/main" val="1496634821"/>
              </p:ext>
            </p:extLst>
          </p:nvPr>
        </p:nvGraphicFramePr>
        <p:xfrm>
          <a:off x="490475" y="1172619"/>
          <a:ext cx="11158537" cy="5673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Overall Improvements</a:t>
            </a:r>
            <a:endParaRPr lang="en-US" dirty="0"/>
          </a:p>
        </p:txBody>
      </p:sp>
    </p:spTree>
    <p:extLst>
      <p:ext uri="{BB962C8B-B14F-4D97-AF65-F5344CB8AC3E}">
        <p14:creationId xmlns:p14="http://schemas.microsoft.com/office/powerpoint/2010/main" val="529482132"/>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230252686"/>
              </p:ext>
            </p:extLst>
          </p:nvPr>
        </p:nvGraphicFramePr>
        <p:xfrm>
          <a:off x="519113" y="1463674"/>
          <a:ext cx="11158537" cy="5102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Projections</a:t>
            </a:r>
            <a:endParaRPr lang="en-US" dirty="0"/>
          </a:p>
        </p:txBody>
      </p:sp>
    </p:spTree>
    <p:extLst>
      <p:ext uri="{BB962C8B-B14F-4D97-AF65-F5344CB8AC3E}">
        <p14:creationId xmlns:p14="http://schemas.microsoft.com/office/powerpoint/2010/main" val="2684544732"/>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632513507"/>
              </p:ext>
            </p:extLst>
          </p:nvPr>
        </p:nvGraphicFramePr>
        <p:xfrm>
          <a:off x="206062" y="257578"/>
          <a:ext cx="11861442" cy="6490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5352802"/>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4722" y="4602480"/>
            <a:ext cx="11882557" cy="541410"/>
          </a:xfrm>
        </p:spPr>
        <p:txBody>
          <a:bodyPr/>
          <a:lstStyle/>
          <a:p>
            <a:r>
              <a:rPr lang="en-US" dirty="0" smtClean="0"/>
              <a:t>Honorable NBA Committee</a:t>
            </a:r>
            <a:endParaRPr lang="en-US" dirty="0"/>
          </a:p>
        </p:txBody>
      </p:sp>
      <p:sp>
        <p:nvSpPr>
          <p:cNvPr id="4" name="Title 3"/>
          <p:cNvSpPr>
            <a:spLocks noGrp="1"/>
          </p:cNvSpPr>
          <p:nvPr>
            <p:ph type="title"/>
          </p:nvPr>
        </p:nvSpPr>
        <p:spPr/>
        <p:txBody>
          <a:bodyPr/>
          <a:lstStyle/>
          <a:p>
            <a:r>
              <a:rPr lang="en-US" dirty="0" smtClean="0">
                <a:solidFill>
                  <a:schemeClr val="bg1"/>
                </a:solidFill>
              </a:rPr>
              <a:t>Thank You..</a:t>
            </a:r>
            <a:endParaRPr lang="en-US" dirty="0">
              <a:solidFill>
                <a:schemeClr val="bg1"/>
              </a:solidFill>
            </a:endParaRPr>
          </a:p>
        </p:txBody>
      </p:sp>
    </p:spTree>
    <p:extLst>
      <p:ext uri="{BB962C8B-B14F-4D97-AF65-F5344CB8AC3E}">
        <p14:creationId xmlns:p14="http://schemas.microsoft.com/office/powerpoint/2010/main" val="3207848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5486" y="4430333"/>
            <a:ext cx="6172780" cy="1107996"/>
          </a:xfrm>
          <a:prstGeom prst="rect">
            <a:avLst/>
          </a:prstGeom>
          <a:noFill/>
        </p:spPr>
        <p:txBody>
          <a:bodyPr wrap="none" lIns="0" tIns="0" rIns="0" bIns="0" rtlCol="0">
            <a:spAutoFit/>
          </a:bodyPr>
          <a:lstStyle/>
          <a:p>
            <a:pPr>
              <a:lnSpc>
                <a:spcPct val="90000"/>
              </a:lnSpc>
              <a:spcBef>
                <a:spcPct val="20000"/>
              </a:spcBef>
              <a:buSzPct val="80000"/>
            </a:pPr>
            <a:r>
              <a:rPr lang="en-US" sz="8000" dirty="0" smtClean="0">
                <a:solidFill>
                  <a:schemeClr val="bg1"/>
                </a:solidFill>
              </a:rPr>
              <a:t>Thank You……</a:t>
            </a:r>
            <a:endParaRPr lang="en-US" sz="8000" dirty="0">
              <a:solidFill>
                <a:schemeClr val="bg1"/>
              </a:solidFill>
            </a:endParaRPr>
          </a:p>
        </p:txBody>
      </p:sp>
    </p:spTree>
    <p:extLst>
      <p:ext uri="{BB962C8B-B14F-4D97-AF65-F5344CB8AC3E}">
        <p14:creationId xmlns:p14="http://schemas.microsoft.com/office/powerpoint/2010/main" val="23945577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Infrastructure</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dirty="0" smtClean="0"/>
              <a:t>Labs, Classrooms, Staffrooms Details</a:t>
            </a:r>
            <a:endParaRPr lang="en-US" dirty="0"/>
          </a:p>
        </p:txBody>
      </p:sp>
    </p:spTree>
    <p:extLst>
      <p:ext uri="{BB962C8B-B14F-4D97-AF65-F5344CB8AC3E}">
        <p14:creationId xmlns:p14="http://schemas.microsoft.com/office/powerpoint/2010/main" val="280873862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21460" y="332341"/>
            <a:ext cx="9105680" cy="1063487"/>
          </a:xfrm>
        </p:spPr>
        <p:txBody>
          <a:bodyPr/>
          <a:lstStyle/>
          <a:p>
            <a:r>
              <a:rPr lang="en-US" dirty="0" smtClean="0"/>
              <a:t>MVS, PEO, PO, GA and CO Relation</a:t>
            </a:r>
            <a:endParaRPr lang="en-US" dirty="0"/>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11" y="1245703"/>
            <a:ext cx="10959921" cy="4953314"/>
          </a:xfrm>
          <a:prstGeom prst="rect">
            <a:avLst/>
          </a:prstGeom>
        </p:spPr>
      </p:pic>
    </p:spTree>
    <p:extLst>
      <p:ext uri="{BB962C8B-B14F-4D97-AF65-F5344CB8AC3E}">
        <p14:creationId xmlns:p14="http://schemas.microsoft.com/office/powerpoint/2010/main" val="36821751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308" y="269545"/>
            <a:ext cx="9078621" cy="609398"/>
          </a:xfrm>
        </p:spPr>
        <p:txBody>
          <a:bodyPr/>
          <a:lstStyle/>
          <a:p>
            <a:r>
              <a:rPr lang="en-US" sz="4400" dirty="0" smtClean="0"/>
              <a:t>Department Infrastructure (UG Course)</a:t>
            </a:r>
            <a:endParaRPr lang="en-US" sz="4400" dirty="0"/>
          </a:p>
        </p:txBody>
      </p:sp>
      <p:graphicFrame>
        <p:nvGraphicFramePr>
          <p:cNvPr id="4" name="Table 3"/>
          <p:cNvGraphicFramePr>
            <a:graphicFrameLocks noGrp="1"/>
          </p:cNvGraphicFramePr>
          <p:nvPr>
            <p:extLst>
              <p:ext uri="{D42A27DB-BD31-4B8C-83A1-F6EECF244321}">
                <p14:modId xmlns:p14="http://schemas.microsoft.com/office/powerpoint/2010/main" val="2575431229"/>
              </p:ext>
            </p:extLst>
          </p:nvPr>
        </p:nvGraphicFramePr>
        <p:xfrm>
          <a:off x="519248" y="1189761"/>
          <a:ext cx="10238681" cy="5075987"/>
        </p:xfrm>
        <a:graphic>
          <a:graphicData uri="http://schemas.openxmlformats.org/drawingml/2006/table">
            <a:tbl>
              <a:tblPr>
                <a:tableStyleId>{073A0DAA-6AF3-43AB-8588-CEC1D06C72B9}</a:tableStyleId>
              </a:tblPr>
              <a:tblGrid>
                <a:gridCol w="1572664"/>
                <a:gridCol w="1324094"/>
                <a:gridCol w="2564283"/>
                <a:gridCol w="3447130"/>
                <a:gridCol w="1330510"/>
              </a:tblGrid>
              <a:tr h="34427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1" u="none" strike="noStrike" cap="none" normalizeH="0" baseline="0" dirty="0" smtClean="0">
                          <a:ln>
                            <a:noFill/>
                          </a:ln>
                          <a:solidFill>
                            <a:schemeClr val="bg1"/>
                          </a:solidFill>
                          <a:effectLst/>
                        </a:rPr>
                        <a:t>No. of Classrooms</a:t>
                      </a:r>
                      <a:endParaRPr kumimoji="0" lang="en-US" sz="11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txBody>
                  <a:tcPr marL="68580" marR="68580" marT="0" marB="0" horzOverflow="overflow">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1" u="none" strike="noStrike" cap="none" normalizeH="0" baseline="0" dirty="0" smtClean="0">
                          <a:ln>
                            <a:noFill/>
                          </a:ln>
                          <a:solidFill>
                            <a:schemeClr val="bg1"/>
                          </a:solidFill>
                          <a:effectLst/>
                        </a:rPr>
                        <a:t>Average Capacity</a:t>
                      </a:r>
                      <a:endParaRPr kumimoji="0" lang="en-US" sz="11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txBody>
                  <a:tcPr marL="68580" marR="68580" marT="0" marB="0" horzOverflow="overflow">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1" u="none" strike="noStrike" cap="none" normalizeH="0" baseline="0" dirty="0" smtClean="0">
                          <a:ln>
                            <a:noFill/>
                          </a:ln>
                          <a:solidFill>
                            <a:schemeClr val="bg1"/>
                          </a:solidFill>
                          <a:effectLst/>
                        </a:rPr>
                        <a:t>Teaching Aids Available</a:t>
                      </a:r>
                      <a:endParaRPr kumimoji="0" lang="en-US" sz="11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txBody>
                  <a:tcPr marL="68580" marR="68580" marT="0" marB="0" horzOverflow="overflow">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100" b="1" u="none" strike="noStrike" cap="none" normalizeH="0" baseline="0" dirty="0" smtClean="0">
                          <a:ln>
                            <a:noFill/>
                          </a:ln>
                          <a:solidFill>
                            <a:schemeClr val="bg1"/>
                          </a:solidFill>
                          <a:effectLst/>
                        </a:rPr>
                        <a:t>Other Facilities</a:t>
                      </a:r>
                      <a:endParaRPr kumimoji="0" lang="en-US" sz="11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txBody>
                  <a:tcPr marL="68580" marR="68580" marT="0" marB="0" horzOverflow="overflow">
                    <a:solidFill>
                      <a:schemeClr val="accent1"/>
                    </a:solidFill>
                  </a:tcPr>
                </a:tc>
                <a:tc>
                  <a:txBody>
                    <a:bodyPr/>
                    <a:lstStyle/>
                    <a:p>
                      <a:pPr marL="0" marR="0" lvl="0" indent="239713" algn="l" defTabSz="914400" rtl="0" eaLnBrk="1" fontAlgn="base" latinLnBrk="0" hangingPunct="1">
                        <a:lnSpc>
                          <a:spcPct val="115000"/>
                        </a:lnSpc>
                        <a:spcBef>
                          <a:spcPct val="0"/>
                        </a:spcBef>
                        <a:spcAft>
                          <a:spcPct val="0"/>
                        </a:spcAft>
                        <a:buClrTx/>
                        <a:buSzTx/>
                        <a:buFontTx/>
                        <a:buNone/>
                        <a:tabLst>
                          <a:tab pos="730250" algn="l"/>
                        </a:tabLst>
                      </a:pPr>
                      <a:r>
                        <a:rPr kumimoji="0" lang="en-US" sz="1100" b="1" u="none" strike="noStrike" cap="none" normalizeH="0" baseline="0" dirty="0" smtClean="0">
                          <a:ln>
                            <a:noFill/>
                          </a:ln>
                          <a:solidFill>
                            <a:schemeClr val="bg1"/>
                          </a:solidFill>
                          <a:effectLst/>
                        </a:rPr>
                        <a:t>Remarks</a:t>
                      </a:r>
                      <a:endParaRPr kumimoji="0" lang="en-US" sz="1100"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endParaRPr>
                    </a:p>
                  </a:txBody>
                  <a:tcPr marL="68580" marR="68580" marT="0" marB="0" horzOverflow="overflow">
                    <a:solidFill>
                      <a:schemeClr val="accent1"/>
                    </a:solidFill>
                  </a:tcPr>
                </a:tc>
              </a:tr>
              <a:tr h="9180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06 UG</a:t>
                      </a: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80 (UG)</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Blackboard, Screen,</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Multimedia Projection Facility,</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Portable Speaker</a:t>
                      </a: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Single Seat benches</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Air conditioned classrooms, Internet Connection</a:t>
                      </a: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With the Department</a:t>
                      </a: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tc>
              </a:tr>
              <a:tr h="91805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08 Labs</a:t>
                      </a: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36</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solidFill>
                            <a:schemeClr val="tx1"/>
                          </a:solidFill>
                          <a:effectLst/>
                        </a:rPr>
                        <a:t>Blackboard, Screen,</a:t>
                      </a:r>
                    </a:p>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1400" u="none" strike="noStrike" cap="none" normalizeH="0" baseline="0" dirty="0" smtClean="0">
                          <a:ln>
                            <a:noFill/>
                          </a:ln>
                          <a:solidFill>
                            <a:schemeClr val="tx1"/>
                          </a:solidFill>
                          <a:effectLst/>
                        </a:rPr>
                        <a:t>Multimedia Projection Facility, PC , LAN, </a:t>
                      </a:r>
                      <a:r>
                        <a:rPr kumimoji="0" lang="en-US" sz="1400" b="0" i="0" u="none" strike="noStrike" kern="1200" cap="none" normalizeH="0" baseline="0" dirty="0" smtClean="0">
                          <a:ln>
                            <a:noFill/>
                          </a:ln>
                          <a:solidFill>
                            <a:schemeClr val="tx1"/>
                          </a:solidFill>
                          <a:effectLst/>
                          <a:latin typeface="+mn-lt"/>
                          <a:ea typeface="Calibri" pitchFamily="34" charset="0"/>
                          <a:cs typeface="Times New Roman" pitchFamily="18" charset="0"/>
                        </a:rPr>
                        <a:t>Internet Facility</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mn-lt"/>
                          <a:ea typeface="Calibri" pitchFamily="34" charset="0"/>
                          <a:cs typeface="Times New Roman" pitchFamily="18" charset="0"/>
                        </a:rPr>
                        <a:t>Table, Chair, AC, Fan, </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1400" u="none" strike="noStrike" cap="none" normalizeH="0" baseline="0" dirty="0" smtClean="0">
                          <a:ln>
                            <a:noFill/>
                          </a:ln>
                          <a:solidFill>
                            <a:schemeClr val="tx1"/>
                          </a:solidFill>
                          <a:effectLst/>
                        </a:rPr>
                        <a:t>With the Department</a:t>
                      </a: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tc>
              </a:tr>
              <a:tr h="4016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solidFill>
                            <a:schemeClr val="tx1"/>
                          </a:solidFill>
                          <a:effectLst/>
                          <a:latin typeface="+mj-lt"/>
                        </a:rPr>
                        <a:t>01 Tutorial Room</a:t>
                      </a: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solidFill>
                            <a:schemeClr val="tx1"/>
                          </a:solidFill>
                          <a:effectLst/>
                          <a:latin typeface="+mj-lt"/>
                        </a:rPr>
                        <a:t>36</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ea typeface="Calibri" pitchFamily="34" charset="0"/>
                          <a:cs typeface="Times New Roman" pitchFamily="18" charset="0"/>
                        </a:rPr>
                        <a:t>Internet Facility</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ea typeface="Calibri" pitchFamily="34" charset="0"/>
                          <a:cs typeface="Times New Roman" pitchFamily="18" charset="0"/>
                        </a:rPr>
                        <a:t>Table, Chair, AC, Fan, </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j-lt"/>
                          <a:ea typeface="Calibri" pitchFamily="34" charset="0"/>
                          <a:cs typeface="Times New Roman" pitchFamily="18" charset="0"/>
                        </a:rPr>
                        <a:t>With the Department</a:t>
                      </a:r>
                    </a:p>
                  </a:txBody>
                  <a:tcPr marL="68580" marR="68580" marT="0" marB="0" horzOverflow="overflow"/>
                </a:tc>
              </a:tr>
              <a:tr h="13970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02 (SH1, SH2)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01 (Auditorium)</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*01 (SH3)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cs typeface="Times New Roman" pitchFamily="18" charset="0"/>
                        </a:rPr>
                        <a:t>Central Library</a:t>
                      </a: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120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600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Calibri" pitchFamily="34" charset="0"/>
                          <a:cs typeface="Times New Roman" pitchFamily="18" charset="0"/>
                        </a:rPr>
                        <a:t>250</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Blackboard</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Audio System, Multimedia Projection Facility</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Chairs, AC</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Single Seat benches</a:t>
                      </a:r>
                    </a:p>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1400" u="none" strike="noStrike" cap="none" normalizeH="0" baseline="0" dirty="0" smtClean="0">
                          <a:ln>
                            <a:noFill/>
                          </a:ln>
                          <a:effectLst/>
                        </a:rPr>
                        <a:t>Air conditioned classrooms , Internet Connection, Access to online content, AV Room, Digital Library</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Shared with other Departments</a:t>
                      </a:r>
                      <a:endParaRPr kumimoji="0" lang="en-US" sz="1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endParaRPr>
                    </a:p>
                  </a:txBody>
                  <a:tcPr marL="68580" marR="68580" marT="0" marB="0" horzOverflow="overflow"/>
                </a:tc>
              </a:tr>
              <a:tr h="9180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Canteen</a:t>
                      </a:r>
                    </a:p>
                  </a:txBody>
                  <a:tcPr marL="68580" marR="68580"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Calibri" pitchFamily="34" charset="0"/>
                          <a:cs typeface="Times New Roman" pitchFamily="18" charset="0"/>
                        </a:rPr>
                        <a:t>150</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u="none" strike="noStrike" cap="none" normalizeH="0" baseline="0" dirty="0" smtClean="0">
                          <a:ln>
                            <a:noFill/>
                          </a:ln>
                          <a:effectLst/>
                        </a:rPr>
                        <a:t>NA</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Calibri" pitchFamily="34" charset="0"/>
                          <a:cs typeface="Times New Roman" pitchFamily="18" charset="0"/>
                        </a:rPr>
                        <a:t>Dining Area, Counter, Kitchen with Modern amenities, Fire extinguisher , Separate Wash basin, Drinking water facility</a:t>
                      </a:r>
                    </a:p>
                  </a:txBody>
                  <a:tcPr marL="68580" marR="68580" marT="0" marB="0"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ea typeface="Calibri" pitchFamily="34" charset="0"/>
                          <a:cs typeface="Times New Roman" pitchFamily="18" charset="0"/>
                        </a:rPr>
                        <a:t>Institutional facility</a:t>
                      </a:r>
                    </a:p>
                  </a:txBody>
                  <a:tcPr marL="68580" marR="68580" marT="0" marB="0" horzOverflow="overflow"/>
                </a:tc>
              </a:tr>
            </a:tbl>
          </a:graphicData>
        </a:graphic>
      </p:graphicFrame>
      <p:sp>
        <p:nvSpPr>
          <p:cNvPr id="3" name="Left Arrow 2">
            <a:hlinkClick r:id="rId3" action="ppaction://hlinksldjump"/>
          </p:cNvPr>
          <p:cNvSpPr/>
          <p:nvPr/>
        </p:nvSpPr>
        <p:spPr bwMode="auto">
          <a:xfrm>
            <a:off x="10904560" y="5950425"/>
            <a:ext cx="1078173" cy="764274"/>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724048466"/>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Classrooms - IT UG</a:t>
            </a:r>
            <a:endParaRPr lang="en-US" dirty="0"/>
          </a:p>
        </p:txBody>
      </p:sp>
      <p:graphicFrame>
        <p:nvGraphicFramePr>
          <p:cNvPr id="4" name="Table 3"/>
          <p:cNvGraphicFramePr>
            <a:graphicFrameLocks noGrp="1"/>
          </p:cNvGraphicFramePr>
          <p:nvPr>
            <p:extLst/>
          </p:nvPr>
        </p:nvGraphicFramePr>
        <p:xfrm>
          <a:off x="1505351" y="1445989"/>
          <a:ext cx="8779890" cy="4141338"/>
        </p:xfrm>
        <a:graphic>
          <a:graphicData uri="http://schemas.openxmlformats.org/drawingml/2006/table">
            <a:tbl>
              <a:tblPr firstRow="1" bandRow="1">
                <a:tableStyleId>{93296810-A885-4BE3-A3E7-6D5BEEA58F35}</a:tableStyleId>
              </a:tblPr>
              <a:tblGrid>
                <a:gridCol w="1635151"/>
                <a:gridCol w="1558844"/>
                <a:gridCol w="1318044"/>
                <a:gridCol w="1872790"/>
                <a:gridCol w="2395061"/>
              </a:tblGrid>
              <a:tr h="397834">
                <a:tc>
                  <a:txBody>
                    <a:bodyPr/>
                    <a:lstStyle/>
                    <a:p>
                      <a:pPr algn="ctr">
                        <a:lnSpc>
                          <a:spcPct val="115000"/>
                        </a:lnSpc>
                        <a:spcAft>
                          <a:spcPts val="0"/>
                        </a:spcAft>
                      </a:pPr>
                      <a:r>
                        <a:rPr lang="en-US" sz="1600" spc="5" dirty="0"/>
                        <a:t>R</a:t>
                      </a:r>
                      <a:r>
                        <a:rPr lang="en-US" sz="1600" spc="-5" dirty="0"/>
                        <a:t>oo</a:t>
                      </a:r>
                      <a:r>
                        <a:rPr lang="en-US" sz="1600" dirty="0"/>
                        <a:t>m</a:t>
                      </a:r>
                      <a:r>
                        <a:rPr lang="en-US" sz="1600" spc="5" dirty="0"/>
                        <a:t> Description</a:t>
                      </a:r>
                      <a:endParaRPr lang="en-US" sz="16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a:t>U</a:t>
                      </a:r>
                      <a:r>
                        <a:rPr lang="en-US" sz="1600" dirty="0"/>
                        <a:t>s</a:t>
                      </a:r>
                      <a:r>
                        <a:rPr lang="en-US" sz="1600" spc="5" dirty="0"/>
                        <a:t>a</a:t>
                      </a:r>
                      <a:r>
                        <a:rPr lang="en-US" sz="1600" spc="-5" dirty="0"/>
                        <a:t>g</a:t>
                      </a:r>
                      <a:r>
                        <a:rPr lang="en-US" sz="1600" dirty="0"/>
                        <a:t>e</a:t>
                      </a:r>
                      <a:endParaRPr lang="en-US" sz="16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a:t>C</a:t>
                      </a:r>
                      <a:r>
                        <a:rPr lang="en-US" sz="1600" spc="-10" dirty="0"/>
                        <a:t>a</a:t>
                      </a:r>
                      <a:r>
                        <a:rPr lang="en-US" sz="1600" spc="5" dirty="0"/>
                        <a:t>pa</a:t>
                      </a:r>
                      <a:r>
                        <a:rPr lang="en-US" sz="1600" spc="-10" dirty="0"/>
                        <a:t>c</a:t>
                      </a:r>
                      <a:r>
                        <a:rPr lang="en-US" sz="1600" spc="5" dirty="0"/>
                        <a:t>it</a:t>
                      </a:r>
                      <a:r>
                        <a:rPr lang="en-US" sz="1600" dirty="0"/>
                        <a:t>y</a:t>
                      </a:r>
                      <a:endParaRPr lang="en-US" sz="16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Area</a:t>
                      </a:r>
                      <a:r>
                        <a:rPr lang="en-US" sz="1600" baseline="0" dirty="0" smtClean="0"/>
                        <a:t> Sq. Mt.</a:t>
                      </a:r>
                      <a:endParaRPr lang="en-US" sz="1600" b="1" dirty="0">
                        <a:solidFill>
                          <a:schemeClr val="bg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a:t>R</a:t>
                      </a:r>
                      <a:r>
                        <a:rPr lang="en-US" sz="1600" spc="-5" dirty="0"/>
                        <a:t>oo</a:t>
                      </a:r>
                      <a:r>
                        <a:rPr lang="en-US" sz="1600" dirty="0"/>
                        <a:t>ms</a:t>
                      </a:r>
                      <a:r>
                        <a:rPr lang="en-US" sz="1600" spc="5" dirty="0"/>
                        <a:t> </a:t>
                      </a:r>
                      <a:r>
                        <a:rPr lang="en-US" sz="1600" dirty="0"/>
                        <a:t>E</a:t>
                      </a:r>
                      <a:r>
                        <a:rPr lang="en-US" sz="1600" spc="-5" dirty="0"/>
                        <a:t>q</a:t>
                      </a:r>
                      <a:r>
                        <a:rPr lang="en-US" sz="1600" spc="5" dirty="0"/>
                        <a:t>u</a:t>
                      </a:r>
                      <a:r>
                        <a:rPr lang="en-US" sz="1600" spc="-5" dirty="0"/>
                        <a:t>ip</a:t>
                      </a:r>
                      <a:r>
                        <a:rPr lang="en-US" sz="1600" spc="5" dirty="0"/>
                        <a:t>p</a:t>
                      </a:r>
                      <a:r>
                        <a:rPr lang="en-US" sz="1600" spc="-10" dirty="0"/>
                        <a:t>e</a:t>
                      </a:r>
                      <a:r>
                        <a:rPr lang="en-US" sz="1600" dirty="0"/>
                        <a:t>d</a:t>
                      </a:r>
                      <a:r>
                        <a:rPr lang="en-US" sz="1600" spc="10" dirty="0"/>
                        <a:t> </a:t>
                      </a:r>
                      <a:r>
                        <a:rPr lang="en-US" sz="1600" spc="-15" dirty="0"/>
                        <a:t>w</a:t>
                      </a:r>
                      <a:r>
                        <a:rPr lang="en-US" sz="1600" spc="5" dirty="0"/>
                        <a:t>i</a:t>
                      </a:r>
                      <a:r>
                        <a:rPr lang="en-US" sz="1600" spc="-5" dirty="0"/>
                        <a:t>t</a:t>
                      </a:r>
                      <a:r>
                        <a:rPr lang="en-US" sz="1600" dirty="0"/>
                        <a:t>h</a:t>
                      </a:r>
                      <a:endParaRPr lang="en-US" sz="1600" b="1" dirty="0">
                        <a:solidFill>
                          <a:srgbClr val="000000"/>
                        </a:solidFill>
                        <a:latin typeface="Arial" pitchFamily="34" charset="0"/>
                        <a:ea typeface="Calibri"/>
                        <a:cs typeface="Arial" pitchFamily="34" charset="0"/>
                      </a:endParaRPr>
                    </a:p>
                  </a:txBody>
                  <a:tcPr marL="68580" marR="68580" marT="0" marB="0" anchor="ctr"/>
                </a:tc>
              </a:tr>
              <a:tr h="596751">
                <a:tc>
                  <a:txBody>
                    <a:bodyPr/>
                    <a:lstStyle/>
                    <a:p>
                      <a:pPr algn="ctr">
                        <a:lnSpc>
                          <a:spcPct val="115000"/>
                        </a:lnSpc>
                        <a:spcAft>
                          <a:spcPts val="0"/>
                        </a:spcAft>
                      </a:pPr>
                      <a:r>
                        <a:rPr lang="en-US" sz="1600" dirty="0"/>
                        <a:t>Class Room No. </a:t>
                      </a:r>
                      <a:r>
                        <a:rPr lang="en-US" sz="1600" dirty="0" smtClean="0"/>
                        <a:t>307</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smtClean="0"/>
                        <a:t>4</a:t>
                      </a:r>
                      <a:r>
                        <a:rPr lang="en-US" sz="1600" spc="-5" baseline="30000" dirty="0" smtClean="0"/>
                        <a:t>th</a:t>
                      </a:r>
                      <a:r>
                        <a:rPr lang="en-US" sz="1600" spc="-20" dirty="0" smtClean="0"/>
                        <a:t>y</a:t>
                      </a:r>
                      <a:r>
                        <a:rPr lang="en-US" sz="1600" spc="-10" dirty="0" smtClean="0"/>
                        <a:t>e</a:t>
                      </a:r>
                      <a:r>
                        <a:rPr lang="en-US" sz="1600" spc="5" dirty="0" smtClean="0"/>
                        <a:t>a</a:t>
                      </a:r>
                      <a:r>
                        <a:rPr lang="en-US" sz="1600" dirty="0" smtClean="0"/>
                        <a:t>r</a:t>
                      </a:r>
                      <a:endParaRPr lang="en-US" sz="1600" dirty="0"/>
                    </a:p>
                    <a:p>
                      <a:pPr algn="ctr">
                        <a:lnSpc>
                          <a:spcPct val="115000"/>
                        </a:lnSpc>
                        <a:spcAft>
                          <a:spcPts val="0"/>
                        </a:spcAft>
                      </a:pPr>
                      <a:r>
                        <a:rPr lang="en-US" sz="1600" dirty="0"/>
                        <a:t>(A </a:t>
                      </a:r>
                      <a:r>
                        <a:rPr lang="en-US" sz="1600" dirty="0" smtClean="0"/>
                        <a:t>Div)</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80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87.36</a:t>
                      </a:r>
                      <a:endParaRPr lang="en-US" sz="1600" b="0" dirty="0" smtClean="0">
                        <a:solidFill>
                          <a:schemeClr val="tx1"/>
                        </a:solidFill>
                        <a:latin typeface="Arial" pitchFamily="34" charset="0"/>
                        <a:ea typeface="Calibri"/>
                        <a:cs typeface="Arial" pitchFamily="34" charset="0"/>
                      </a:endParaRPr>
                    </a:p>
                  </a:txBody>
                  <a:tcPr marL="68580" marR="68580" marT="0" marB="0" anchor="ctr"/>
                </a:tc>
                <a:tc rowSpan="6">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Blackboard, Screen,</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Multimedia Projection Facility, Portable Speaker, , Internet Connection</a:t>
                      </a: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600" u="none" strike="noStrike" cap="none" normalizeH="0" baseline="0" dirty="0" smtClean="0">
                        <a:ln>
                          <a:noFill/>
                        </a:ln>
                        <a:effectLst/>
                      </a:endParaRPr>
                    </a:p>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596751">
                <a:tc>
                  <a:txBody>
                    <a:bodyPr/>
                    <a:lstStyle/>
                    <a:p>
                      <a:pPr algn="ctr">
                        <a:lnSpc>
                          <a:spcPct val="115000"/>
                        </a:lnSpc>
                        <a:spcAft>
                          <a:spcPts val="0"/>
                        </a:spcAft>
                      </a:pPr>
                      <a:r>
                        <a:rPr lang="en-US" sz="1600" dirty="0"/>
                        <a:t>Class Room No. </a:t>
                      </a:r>
                      <a:r>
                        <a:rPr lang="en-US" sz="1600" dirty="0" smtClean="0"/>
                        <a:t>308</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smtClean="0"/>
                        <a:t>4</a:t>
                      </a:r>
                      <a:r>
                        <a:rPr lang="en-US" sz="1600" spc="-5" baseline="30000" dirty="0" smtClean="0"/>
                        <a:t>th</a:t>
                      </a:r>
                      <a:r>
                        <a:rPr lang="en-US" sz="1600" spc="80" dirty="0" smtClean="0"/>
                        <a:t> </a:t>
                      </a:r>
                      <a:r>
                        <a:rPr lang="en-US" sz="1600" spc="-20" dirty="0"/>
                        <a:t>y</a:t>
                      </a:r>
                      <a:r>
                        <a:rPr lang="en-US" sz="1600" spc="-10" dirty="0"/>
                        <a:t>e</a:t>
                      </a:r>
                      <a:r>
                        <a:rPr lang="en-US" sz="1600" spc="5" dirty="0"/>
                        <a:t>a</a:t>
                      </a:r>
                      <a:r>
                        <a:rPr lang="en-US" sz="1600" dirty="0"/>
                        <a:t>r</a:t>
                      </a:r>
                    </a:p>
                    <a:p>
                      <a:pPr algn="ctr">
                        <a:lnSpc>
                          <a:spcPct val="115000"/>
                        </a:lnSpc>
                        <a:spcAft>
                          <a:spcPts val="0"/>
                        </a:spcAft>
                      </a:pPr>
                      <a:r>
                        <a:rPr lang="en-US" sz="1600" dirty="0"/>
                        <a:t>(B </a:t>
                      </a:r>
                      <a:r>
                        <a:rPr lang="en-US" sz="1600" dirty="0" smtClean="0"/>
                        <a:t>Div)</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80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87.36</a:t>
                      </a:r>
                      <a:endParaRPr lang="en-US" sz="1600" b="0" dirty="0" smtClean="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596751">
                <a:tc>
                  <a:txBody>
                    <a:bodyPr/>
                    <a:lstStyle/>
                    <a:p>
                      <a:pPr algn="ctr">
                        <a:lnSpc>
                          <a:spcPct val="115000"/>
                        </a:lnSpc>
                        <a:spcAft>
                          <a:spcPts val="0"/>
                        </a:spcAft>
                      </a:pPr>
                      <a:r>
                        <a:rPr lang="en-US" sz="1600" dirty="0"/>
                        <a:t>Class Room No. </a:t>
                      </a:r>
                      <a:r>
                        <a:rPr lang="en-US" sz="1600" dirty="0" smtClean="0"/>
                        <a:t>309</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smtClean="0"/>
                        <a:t>3</a:t>
                      </a:r>
                      <a:r>
                        <a:rPr lang="en-US" sz="1600" spc="-5" baseline="30000" dirty="0" smtClean="0"/>
                        <a:t>rd</a:t>
                      </a:r>
                      <a:r>
                        <a:rPr lang="en-US" sz="1600" spc="-5" dirty="0" smtClean="0"/>
                        <a:t> </a:t>
                      </a:r>
                      <a:r>
                        <a:rPr lang="en-US" sz="1600" spc="-5" dirty="0"/>
                        <a:t>year</a:t>
                      </a:r>
                      <a:endParaRPr lang="en-US" sz="1600" dirty="0"/>
                    </a:p>
                    <a:p>
                      <a:pPr algn="ctr">
                        <a:lnSpc>
                          <a:spcPct val="115000"/>
                        </a:lnSpc>
                        <a:spcAft>
                          <a:spcPts val="0"/>
                        </a:spcAft>
                      </a:pPr>
                      <a:r>
                        <a:rPr lang="en-US" sz="1600" dirty="0"/>
                        <a:t>(A Div</a:t>
                      </a:r>
                      <a:r>
                        <a:rPr lang="en-US" sz="1600" dirty="0" smtClean="0"/>
                        <a:t>.)</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80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87.36</a:t>
                      </a:r>
                      <a:endParaRPr lang="en-US" sz="1600" b="0" dirty="0" smtClean="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596751">
                <a:tc>
                  <a:txBody>
                    <a:bodyPr/>
                    <a:lstStyle/>
                    <a:p>
                      <a:pPr algn="ctr">
                        <a:lnSpc>
                          <a:spcPct val="115000"/>
                        </a:lnSpc>
                        <a:spcAft>
                          <a:spcPts val="0"/>
                        </a:spcAft>
                      </a:pPr>
                      <a:r>
                        <a:rPr lang="en-US" sz="1600" dirty="0"/>
                        <a:t>Class Room No. </a:t>
                      </a:r>
                      <a:r>
                        <a:rPr lang="en-US" sz="1600" dirty="0" smtClean="0"/>
                        <a:t>310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smtClean="0"/>
                        <a:t>3</a:t>
                      </a:r>
                      <a:r>
                        <a:rPr lang="en-US" sz="1600" spc="-5" baseline="30000" dirty="0" smtClean="0"/>
                        <a:t>rd</a:t>
                      </a:r>
                      <a:r>
                        <a:rPr lang="en-US" sz="1600" spc="-5" dirty="0" smtClean="0"/>
                        <a:t> </a:t>
                      </a:r>
                      <a:r>
                        <a:rPr lang="en-US" sz="1600" spc="-20" dirty="0"/>
                        <a:t>y</a:t>
                      </a:r>
                      <a:r>
                        <a:rPr lang="en-US" sz="1600" spc="-10" dirty="0"/>
                        <a:t>e</a:t>
                      </a:r>
                      <a:r>
                        <a:rPr lang="en-US" sz="1600" spc="5" dirty="0"/>
                        <a:t>a</a:t>
                      </a:r>
                      <a:r>
                        <a:rPr lang="en-US" sz="1600" dirty="0"/>
                        <a:t>r</a:t>
                      </a:r>
                    </a:p>
                    <a:p>
                      <a:pPr algn="ctr">
                        <a:lnSpc>
                          <a:spcPct val="115000"/>
                        </a:lnSpc>
                        <a:spcAft>
                          <a:spcPts val="0"/>
                        </a:spcAft>
                      </a:pPr>
                      <a:r>
                        <a:rPr lang="en-US" sz="1600" dirty="0"/>
                        <a:t>(B Div</a:t>
                      </a:r>
                      <a:r>
                        <a:rPr lang="en-US" sz="1600" dirty="0" smtClean="0"/>
                        <a:t>.)</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80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87.36</a:t>
                      </a:r>
                      <a:endParaRPr lang="en-US" sz="1600" b="0" dirty="0" smtClean="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596751">
                <a:tc>
                  <a:txBody>
                    <a:bodyPr/>
                    <a:lstStyle/>
                    <a:p>
                      <a:pPr algn="ctr">
                        <a:lnSpc>
                          <a:spcPct val="115000"/>
                        </a:lnSpc>
                        <a:spcAft>
                          <a:spcPts val="0"/>
                        </a:spcAft>
                      </a:pPr>
                      <a:r>
                        <a:rPr lang="en-US" sz="1600" dirty="0"/>
                        <a:t>Class Room No. </a:t>
                      </a:r>
                      <a:r>
                        <a:rPr lang="en-US" sz="1600" dirty="0" smtClean="0"/>
                        <a:t>311</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2</a:t>
                      </a:r>
                      <a:r>
                        <a:rPr lang="en-US" sz="1600" spc="-5" baseline="30000" dirty="0" smtClean="0"/>
                        <a:t>nd</a:t>
                      </a:r>
                      <a:r>
                        <a:rPr lang="en-US" sz="1600" spc="-5" dirty="0" smtClean="0"/>
                        <a:t> </a:t>
                      </a:r>
                      <a:r>
                        <a:rPr lang="en-US" sz="1600" spc="-5" dirty="0"/>
                        <a:t>year</a:t>
                      </a:r>
                      <a:endParaRPr lang="en-US" sz="1600" dirty="0"/>
                    </a:p>
                    <a:p>
                      <a:pPr algn="ctr">
                        <a:lnSpc>
                          <a:spcPct val="115000"/>
                        </a:lnSpc>
                        <a:spcAft>
                          <a:spcPts val="0"/>
                        </a:spcAft>
                      </a:pPr>
                      <a:r>
                        <a:rPr lang="en-US" sz="1600" dirty="0"/>
                        <a:t>(A </a:t>
                      </a:r>
                      <a:r>
                        <a:rPr lang="en-US" sz="1600" dirty="0" smtClean="0"/>
                        <a:t>Div)</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80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87.36</a:t>
                      </a:r>
                      <a:endParaRPr lang="en-US" sz="1600" b="0" dirty="0" smtClean="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596751">
                <a:tc>
                  <a:txBody>
                    <a:bodyPr/>
                    <a:lstStyle/>
                    <a:p>
                      <a:pPr algn="ctr">
                        <a:lnSpc>
                          <a:spcPct val="115000"/>
                        </a:lnSpc>
                        <a:spcAft>
                          <a:spcPts val="0"/>
                        </a:spcAft>
                      </a:pPr>
                      <a:r>
                        <a:rPr lang="en-US" sz="1600" dirty="0"/>
                        <a:t>Class Room No. </a:t>
                      </a:r>
                      <a:r>
                        <a:rPr lang="en-US" sz="1600" dirty="0" smtClean="0"/>
                        <a:t>312</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2</a:t>
                      </a:r>
                      <a:r>
                        <a:rPr lang="en-US" sz="1600" spc="-5" baseline="30000" dirty="0" smtClean="0"/>
                        <a:t>nd</a:t>
                      </a:r>
                      <a:r>
                        <a:rPr lang="en-US" sz="1600" spc="-5" dirty="0" smtClean="0"/>
                        <a:t> </a:t>
                      </a:r>
                      <a:r>
                        <a:rPr lang="en-US" sz="1600" spc="-5" dirty="0"/>
                        <a:t>year</a:t>
                      </a:r>
                      <a:endParaRPr lang="en-US" sz="1600" dirty="0"/>
                    </a:p>
                    <a:p>
                      <a:pPr algn="ctr">
                        <a:lnSpc>
                          <a:spcPct val="115000"/>
                        </a:lnSpc>
                        <a:spcAft>
                          <a:spcPts val="0"/>
                        </a:spcAft>
                      </a:pPr>
                      <a:r>
                        <a:rPr lang="en-US" sz="1600" dirty="0"/>
                        <a:t>(B Div</a:t>
                      </a:r>
                      <a:r>
                        <a:rPr lang="en-US" sz="1600" dirty="0" smtClean="0"/>
                        <a:t>.)</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80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t>87.36</a:t>
                      </a:r>
                      <a:endParaRPr lang="en-US" sz="1600" b="0" dirty="0" smtClean="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bl>
          </a:graphicData>
        </a:graphic>
      </p:graphicFrame>
      <p:sp>
        <p:nvSpPr>
          <p:cNvPr id="5" name="Left Arrow 4">
            <a:hlinkClick r:id="rId3" action="ppaction://hlinksldjump"/>
          </p:cNvPr>
          <p:cNvSpPr/>
          <p:nvPr/>
        </p:nvSpPr>
        <p:spPr bwMode="auto">
          <a:xfrm>
            <a:off x="10904560" y="5950425"/>
            <a:ext cx="1078173" cy="764274"/>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263722186"/>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 IT UG</a:t>
            </a:r>
            <a:endParaRPr lang="en-US" dirty="0"/>
          </a:p>
        </p:txBody>
      </p:sp>
      <p:sp>
        <p:nvSpPr>
          <p:cNvPr id="3" name="Content Placeholder 2"/>
          <p:cNvSpPr>
            <a:spLocks noGrp="1"/>
          </p:cNvSpPr>
          <p:nvPr>
            <p:ph sz="quarter" idx="10"/>
          </p:nvPr>
        </p:nvSpPr>
        <p:spPr/>
        <p:txBody>
          <a:bodyPr/>
          <a:lstStyle/>
          <a:p>
            <a:endParaRPr lang="en-US"/>
          </a:p>
        </p:txBody>
      </p:sp>
      <p:graphicFrame>
        <p:nvGraphicFramePr>
          <p:cNvPr id="4" name="Table 3"/>
          <p:cNvGraphicFramePr>
            <a:graphicFrameLocks noGrp="1"/>
          </p:cNvGraphicFramePr>
          <p:nvPr>
            <p:extLst/>
          </p:nvPr>
        </p:nvGraphicFramePr>
        <p:xfrm>
          <a:off x="515055" y="1072376"/>
          <a:ext cx="11191841" cy="5226005"/>
        </p:xfrm>
        <a:graphic>
          <a:graphicData uri="http://schemas.openxmlformats.org/drawingml/2006/table">
            <a:tbl>
              <a:tblPr firstRow="1" bandRow="1">
                <a:tableStyleId>{93296810-A885-4BE3-A3E7-6D5BEEA58F35}</a:tableStyleId>
              </a:tblPr>
              <a:tblGrid>
                <a:gridCol w="644044"/>
                <a:gridCol w="2238017"/>
                <a:gridCol w="840033"/>
                <a:gridCol w="966744"/>
                <a:gridCol w="2858282"/>
                <a:gridCol w="1352281"/>
                <a:gridCol w="1171978"/>
                <a:gridCol w="1120462"/>
              </a:tblGrid>
              <a:tr h="346518">
                <a:tc>
                  <a:txBody>
                    <a:bodyPr/>
                    <a:lstStyle/>
                    <a:p>
                      <a:pPr algn="ctr">
                        <a:lnSpc>
                          <a:spcPct val="115000"/>
                        </a:lnSpc>
                        <a:spcAft>
                          <a:spcPts val="0"/>
                        </a:spcAft>
                      </a:pPr>
                      <a:r>
                        <a:rPr lang="en-US" sz="1400" spc="5" dirty="0" smtClean="0"/>
                        <a:t>Lab</a:t>
                      </a:r>
                      <a:r>
                        <a:rPr lang="en-US" sz="1400" spc="5" baseline="0" dirty="0" smtClean="0"/>
                        <a:t> </a:t>
                      </a:r>
                      <a:r>
                        <a:rPr lang="en-US" sz="1400" spc="5" dirty="0" smtClean="0"/>
                        <a:t>No.</a:t>
                      </a:r>
                      <a:endParaRPr lang="en-US" sz="14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spc="-5" dirty="0" smtClean="0"/>
                        <a:t>Lab Name</a:t>
                      </a:r>
                      <a:endParaRPr lang="en-US" sz="14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spc="5" dirty="0"/>
                        <a:t>C</a:t>
                      </a:r>
                      <a:r>
                        <a:rPr lang="en-US" sz="1400" spc="-10" dirty="0"/>
                        <a:t>a</a:t>
                      </a:r>
                      <a:r>
                        <a:rPr lang="en-US" sz="1400" spc="5" dirty="0"/>
                        <a:t>pa</a:t>
                      </a:r>
                      <a:r>
                        <a:rPr lang="en-US" sz="1400" spc="-10" dirty="0"/>
                        <a:t>c</a:t>
                      </a:r>
                      <a:r>
                        <a:rPr lang="en-US" sz="1400" spc="5" dirty="0"/>
                        <a:t>it</a:t>
                      </a:r>
                      <a:r>
                        <a:rPr lang="en-US" sz="1400" dirty="0"/>
                        <a:t>y</a:t>
                      </a:r>
                      <a:endParaRPr lang="en-US" sz="14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dirty="0" smtClean="0"/>
                        <a:t>Area Sq. M</a:t>
                      </a:r>
                      <a:endParaRPr lang="en-US" sz="1400" b="1" dirty="0">
                        <a:solidFill>
                          <a:schemeClr val="bg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dirty="0" smtClean="0"/>
                        <a:t>Subjects</a:t>
                      </a:r>
                      <a:r>
                        <a:rPr lang="en-US" sz="1400" baseline="0" dirty="0" smtClean="0"/>
                        <a:t> Conducted</a:t>
                      </a:r>
                      <a:endParaRPr lang="en-US" sz="1400" b="1" dirty="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b="1" dirty="0" smtClean="0">
                          <a:solidFill>
                            <a:schemeClr val="bg1"/>
                          </a:solidFill>
                          <a:latin typeface="Arial" pitchFamily="34" charset="0"/>
                          <a:ea typeface="Calibri"/>
                          <a:cs typeface="Arial" pitchFamily="34" charset="0"/>
                        </a:rPr>
                        <a:t>PEO</a:t>
                      </a:r>
                      <a:endParaRPr lang="en-US" sz="1400" b="1" dirty="0">
                        <a:solidFill>
                          <a:schemeClr val="bg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b="1" dirty="0" smtClean="0">
                          <a:solidFill>
                            <a:schemeClr val="bg1"/>
                          </a:solidFill>
                          <a:latin typeface="Arial" pitchFamily="34" charset="0"/>
                          <a:ea typeface="Calibri"/>
                          <a:cs typeface="Arial" pitchFamily="34" charset="0"/>
                        </a:rPr>
                        <a:t>PO</a:t>
                      </a:r>
                      <a:endParaRPr lang="en-US" sz="1400" b="1" dirty="0">
                        <a:solidFill>
                          <a:schemeClr val="bg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dirty="0" smtClean="0"/>
                        <a:t>Facility</a:t>
                      </a:r>
                      <a:endParaRPr lang="en-US" sz="1400" b="1" dirty="0">
                        <a:solidFill>
                          <a:schemeClr val="bg1"/>
                        </a:solidFill>
                        <a:latin typeface="Arial" pitchFamily="34" charset="0"/>
                        <a:ea typeface="Calibri"/>
                        <a:cs typeface="Arial" pitchFamily="34" charset="0"/>
                      </a:endParaRPr>
                    </a:p>
                  </a:txBody>
                  <a:tcPr marL="68580" marR="68580" marT="0" marB="0" anchor="ctr"/>
                </a:tc>
              </a:tr>
              <a:tr h="210147">
                <a:tc rowSpan="2">
                  <a:txBody>
                    <a:bodyPr/>
                    <a:lstStyle/>
                    <a:p>
                      <a:pPr algn="ctr">
                        <a:lnSpc>
                          <a:spcPct val="115000"/>
                        </a:lnSpc>
                        <a:spcAft>
                          <a:spcPts val="0"/>
                        </a:spcAft>
                      </a:pPr>
                      <a:r>
                        <a:rPr lang="en-US" sz="1400" u="none" dirty="0" smtClean="0"/>
                        <a:t>202</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Programming</a:t>
                      </a:r>
                      <a:r>
                        <a:rPr lang="en-US" sz="1400" baseline="0" dirty="0" smtClean="0"/>
                        <a:t> Languages Lab</a:t>
                      </a:r>
                      <a:endParaRPr lang="en-US" sz="14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36</a:t>
                      </a:r>
                      <a:endParaRPr lang="en-US" sz="14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kern="1200" dirty="0" smtClean="0">
                          <a:solidFill>
                            <a:schemeClr val="dk1"/>
                          </a:solidFill>
                          <a:effectLst/>
                          <a:latin typeface="+mn-lt"/>
                          <a:ea typeface="+mn-ea"/>
                          <a:cs typeface="+mn-cs"/>
                        </a:rPr>
                        <a:t>87.36 </a:t>
                      </a:r>
                      <a:endParaRPr lang="en-US" sz="1400" b="0" dirty="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dirty="0" smtClean="0">
                          <a:solidFill>
                            <a:schemeClr val="tx1"/>
                          </a:solidFill>
                        </a:rPr>
                        <a:t>SPA</a:t>
                      </a:r>
                      <a:endParaRPr lang="en-US" sz="1400" b="0" dirty="0">
                        <a:solidFill>
                          <a:schemeClr val="tx1"/>
                        </a:solidFill>
                        <a:latin typeface="Arial" pitchFamily="34" charset="0"/>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1,2,3,5</a:t>
                      </a:r>
                      <a:endParaRPr lang="en-US" sz="11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1,2,3,4,5</a:t>
                      </a:r>
                      <a:endParaRPr lang="en-US" sz="1100" b="0" dirty="0">
                        <a:solidFill>
                          <a:schemeClr val="tx1"/>
                        </a:solidFill>
                        <a:latin typeface="Arial" pitchFamily="34" charset="0"/>
                        <a:ea typeface="Calibri"/>
                        <a:cs typeface="Arial" pitchFamily="34" charset="0"/>
                      </a:endParaRPr>
                    </a:p>
                  </a:txBody>
                  <a:tcPr marL="68580" marR="68580" marT="0" marB="0" anchor="ctr"/>
                </a:tc>
                <a:tc rowSpan="16">
                  <a:txBody>
                    <a:bodyPr/>
                    <a:lstStyle/>
                    <a:p>
                      <a:pPr algn="ctr">
                        <a:lnSpc>
                          <a:spcPct val="115000"/>
                        </a:lnSpc>
                        <a:spcAft>
                          <a:spcPts val="0"/>
                        </a:spcAft>
                      </a:pPr>
                      <a:r>
                        <a:rPr lang="en-US" sz="1400" dirty="0" smtClean="0"/>
                        <a:t>CCTV, Computers,</a:t>
                      </a:r>
                      <a:r>
                        <a:rPr lang="en-US" sz="1400" baseline="0" dirty="0" smtClean="0"/>
                        <a:t> Internet Connection Projectors, Chairs, AC, Light, Fan, Racks, Switches, Stabilizers, Dot Matrix printers</a:t>
                      </a:r>
                      <a:endParaRPr lang="en-US" sz="1400" b="0" dirty="0">
                        <a:solidFill>
                          <a:srgbClr val="000000"/>
                        </a:solidFill>
                        <a:latin typeface="Arial" pitchFamily="34" charset="0"/>
                        <a:ea typeface="Calibri"/>
                        <a:cs typeface="Arial" pitchFamily="34" charset="0"/>
                      </a:endParaRPr>
                    </a:p>
                  </a:txBody>
                  <a:tcPr marL="68580" marR="68580" marT="0" marB="0" anchor="ctr"/>
                </a:tc>
              </a:tr>
              <a:tr h="29701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b="0" dirty="0" smtClean="0">
                          <a:solidFill>
                            <a:schemeClr val="tx1"/>
                          </a:solidFill>
                          <a:latin typeface="Arial" pitchFamily="34" charset="0"/>
                          <a:ea typeface="Calibri"/>
                          <a:cs typeface="Arial" pitchFamily="34" charset="0"/>
                        </a:rPr>
                        <a:t>CGVR, DBMS, </a:t>
                      </a:r>
                      <a:r>
                        <a:rPr lang="en-US" sz="1200" b="0" baseline="0" dirty="0" smtClean="0">
                          <a:solidFill>
                            <a:schemeClr val="tx1"/>
                          </a:solidFill>
                          <a:latin typeface="Arial" pitchFamily="34" charset="0"/>
                          <a:ea typeface="Calibri"/>
                          <a:cs typeface="Arial" pitchFamily="34" charset="0"/>
                        </a:rPr>
                        <a:t>IP, OS, IS, DSA, WT</a:t>
                      </a:r>
                      <a:endParaRPr lang="en-US" sz="12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2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2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346518">
                <a:tc rowSpan="2">
                  <a:txBody>
                    <a:bodyPr/>
                    <a:lstStyle/>
                    <a:p>
                      <a:pPr algn="ctr">
                        <a:lnSpc>
                          <a:spcPct val="115000"/>
                        </a:lnSpc>
                        <a:spcAft>
                          <a:spcPts val="0"/>
                        </a:spcAft>
                      </a:pPr>
                      <a:r>
                        <a:rPr lang="en-US" sz="1400" u="none" dirty="0" smtClean="0"/>
                        <a:t>203</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Signal and </a:t>
                      </a:r>
                      <a:r>
                        <a:rPr lang="en-US" sz="1400" smtClean="0"/>
                        <a:t>Image Processing </a:t>
                      </a:r>
                      <a:r>
                        <a:rPr lang="en-US" sz="1400" dirty="0" smtClean="0"/>
                        <a:t>lab </a:t>
                      </a:r>
                      <a:endParaRPr lang="en-US" sz="1400" b="0" dirty="0">
                        <a:solidFill>
                          <a:srgbClr val="000000"/>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36</a:t>
                      </a:r>
                      <a:endParaRPr lang="en-US" sz="1400" b="0" dirty="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87.36 </a:t>
                      </a:r>
                      <a:endParaRPr lang="en-US" sz="1400" dirty="0" smtClean="0">
                        <a:solidFill>
                          <a:schemeClr val="tx1"/>
                        </a:solidFill>
                      </a:endParaRPr>
                    </a:p>
                    <a:p>
                      <a:pPr algn="ctr">
                        <a:lnSpc>
                          <a:spcPct val="115000"/>
                        </a:lnSpc>
                        <a:spcAft>
                          <a:spcPts val="0"/>
                        </a:spcAft>
                      </a:pPr>
                      <a:endParaRPr lang="en-US" sz="1400" b="0" dirty="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b="0" kern="1200" dirty="0" smtClean="0">
                          <a:solidFill>
                            <a:schemeClr val="tx1"/>
                          </a:solidFill>
                          <a:effectLst/>
                          <a:latin typeface="+mn-lt"/>
                          <a:ea typeface="+mn-ea"/>
                          <a:cs typeface="+mn-cs"/>
                        </a:rPr>
                        <a:t>WP,BDA,SE,STQA,AIT</a:t>
                      </a:r>
                      <a:endParaRPr lang="en-US" sz="1100" b="0" dirty="0">
                        <a:solidFill>
                          <a:schemeClr val="tx1"/>
                        </a:solidFill>
                        <a:latin typeface="+mn-lt"/>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1,2,3,5</a:t>
                      </a:r>
                      <a:endParaRPr lang="en-US" sz="1100" b="0" dirty="0">
                        <a:solidFill>
                          <a:schemeClr val="tx1"/>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1,2,3,4,5</a:t>
                      </a:r>
                      <a:endParaRPr lang="en-US" sz="1100" b="0" dirty="0">
                        <a:solidFill>
                          <a:schemeClr val="tx1"/>
                        </a:solidFill>
                        <a:latin typeface="+mn-lt"/>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2722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100" b="0" dirty="0" smtClean="0">
                          <a:solidFill>
                            <a:schemeClr val="tx1"/>
                          </a:solidFill>
                          <a:latin typeface="+mn-lt"/>
                          <a:ea typeface="Calibri"/>
                          <a:cs typeface="Arial" pitchFamily="34" charset="0"/>
                        </a:rPr>
                        <a:t>MMS, DBMS, ADBMS, OS, IS</a:t>
                      </a:r>
                      <a:endParaRPr lang="en-US" sz="1100" b="0" dirty="0">
                        <a:solidFill>
                          <a:schemeClr val="tx1"/>
                        </a:solidFill>
                        <a:latin typeface="+mn-lt"/>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100" b="0" dirty="0">
                        <a:solidFill>
                          <a:schemeClr val="tx1"/>
                        </a:solidFill>
                        <a:latin typeface="+mn-lt"/>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100" b="0" dirty="0">
                        <a:solidFill>
                          <a:schemeClr val="tx1"/>
                        </a:solidFill>
                        <a:latin typeface="+mn-lt"/>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288225">
                <a:tc rowSpan="2">
                  <a:txBody>
                    <a:bodyPr/>
                    <a:lstStyle/>
                    <a:p>
                      <a:pPr algn="ctr">
                        <a:lnSpc>
                          <a:spcPct val="115000"/>
                        </a:lnSpc>
                        <a:spcAft>
                          <a:spcPts val="0"/>
                        </a:spcAft>
                      </a:pPr>
                      <a:r>
                        <a:rPr lang="en-US" sz="1400" u="none" dirty="0" smtClean="0"/>
                        <a:t>C-204</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Programming</a:t>
                      </a:r>
                      <a:r>
                        <a:rPr lang="en-US" sz="1400" baseline="0" dirty="0" smtClean="0"/>
                        <a:t> Languages Lab</a:t>
                      </a:r>
                      <a:endParaRPr lang="en-US" sz="14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36</a:t>
                      </a:r>
                      <a:endParaRPr lang="en-US" sz="1400" b="0" dirty="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87.36 </a:t>
                      </a:r>
                      <a:endParaRPr lang="en-US" sz="1400" dirty="0" smtClean="0">
                        <a:solidFill>
                          <a:schemeClr val="tx1"/>
                        </a:solidFill>
                      </a:endParaRPr>
                    </a:p>
                    <a:p>
                      <a:pPr algn="ctr">
                        <a:lnSpc>
                          <a:spcPct val="115000"/>
                        </a:lnSpc>
                        <a:spcAft>
                          <a:spcPts val="0"/>
                        </a:spcAft>
                      </a:pPr>
                      <a:endParaRPr lang="en-US" sz="1400" b="0" dirty="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dirty="0" smtClean="0">
                          <a:solidFill>
                            <a:schemeClr val="tx1"/>
                          </a:solidFill>
                        </a:rPr>
                        <a:t>SPA</a:t>
                      </a:r>
                      <a:endParaRPr lang="en-US" sz="1400" b="0" dirty="0">
                        <a:solidFill>
                          <a:schemeClr val="tx1"/>
                        </a:solidFill>
                        <a:latin typeface="Arial" pitchFamily="34" charset="0"/>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1,2,3,5</a:t>
                      </a:r>
                      <a:endParaRPr lang="en-US" sz="11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1,2,3,4,5</a:t>
                      </a:r>
                      <a:endParaRPr lang="en-US" sz="1100" b="0" dirty="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3465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400" b="0" dirty="0" smtClean="0">
                          <a:solidFill>
                            <a:schemeClr val="tx1"/>
                          </a:solidFill>
                          <a:latin typeface="Arial" pitchFamily="34" charset="0"/>
                          <a:ea typeface="Calibri"/>
                          <a:cs typeface="Arial" pitchFamily="34" charset="0"/>
                        </a:rPr>
                        <a:t>CGVR, OST, SPM, Project</a:t>
                      </a:r>
                      <a:endParaRPr lang="en-US" sz="14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4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4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210147">
                <a:tc rowSpan="2">
                  <a:txBody>
                    <a:bodyPr/>
                    <a:lstStyle/>
                    <a:p>
                      <a:pPr algn="ctr">
                        <a:lnSpc>
                          <a:spcPct val="115000"/>
                        </a:lnSpc>
                        <a:spcAft>
                          <a:spcPts val="0"/>
                        </a:spcAft>
                      </a:pPr>
                      <a:r>
                        <a:rPr lang="en-US" sz="1400" u="none" dirty="0" smtClean="0"/>
                        <a:t>C-301</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de-DE" sz="1400" kern="1200" dirty="0" smtClean="0"/>
                        <a:t>Virtualiation Cloud Computing Lab</a:t>
                      </a:r>
                      <a:endParaRPr lang="en-US" sz="1400" b="0" kern="1200" dirty="0" smtClean="0">
                        <a:solidFill>
                          <a:schemeClr val="tx1"/>
                        </a:solidFill>
                        <a:latin typeface="+mn-lt"/>
                        <a:ea typeface="+mn-ea"/>
                        <a:cs typeface="+mn-cs"/>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t>36</a:t>
                      </a:r>
                      <a:endParaRPr lang="en-US" sz="1400" b="0" dirty="0" smtClean="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tx1"/>
                          </a:solidFill>
                          <a:effectLst/>
                        </a:rPr>
                        <a:t>74.25</a:t>
                      </a:r>
                      <a:endParaRPr lang="en-US" sz="1400" dirty="0" smtClean="0">
                        <a:solidFill>
                          <a:schemeClr val="tx1"/>
                        </a:solidFill>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n-US" sz="1400" b="0" dirty="0" smtClean="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b="0" kern="1200" dirty="0" smtClean="0">
                          <a:solidFill>
                            <a:schemeClr val="tx1"/>
                          </a:solidFill>
                          <a:effectLst/>
                          <a:latin typeface="+mn-lt"/>
                          <a:ea typeface="+mn-ea"/>
                          <a:cs typeface="+mn-cs"/>
                        </a:rPr>
                        <a:t>DS, STQA,CN,DS,SE</a:t>
                      </a:r>
                      <a:endParaRPr lang="en-US" sz="1100" b="0" dirty="0">
                        <a:solidFill>
                          <a:schemeClr val="tx1"/>
                        </a:solidFill>
                        <a:latin typeface="Arial" pitchFamily="34" charset="0"/>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1,2,3,5</a:t>
                      </a:r>
                      <a:endParaRPr lang="en-US" sz="11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1,2,3,4,5</a:t>
                      </a:r>
                      <a:endParaRPr lang="en-US" sz="1100" b="0" dirty="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21014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400" b="0" dirty="0" smtClean="0">
                          <a:solidFill>
                            <a:schemeClr val="tx1"/>
                          </a:solidFill>
                          <a:latin typeface="Arial" pitchFamily="34" charset="0"/>
                          <a:ea typeface="Calibri"/>
                          <a:cs typeface="Arial" pitchFamily="34" charset="0"/>
                        </a:rPr>
                        <a:t>CC, WT, Project</a:t>
                      </a:r>
                      <a:endParaRPr lang="en-US" sz="14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4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4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250878">
                <a:tc rowSpan="2">
                  <a:txBody>
                    <a:bodyPr/>
                    <a:lstStyle/>
                    <a:p>
                      <a:pPr algn="ctr">
                        <a:lnSpc>
                          <a:spcPct val="115000"/>
                        </a:lnSpc>
                        <a:spcAft>
                          <a:spcPts val="0"/>
                        </a:spcAft>
                      </a:pPr>
                      <a:r>
                        <a:rPr lang="en-US" sz="1400" u="none" dirty="0" smtClean="0"/>
                        <a:t>206</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t>System Software Lab</a:t>
                      </a:r>
                      <a:endParaRPr lang="en-US" sz="1400" b="0" kern="1200" dirty="0" smtClean="0">
                        <a:solidFill>
                          <a:schemeClr val="dk1"/>
                        </a:solidFill>
                        <a:latin typeface="+mn-lt"/>
                        <a:ea typeface="+mn-ea"/>
                        <a:cs typeface="+mn-cs"/>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t>36</a:t>
                      </a:r>
                      <a:endParaRPr lang="en-US" sz="1400" b="0" dirty="0" smtClean="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solidFill>
                            <a:schemeClr val="tx1"/>
                          </a:solidFill>
                        </a:rPr>
                        <a:t>74.25</a:t>
                      </a:r>
                    </a:p>
                  </a:txBody>
                  <a:tcPr marL="68580" marR="68580" marT="0" marB="0" anchor="ctr"/>
                </a:tc>
                <a:tc>
                  <a:txBody>
                    <a:bodyPr/>
                    <a:lstStyle/>
                    <a:p>
                      <a:pPr algn="ctr">
                        <a:lnSpc>
                          <a:spcPct val="115000"/>
                        </a:lnSpc>
                        <a:spcAft>
                          <a:spcPts val="0"/>
                        </a:spcAft>
                      </a:pPr>
                      <a:r>
                        <a:rPr lang="en-US" sz="1400" dirty="0" smtClean="0">
                          <a:solidFill>
                            <a:schemeClr val="tx1"/>
                          </a:solidFill>
                        </a:rPr>
                        <a:t>ED(AUTO-CAD)</a:t>
                      </a:r>
                      <a:endParaRPr lang="en-US" sz="1400" b="0" dirty="0">
                        <a:solidFill>
                          <a:schemeClr val="tx1"/>
                        </a:solidFill>
                        <a:latin typeface="Arial" pitchFamily="34" charset="0"/>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1,2,3,5</a:t>
                      </a:r>
                      <a:endParaRPr lang="en-US" sz="11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1,2,3,4,5</a:t>
                      </a:r>
                      <a:endParaRPr lang="en-US" sz="1100" b="0" dirty="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44552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b="0" dirty="0" smtClean="0">
                          <a:solidFill>
                            <a:schemeClr val="tx1"/>
                          </a:solidFill>
                          <a:latin typeface="Arial" pitchFamily="34" charset="0"/>
                          <a:ea typeface="Calibri"/>
                          <a:cs typeface="Arial" pitchFamily="34" charset="0"/>
                        </a:rPr>
                        <a:t>MCES, SPM, ADBMS, ECEB, Project </a:t>
                      </a:r>
                      <a:endParaRPr lang="en-US" sz="12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2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2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346518">
                <a:tc rowSpan="2">
                  <a:txBody>
                    <a:bodyPr/>
                    <a:lstStyle/>
                    <a:p>
                      <a:pPr algn="ctr">
                        <a:lnSpc>
                          <a:spcPct val="115000"/>
                        </a:lnSpc>
                        <a:spcAft>
                          <a:spcPts val="0"/>
                        </a:spcAft>
                      </a:pPr>
                      <a:r>
                        <a:rPr lang="en-US" sz="1400" u="none" dirty="0" smtClean="0"/>
                        <a:t>207</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t>Project Lab</a:t>
                      </a:r>
                      <a:endParaRPr lang="en-US" sz="1400" b="0" kern="1200" dirty="0" smtClean="0">
                        <a:solidFill>
                          <a:schemeClr val="dk1"/>
                        </a:solidFill>
                        <a:latin typeface="+mn-lt"/>
                        <a:ea typeface="+mn-ea"/>
                        <a:cs typeface="+mn-cs"/>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t>36</a:t>
                      </a:r>
                      <a:endParaRPr lang="en-US" sz="1400" b="0" dirty="0" smtClean="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tx1"/>
                          </a:solidFill>
                          <a:effectLst/>
                        </a:rPr>
                        <a:t>74.25</a:t>
                      </a:r>
                      <a:endParaRPr lang="en-US" sz="1400" dirty="0" smtClean="0">
                        <a:solidFill>
                          <a:schemeClr val="tx1"/>
                        </a:solidFill>
                      </a:endParaRPr>
                    </a:p>
                    <a:p>
                      <a:pPr marL="0" marR="0" indent="0" algn="ctr" defTabSz="914400" rtl="0" eaLnBrk="1" fontAlgn="auto" latinLnBrk="0" hangingPunct="1">
                        <a:lnSpc>
                          <a:spcPct val="115000"/>
                        </a:lnSpc>
                        <a:spcBef>
                          <a:spcPts val="0"/>
                        </a:spcBef>
                        <a:spcAft>
                          <a:spcPts val="0"/>
                        </a:spcAft>
                        <a:buClrTx/>
                        <a:buSzTx/>
                        <a:buFontTx/>
                        <a:buNone/>
                        <a:tabLst/>
                        <a:defRPr/>
                      </a:pPr>
                      <a:endParaRPr lang="en-US" sz="1400" b="0" dirty="0" smtClean="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b="0" kern="1200" dirty="0" smtClean="0">
                          <a:solidFill>
                            <a:schemeClr val="tx1"/>
                          </a:solidFill>
                          <a:effectLst/>
                          <a:latin typeface="+mn-lt"/>
                          <a:ea typeface="+mn-ea"/>
                          <a:cs typeface="+mn-cs"/>
                        </a:rPr>
                        <a:t>STQA, DMBI, SWS, SE, BE-PROJECT</a:t>
                      </a:r>
                      <a:endParaRPr lang="en-US" sz="1100" b="0" dirty="0">
                        <a:solidFill>
                          <a:schemeClr val="tx1"/>
                        </a:solidFill>
                        <a:latin typeface="Arial" pitchFamily="34" charset="0"/>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4,6,7</a:t>
                      </a:r>
                      <a:endParaRPr lang="en-US" sz="11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6,9,10,12</a:t>
                      </a:r>
                      <a:endParaRPr lang="en-US" sz="1100" b="0" dirty="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2722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Project, CGVR, DSA, ECEB, SPM</a:t>
                      </a:r>
                      <a:endParaRPr lang="en-US" sz="11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1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1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346518">
                <a:tc rowSpan="2">
                  <a:txBody>
                    <a:bodyPr/>
                    <a:lstStyle/>
                    <a:p>
                      <a:pPr algn="ctr">
                        <a:lnSpc>
                          <a:spcPct val="115000"/>
                        </a:lnSpc>
                        <a:spcAft>
                          <a:spcPts val="0"/>
                        </a:spcAft>
                      </a:pPr>
                      <a:r>
                        <a:rPr lang="en-US" sz="1400" u="none" dirty="0" smtClean="0"/>
                        <a:t>213</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TCET Accenture Innovation Center</a:t>
                      </a:r>
                      <a:endParaRPr lang="en-US" sz="1400" b="0" dirty="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t>36</a:t>
                      </a:r>
                      <a:endParaRPr lang="en-US" sz="1400" b="0" dirty="0" smtClean="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87.36 </a:t>
                      </a:r>
                      <a:endParaRPr lang="en-US" sz="1400" b="0" dirty="0" smtClean="0">
                        <a:solidFill>
                          <a:schemeClr val="tx1"/>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400" b="0" kern="1200" dirty="0" smtClean="0">
                          <a:solidFill>
                            <a:schemeClr val="tx1"/>
                          </a:solidFill>
                          <a:effectLst/>
                          <a:latin typeface="+mn-lt"/>
                          <a:ea typeface="+mn-ea"/>
                          <a:cs typeface="+mn-cs"/>
                        </a:rPr>
                        <a:t>STQA, DMBI, SWS, SE</a:t>
                      </a:r>
                      <a:endParaRPr lang="en-US" sz="1100" b="0" dirty="0">
                        <a:solidFill>
                          <a:schemeClr val="tx1"/>
                        </a:solidFill>
                        <a:latin typeface="Arial" pitchFamily="34" charset="0"/>
                        <a:ea typeface="Calibri"/>
                        <a:cs typeface="Arial" pitchFamily="34" charset="0"/>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1,2,3,5</a:t>
                      </a:r>
                      <a:endParaRPr lang="en-US" sz="1100" b="0" dirty="0">
                        <a:solidFill>
                          <a:schemeClr val="tx1"/>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100" b="0" smtClean="0">
                          <a:solidFill>
                            <a:schemeClr val="tx1"/>
                          </a:solidFill>
                          <a:latin typeface="Arial" pitchFamily="34" charset="0"/>
                          <a:ea typeface="Calibri"/>
                          <a:cs typeface="Arial" pitchFamily="34" charset="0"/>
                        </a:rPr>
                        <a:t>1,2,3,4,5, 11</a:t>
                      </a:r>
                      <a:endParaRPr lang="en-US" sz="1100" b="0" dirty="0">
                        <a:solidFill>
                          <a:schemeClr val="tx1"/>
                        </a:solidFill>
                        <a:latin typeface="Arial" pitchFamily="34" charset="0"/>
                        <a:ea typeface="Calibri"/>
                        <a:cs typeface="Arial" pitchFamily="34" charset="0"/>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27226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100" b="0" dirty="0" smtClean="0">
                          <a:solidFill>
                            <a:schemeClr val="tx1"/>
                          </a:solidFill>
                          <a:latin typeface="Arial" pitchFamily="34" charset="0"/>
                          <a:ea typeface="Calibri"/>
                          <a:cs typeface="Arial" pitchFamily="34" charset="0"/>
                        </a:rPr>
                        <a:t>OOP, ECEB, ADBMS, IS, SPM, DSA, WT</a:t>
                      </a:r>
                      <a:endParaRPr lang="en-US" sz="11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1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lnSpc>
                          <a:spcPct val="115000"/>
                        </a:lnSpc>
                        <a:spcAft>
                          <a:spcPts val="0"/>
                        </a:spcAft>
                      </a:pPr>
                      <a:endParaRPr lang="en-US" sz="1100" b="0" dirty="0">
                        <a:solidFill>
                          <a:schemeClr val="tx1"/>
                        </a:solidFill>
                        <a:latin typeface="Arial" pitchFamily="34" charset="0"/>
                        <a:ea typeface="Calibri"/>
                        <a:cs typeface="Arial" pitchFamily="34" charset="0"/>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r h="205032">
                <a:tc rowSpan="2">
                  <a:txBody>
                    <a:bodyPr/>
                    <a:lstStyle/>
                    <a:p>
                      <a:pPr algn="ctr">
                        <a:lnSpc>
                          <a:spcPct val="115000"/>
                        </a:lnSpc>
                        <a:spcAft>
                          <a:spcPts val="0"/>
                        </a:spcAft>
                      </a:pPr>
                      <a:r>
                        <a:rPr lang="en-US" sz="1400" u="none" dirty="0" smtClean="0"/>
                        <a:t>313</a:t>
                      </a:r>
                      <a:endParaRPr lang="en-US" sz="1400" b="1" i="0" u="none" dirty="0">
                        <a:solidFill>
                          <a:schemeClr val="tx1">
                            <a:lumMod val="65000"/>
                            <a:lumOff val="35000"/>
                          </a:schemeClr>
                        </a:solidFill>
                        <a:latin typeface="+mn-lt"/>
                        <a:ea typeface="Calibri"/>
                        <a:cs typeface="Arial" pitchFamily="34" charset="0"/>
                      </a:endParaRPr>
                    </a:p>
                  </a:txBody>
                  <a:tcPr marL="68580" marR="68580" marT="0" marB="0" anchor="ctr"/>
                </a:tc>
                <a:tc rowSpan="2">
                  <a:txBody>
                    <a:bodyPr/>
                    <a:lstStyle/>
                    <a:p>
                      <a:pPr algn="ctr">
                        <a:lnSpc>
                          <a:spcPct val="115000"/>
                        </a:lnSpc>
                        <a:spcAft>
                          <a:spcPts val="0"/>
                        </a:spcAft>
                      </a:pPr>
                      <a:r>
                        <a:rPr lang="en-US" sz="1400" dirty="0" smtClean="0"/>
                        <a:t>Hardware Lab</a:t>
                      </a:r>
                      <a:endParaRPr lang="en-US" sz="1400" b="0" dirty="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t>36</a:t>
                      </a:r>
                      <a:endParaRPr lang="en-US" sz="1400" b="0" dirty="0" smtClean="0">
                        <a:solidFill>
                          <a:srgbClr val="000000"/>
                        </a:solidFill>
                        <a:latin typeface="Arial" pitchFamily="34" charset="0"/>
                        <a:ea typeface="Calibri"/>
                        <a:cs typeface="Arial" pitchFamily="34" charset="0"/>
                      </a:endParaRPr>
                    </a:p>
                  </a:txBody>
                  <a:tcPr marL="68580" marR="68580" marT="0" marB="0" anchor="ct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tx1"/>
                          </a:solidFill>
                          <a:effectLst/>
                        </a:rPr>
                        <a:t>74.25</a:t>
                      </a:r>
                      <a:endParaRPr lang="en-US" sz="1400" b="0" dirty="0" smtClean="0">
                        <a:solidFill>
                          <a:schemeClr val="tx1"/>
                        </a:solidFill>
                        <a:latin typeface="Arial" pitchFamily="34" charset="0"/>
                        <a:ea typeface="Calibri"/>
                        <a:cs typeface="Arial" pitchFamily="34" charset="0"/>
                      </a:endParaRPr>
                    </a:p>
                  </a:txBody>
                  <a:tcPr marL="68580" marR="68580" marT="0" marB="0" anchor="ctr"/>
                </a:tc>
                <a:tc>
                  <a:txBody>
                    <a:bodyPr/>
                    <a:lstStyle/>
                    <a:p>
                      <a:pPr algn="ctr"/>
                      <a:r>
                        <a:rPr lang="en-US" sz="1400" b="0" kern="1200" dirty="0" smtClean="0">
                          <a:solidFill>
                            <a:schemeClr val="tx1"/>
                          </a:solidFill>
                          <a:effectLst/>
                          <a:latin typeface="+mn-lt"/>
                          <a:ea typeface="+mn-ea"/>
                          <a:cs typeface="+mn-cs"/>
                        </a:rPr>
                        <a:t>SNMR, COA,DS, CN</a:t>
                      </a:r>
                      <a:endParaRPr lang="en-US" sz="1400" b="0" kern="1200" dirty="0">
                        <a:solidFill>
                          <a:schemeClr val="tx1"/>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algn="ctr"/>
                      <a:r>
                        <a:rPr lang="en-US" sz="1100" b="0" dirty="0" smtClean="0">
                          <a:solidFill>
                            <a:schemeClr val="tx1"/>
                          </a:solidFill>
                          <a:latin typeface="Arial" pitchFamily="34" charset="0"/>
                          <a:ea typeface="Calibri"/>
                          <a:cs typeface="Arial" pitchFamily="34" charset="0"/>
                        </a:rPr>
                        <a:t>1,2,3,5</a:t>
                      </a:r>
                      <a:endParaRPr lang="en-US" sz="1100" b="0" kern="1200" dirty="0">
                        <a:solidFill>
                          <a:schemeClr val="tx1"/>
                        </a:solidFill>
                        <a:effectLst/>
                        <a:latin typeface="+mn-lt"/>
                        <a:ea typeface="+mn-ea"/>
                        <a:cs typeface="+mn-cs"/>
                      </a:endParaRPr>
                    </a:p>
                  </a:txBody>
                  <a:tcPr marL="68580" marR="68580" marT="0" marB="0" anchor="ctr"/>
                </a:tc>
                <a:tc rowSpan="2">
                  <a:txBody>
                    <a:bodyPr/>
                    <a:lstStyle/>
                    <a:p>
                      <a:pPr algn="ctr"/>
                      <a:r>
                        <a:rPr lang="en-US" sz="1100" b="0" dirty="0" smtClean="0">
                          <a:solidFill>
                            <a:schemeClr val="tx1"/>
                          </a:solidFill>
                          <a:latin typeface="Arial" pitchFamily="34" charset="0"/>
                          <a:ea typeface="Calibri"/>
                          <a:cs typeface="Arial" pitchFamily="34" charset="0"/>
                        </a:rPr>
                        <a:t>1,2,3,4,5</a:t>
                      </a:r>
                      <a:endParaRPr lang="en-US" sz="1100" b="0" kern="1200" dirty="0">
                        <a:solidFill>
                          <a:schemeClr val="tx1"/>
                        </a:solidFill>
                        <a:effectLst/>
                        <a:latin typeface="+mn-lt"/>
                        <a:ea typeface="+mn-ea"/>
                        <a:cs typeface="+mn-cs"/>
                      </a:endParaRPr>
                    </a:p>
                  </a:txBody>
                  <a:tcPr marL="68580" marR="68580" marT="0" marB="0" anchor="ctr"/>
                </a:tc>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30132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b="0" kern="1200" dirty="0" smtClean="0">
                          <a:solidFill>
                            <a:schemeClr val="tx1"/>
                          </a:solidFill>
                          <a:effectLst/>
                          <a:latin typeface="+mn-lt"/>
                          <a:ea typeface="+mn-ea"/>
                          <a:cs typeface="+mn-cs"/>
                        </a:rPr>
                        <a:t>PADC, ADC, WT, MCES, DSA</a:t>
                      </a:r>
                      <a:endParaRPr lang="en-US" sz="1400" b="0" kern="1200" dirty="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endParaRPr lang="en-US" sz="1400" b="0" kern="1200" dirty="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pPr algn="ctr"/>
                      <a:endParaRPr lang="en-US" sz="1400" b="0" kern="1200" dirty="0">
                        <a:solidFill>
                          <a:schemeClr val="tx1"/>
                        </a:solidFill>
                        <a:effectLst/>
                        <a:latin typeface="+mn-lt"/>
                        <a:ea typeface="+mn-ea"/>
                        <a:cs typeface="+mn-cs"/>
                      </a:endParaRPr>
                    </a:p>
                  </a:txBody>
                  <a:tcPr marL="68580" marR="68580" marT="0" marB="0" anchor="ctr">
                    <a:lnT w="12700" cap="flat" cmpd="sng" algn="ctr">
                      <a:solidFill>
                        <a:schemeClr val="tx1"/>
                      </a:solidFill>
                      <a:prstDash val="solid"/>
                      <a:round/>
                      <a:headEnd type="none" w="med" len="med"/>
                      <a:tailEnd type="none" w="med" len="med"/>
                    </a:lnT>
                  </a:tcPr>
                </a:tc>
                <a:tc vMerge="1">
                  <a:txBody>
                    <a:bodyPr/>
                    <a:lstStyle/>
                    <a:p>
                      <a:endParaRPr lang="en-US"/>
                    </a:p>
                  </a:txBody>
                  <a:tcPr/>
                </a:tc>
              </a:tr>
            </a:tbl>
          </a:graphicData>
        </a:graphic>
      </p:graphicFrame>
      <p:sp>
        <p:nvSpPr>
          <p:cNvPr id="5" name="Left Arrow 4">
            <a:hlinkClick r:id="rId3" action="ppaction://hlinksldjump"/>
          </p:cNvPr>
          <p:cNvSpPr/>
          <p:nvPr/>
        </p:nvSpPr>
        <p:spPr bwMode="auto">
          <a:xfrm>
            <a:off x="10904560" y="5950425"/>
            <a:ext cx="1078173" cy="764274"/>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09868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Laboratory Cost Details</a:t>
            </a:r>
            <a:endParaRPr lang="en-US"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569386"/>
              </p:ext>
            </p:extLst>
          </p:nvPr>
        </p:nvGraphicFramePr>
        <p:xfrm>
          <a:off x="327546" y="1367907"/>
          <a:ext cx="11762854" cy="5072755"/>
        </p:xfrm>
        <a:graphic>
          <a:graphicData uri="http://schemas.openxmlformats.org/drawingml/2006/table">
            <a:tbl>
              <a:tblPr>
                <a:tableStyleId>{5C22544A-7EE6-4342-B048-85BDC9FD1C3A}</a:tableStyleId>
              </a:tblPr>
              <a:tblGrid>
                <a:gridCol w="443727"/>
                <a:gridCol w="1697836"/>
                <a:gridCol w="1145299"/>
                <a:gridCol w="1051796"/>
                <a:gridCol w="1035361"/>
                <a:gridCol w="1002492"/>
                <a:gridCol w="1023036"/>
                <a:gridCol w="1023036"/>
                <a:gridCol w="1072338"/>
                <a:gridCol w="1035361"/>
                <a:gridCol w="1232572"/>
              </a:tblGrid>
              <a:tr h="572910">
                <a:tc>
                  <a:txBody>
                    <a:bodyPr/>
                    <a:lstStyle/>
                    <a:p>
                      <a:pPr algn="l" fontAlgn="b"/>
                      <a:r>
                        <a:rPr lang="en-US" sz="1600" b="1" u="none" strike="noStrike" dirty="0">
                          <a:solidFill>
                            <a:schemeClr val="bg1"/>
                          </a:solidFill>
                          <a:effectLst/>
                        </a:rPr>
                        <a:t>Sr. No</a:t>
                      </a:r>
                      <a:endParaRPr lang="en-US" sz="16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a:solidFill>
                            <a:schemeClr val="bg1"/>
                          </a:solidFill>
                          <a:effectLst/>
                        </a:rPr>
                        <a:t>Name of  Article</a:t>
                      </a:r>
                      <a:endParaRPr lang="en-US" sz="1600" b="1" i="0" u="none" strike="noStrike">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a:solidFill>
                            <a:schemeClr val="bg1"/>
                          </a:solidFill>
                          <a:effectLst/>
                        </a:rPr>
                        <a:t>Lab- 202 Amount</a:t>
                      </a:r>
                      <a:endParaRPr lang="en-US" sz="1600" b="1" i="0" u="none" strike="noStrike">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a:solidFill>
                            <a:schemeClr val="bg1"/>
                          </a:solidFill>
                          <a:effectLst/>
                        </a:rPr>
                        <a:t>Lab- 203 Amount</a:t>
                      </a:r>
                      <a:endParaRPr lang="en-US" sz="1600" b="1" i="0" u="none" strike="noStrike">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a:solidFill>
                            <a:schemeClr val="bg1"/>
                          </a:solidFill>
                          <a:effectLst/>
                        </a:rPr>
                        <a:t>Lab- 204 Amount</a:t>
                      </a:r>
                      <a:endParaRPr lang="en-US" sz="1600" b="1" i="0" u="none" strike="noStrike">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a:solidFill>
                            <a:schemeClr val="bg1"/>
                          </a:solidFill>
                          <a:effectLst/>
                        </a:rPr>
                        <a:t>Lab- 205 Amount</a:t>
                      </a:r>
                      <a:endParaRPr lang="en-US" sz="1600" b="1" i="0" u="none" strike="noStrike">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dirty="0">
                          <a:solidFill>
                            <a:schemeClr val="bg1"/>
                          </a:solidFill>
                          <a:effectLst/>
                        </a:rPr>
                        <a:t>Lab- 206 Amount</a:t>
                      </a:r>
                      <a:endParaRPr lang="en-US" sz="16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a:solidFill>
                            <a:schemeClr val="bg1"/>
                          </a:solidFill>
                          <a:effectLst/>
                        </a:rPr>
                        <a:t>Lab- 207 Amount</a:t>
                      </a:r>
                      <a:endParaRPr lang="en-US" sz="1600" b="1" i="0" u="none" strike="noStrike">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dirty="0">
                          <a:solidFill>
                            <a:schemeClr val="bg1"/>
                          </a:solidFill>
                          <a:effectLst/>
                        </a:rPr>
                        <a:t>Lab- 213 Amount</a:t>
                      </a:r>
                      <a:endParaRPr lang="en-US" sz="16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r>
                        <a:rPr lang="en-US" sz="1600" b="1" u="none" strike="noStrike" dirty="0">
                          <a:solidFill>
                            <a:schemeClr val="bg1"/>
                          </a:solidFill>
                          <a:effectLst/>
                        </a:rPr>
                        <a:t>Lab- 313 Amount</a:t>
                      </a:r>
                      <a:endParaRPr lang="en-US" sz="16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r>
              <a:tr h="706849">
                <a:tc>
                  <a:txBody>
                    <a:bodyPr/>
                    <a:lstStyle/>
                    <a:p>
                      <a:pPr algn="ctr" fontAlgn="ctr"/>
                      <a:r>
                        <a:rPr lang="en-US" sz="1400" b="1" u="none" strike="noStrike">
                          <a:solidFill>
                            <a:schemeClr val="bg1"/>
                          </a:solidFill>
                          <a:effectLst/>
                        </a:rPr>
                        <a:t>1</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ctr"/>
                      <a:r>
                        <a:rPr lang="en-US" sz="1400" b="1" u="none" strike="noStrike" dirty="0">
                          <a:solidFill>
                            <a:schemeClr val="bg1"/>
                          </a:solidFill>
                          <a:effectLst/>
                        </a:rPr>
                        <a:t>Computers</a:t>
                      </a:r>
                      <a:endParaRPr lang="en-US" sz="14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400" u="none" strike="noStrike" dirty="0">
                          <a:effectLst/>
                        </a:rPr>
                        <a:t>9,36,000.00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13,14,000.00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10,36,000.00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13,14,000.00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9,36,000.00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7,73,999.27</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16,56,000.00</a:t>
                      </a:r>
                      <a:endParaRPr lang="en-US"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dirty="0">
                          <a:effectLst/>
                        </a:rPr>
                        <a:t> 10,08,000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r>
              <a:tr h="713216">
                <a:tc>
                  <a:txBody>
                    <a:bodyPr/>
                    <a:lstStyle/>
                    <a:p>
                      <a:pPr algn="ctr" fontAlgn="ctr"/>
                      <a:r>
                        <a:rPr lang="en-US" sz="1400" b="1" u="none" strike="noStrike">
                          <a:solidFill>
                            <a:schemeClr val="bg1"/>
                          </a:solidFill>
                          <a:effectLst/>
                        </a:rPr>
                        <a:t>2</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US" sz="1400" b="1" u="none" strike="noStrike" dirty="0">
                          <a:solidFill>
                            <a:schemeClr val="bg1"/>
                          </a:solidFill>
                          <a:effectLst/>
                        </a:rPr>
                        <a:t>Dot Matrix Printer (EPSON)</a:t>
                      </a:r>
                      <a:endParaRPr lang="en-US" sz="14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ctr" fontAlgn="ctr"/>
                      <a:r>
                        <a:rPr lang="en-US" sz="1400" u="none" strike="noStrike">
                          <a:effectLst/>
                        </a:rPr>
                        <a:t>13,700.00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16,550.00</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13,500.00</a:t>
                      </a:r>
                      <a:endParaRPr lang="en-U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a:effectLst/>
                        </a:rPr>
                        <a:t>13,500.00</a:t>
                      </a:r>
                      <a:endParaRPr lang="en-U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a:effectLst/>
                        </a:rPr>
                        <a:t>13,500.00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13,500.00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dirty="0" smtClean="0">
                          <a:solidFill>
                            <a:schemeClr val="tx1"/>
                          </a:solidFill>
                          <a:effectLst/>
                          <a:latin typeface="+mn-lt"/>
                        </a:rPr>
                        <a:t>21000</a:t>
                      </a:r>
                      <a:endParaRPr lang="en-US" sz="14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18,499.00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r>
              <a:tr h="502758">
                <a:tc>
                  <a:txBody>
                    <a:bodyPr/>
                    <a:lstStyle/>
                    <a:p>
                      <a:pPr algn="ctr" fontAlgn="ctr"/>
                      <a:r>
                        <a:rPr lang="en-US" sz="1400" b="1" u="none" strike="noStrike">
                          <a:solidFill>
                            <a:schemeClr val="bg1"/>
                          </a:solidFill>
                          <a:effectLst/>
                        </a:rPr>
                        <a:t>3</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US" sz="1400" b="1" u="none" strike="noStrike" dirty="0">
                          <a:solidFill>
                            <a:schemeClr val="bg1"/>
                          </a:solidFill>
                          <a:effectLst/>
                        </a:rPr>
                        <a:t>7.5 K.V.A. STABILIZER</a:t>
                      </a:r>
                      <a:endParaRPr lang="en-US" sz="14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ctr" fontAlgn="ctr"/>
                      <a:r>
                        <a:rPr lang="en-US" sz="1400" u="none" strike="noStrike">
                          <a:effectLst/>
                        </a:rPr>
                        <a:t>20,754.00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29,812.50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13,877.50</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21,563.33</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20,754.00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20,000.00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r>
              <a:tr h="771676">
                <a:tc>
                  <a:txBody>
                    <a:bodyPr/>
                    <a:lstStyle/>
                    <a:p>
                      <a:pPr algn="ctr" fontAlgn="ctr"/>
                      <a:r>
                        <a:rPr lang="en-US" sz="1400" b="1" u="none" strike="noStrike">
                          <a:solidFill>
                            <a:schemeClr val="bg1"/>
                          </a:solidFill>
                          <a:effectLst/>
                        </a:rPr>
                        <a:t>4</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t"/>
                      <a:r>
                        <a:rPr lang="en-US" sz="1400" b="1" u="none" strike="noStrike" dirty="0">
                          <a:solidFill>
                            <a:schemeClr val="bg1"/>
                          </a:solidFill>
                          <a:effectLst/>
                        </a:rPr>
                        <a:t>N/W 24 &amp; 16 PORT PATCHPANEL, 19”RACK</a:t>
                      </a:r>
                      <a:endParaRPr lang="en-US" sz="1400" b="1" i="0" u="none" strike="noStrike" dirty="0">
                        <a:solidFill>
                          <a:schemeClr val="bg1"/>
                        </a:solidFill>
                        <a:effectLst/>
                        <a:latin typeface="Times New Roman" panose="02020603050405020304" pitchFamily="18" charset="0"/>
                      </a:endParaRPr>
                    </a:p>
                  </a:txBody>
                  <a:tcPr marL="85725" marR="9525" marT="9525" marB="0">
                    <a:solidFill>
                      <a:schemeClr val="accent1"/>
                    </a:solidFill>
                  </a:tcPr>
                </a:tc>
                <a:tc>
                  <a:txBody>
                    <a:bodyPr/>
                    <a:lstStyle/>
                    <a:p>
                      <a:pPr algn="ctr" fontAlgn="ctr"/>
                      <a:r>
                        <a:rPr lang="en-US" sz="1400" u="none" strike="noStrike">
                          <a:effectLst/>
                        </a:rPr>
                        <a:t>73,343.00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59,740.00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94,772.00</a:t>
                      </a:r>
                      <a:endParaRPr lang="en-US" sz="1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dirty="0">
                          <a:effectLst/>
                        </a:rPr>
                        <a:t>106538</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78,516.50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78,516.50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7,172.00</a:t>
                      </a:r>
                      <a:endParaRPr lang="en-U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a:effectLst/>
                        </a:rPr>
                        <a:t>70,880.00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r>
              <a:tr h="467683">
                <a:tc>
                  <a:txBody>
                    <a:bodyPr/>
                    <a:lstStyle/>
                    <a:p>
                      <a:pPr algn="ctr" fontAlgn="ctr"/>
                      <a:r>
                        <a:rPr lang="en-US" sz="1400" b="1" u="none" strike="noStrike">
                          <a:solidFill>
                            <a:schemeClr val="bg1"/>
                          </a:solidFill>
                          <a:effectLst/>
                        </a:rPr>
                        <a:t>5</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US" sz="1400" b="1" u="none" strike="noStrike" dirty="0">
                          <a:solidFill>
                            <a:schemeClr val="bg1"/>
                          </a:solidFill>
                          <a:effectLst/>
                        </a:rPr>
                        <a:t>In Focus Projector IN 114</a:t>
                      </a:r>
                      <a:endParaRPr lang="en-US" sz="14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ctr" fontAlgn="ctr"/>
                      <a:r>
                        <a:rPr lang="en-US" sz="1400" u="none" strike="noStrike">
                          <a:effectLst/>
                        </a:rPr>
                        <a:t>26,250.17</a:t>
                      </a:r>
                      <a:endParaRPr lang="en-U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a:effectLst/>
                        </a:rPr>
                        <a:t>26,250.00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26,250.17</a:t>
                      </a:r>
                      <a:endParaRPr lang="en-US" sz="14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n-US" sz="1400" u="none" strike="noStrike">
                          <a:effectLst/>
                        </a:rPr>
                        <a:t>26,250.00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26,250.00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26,250.00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 </a:t>
                      </a:r>
                      <a:r>
                        <a:rPr lang="en-US" sz="1400" u="none" strike="noStrike" dirty="0" smtClean="0">
                          <a:effectLst/>
                        </a:rPr>
                        <a:t>26,250.00</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r>
              <a:tr h="467683">
                <a:tc>
                  <a:txBody>
                    <a:bodyPr/>
                    <a:lstStyle/>
                    <a:p>
                      <a:pPr algn="ctr" fontAlgn="ctr"/>
                      <a:r>
                        <a:rPr lang="en-US" sz="1400" b="1" u="none" strike="noStrike">
                          <a:solidFill>
                            <a:schemeClr val="bg1"/>
                          </a:solidFill>
                          <a:effectLst/>
                        </a:rPr>
                        <a:t>6</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US" sz="1400" b="1" u="none" strike="noStrike" dirty="0">
                          <a:solidFill>
                            <a:schemeClr val="bg1"/>
                          </a:solidFill>
                          <a:effectLst/>
                        </a:rPr>
                        <a:t>Dell power Edge Rs20 server</a:t>
                      </a:r>
                      <a:endParaRPr lang="en-US"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6,09,000.00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r>
              <a:tr h="467683">
                <a:tc>
                  <a:txBody>
                    <a:bodyPr/>
                    <a:lstStyle/>
                    <a:p>
                      <a:pPr algn="ctr" fontAlgn="ctr"/>
                      <a:r>
                        <a:rPr lang="en-US" sz="1400" b="1" u="none" strike="noStrike">
                          <a:solidFill>
                            <a:schemeClr val="bg1"/>
                          </a:solidFill>
                          <a:effectLst/>
                        </a:rPr>
                        <a:t>7</a:t>
                      </a:r>
                      <a:endParaRPr lang="en-US" sz="1400" b="1" i="0" u="none" strike="noStrike">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US" sz="1400" b="1" u="none" strike="noStrike" dirty="0">
                          <a:solidFill>
                            <a:schemeClr val="bg1"/>
                          </a:solidFill>
                          <a:effectLst/>
                        </a:rPr>
                        <a:t>Hardware </a:t>
                      </a:r>
                      <a:r>
                        <a:rPr lang="en-US" sz="1400" b="1" u="none" strike="noStrike" dirty="0" smtClean="0">
                          <a:solidFill>
                            <a:schemeClr val="bg1"/>
                          </a:solidFill>
                          <a:effectLst/>
                        </a:rPr>
                        <a:t>Equipment</a:t>
                      </a:r>
                      <a:endParaRPr lang="en-US" sz="14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u="none" strike="noStrike">
                          <a:effectLst/>
                        </a:rPr>
                        <a:t>11,12,034.00</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400" b="1" u="none" strike="noStrike" dirty="0">
                          <a:solidFill>
                            <a:schemeClr val="bg1"/>
                          </a:solidFill>
                          <a:effectLst/>
                        </a:rPr>
                        <a:t>Total Lab Cost</a:t>
                      </a:r>
                      <a:endParaRPr lang="en-US" sz="14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r>
              <a:tr h="311008">
                <a:tc>
                  <a:txBody>
                    <a:bodyPr/>
                    <a:lstStyle/>
                    <a:p>
                      <a:pPr algn="l" fontAlgn="b"/>
                      <a:r>
                        <a:rPr lang="en-US" sz="1400" b="1" u="none" strike="noStrike">
                          <a:solidFill>
                            <a:schemeClr val="bg1"/>
                          </a:solidFill>
                          <a:effectLst/>
                        </a:rPr>
                        <a:t> </a:t>
                      </a:r>
                      <a:endParaRPr lang="en-US" sz="1400" b="1" i="0" u="none" strike="noStrike">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l" fontAlgn="b"/>
                      <a:r>
                        <a:rPr lang="en-US" sz="1800" b="1" u="none" strike="noStrike" dirty="0">
                          <a:solidFill>
                            <a:schemeClr val="bg1"/>
                          </a:solidFill>
                          <a:effectLst/>
                        </a:rPr>
                        <a:t>            Total </a:t>
                      </a:r>
                      <a:endParaRPr lang="en-US" sz="1800" b="1" i="0" u="none" strike="noStrike" dirty="0">
                        <a:solidFill>
                          <a:schemeClr val="bg1"/>
                        </a:solidFill>
                        <a:effectLst/>
                        <a:latin typeface="Times New Roman" panose="02020603050405020304" pitchFamily="18" charset="0"/>
                      </a:endParaRPr>
                    </a:p>
                  </a:txBody>
                  <a:tcPr marL="9525" marR="9525" marT="9525" marB="0" anchor="b">
                    <a:solidFill>
                      <a:schemeClr val="accent1"/>
                    </a:solidFill>
                  </a:tcPr>
                </a:tc>
                <a:tc>
                  <a:txBody>
                    <a:bodyPr/>
                    <a:lstStyle/>
                    <a:p>
                      <a:pPr algn="ctr" fontAlgn="ctr"/>
                      <a:r>
                        <a:rPr lang="en-US" sz="1400" u="none" strike="noStrike" dirty="0">
                          <a:effectLst/>
                        </a:rPr>
                        <a:t>10,70,047.17</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14,46,352.00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17,93,399.67</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14,81,851.33</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10,75,020.50</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a:effectLst/>
                        </a:rPr>
                        <a:t>9,12,265.77</a:t>
                      </a:r>
                      <a:endParaRPr lang="en-US" sz="14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smtClean="0">
                          <a:effectLst/>
                        </a:rPr>
                        <a:t>17,10,420.00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400" u="none" strike="noStrike" dirty="0">
                          <a:effectLst/>
                        </a:rPr>
                        <a:t>10,97,379.00</a:t>
                      </a:r>
                      <a:endParaRPr lang="en-US" sz="1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en-US" sz="1400" b="1" u="none" strike="noStrike" dirty="0" smtClean="0">
                          <a:solidFill>
                            <a:schemeClr val="bg1"/>
                          </a:solidFill>
                          <a:effectLst/>
                        </a:rPr>
                        <a:t>1,05,86,737.44</a:t>
                      </a:r>
                      <a:endParaRPr lang="en-US"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r>
            </a:tbl>
          </a:graphicData>
        </a:graphic>
      </p:graphicFrame>
    </p:spTree>
    <p:extLst>
      <p:ext uri="{BB962C8B-B14F-4D97-AF65-F5344CB8AC3E}">
        <p14:creationId xmlns:p14="http://schemas.microsoft.com/office/powerpoint/2010/main" val="2823304630"/>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a:t>
            </a:r>
            <a:r>
              <a:rPr lang="en-US" dirty="0"/>
              <a:t>Room and Discussion Room</a:t>
            </a:r>
          </a:p>
        </p:txBody>
      </p:sp>
      <p:graphicFrame>
        <p:nvGraphicFramePr>
          <p:cNvPr id="4" name="Table 3"/>
          <p:cNvGraphicFramePr>
            <a:graphicFrameLocks noGrp="1"/>
          </p:cNvGraphicFramePr>
          <p:nvPr>
            <p:extLst/>
          </p:nvPr>
        </p:nvGraphicFramePr>
        <p:xfrm>
          <a:off x="519248" y="976498"/>
          <a:ext cx="10002791" cy="5635875"/>
        </p:xfrm>
        <a:graphic>
          <a:graphicData uri="http://schemas.openxmlformats.org/drawingml/2006/table">
            <a:tbl>
              <a:tblPr firstRow="1" bandRow="1">
                <a:tableStyleId>{7DF18680-E054-41AD-8BC1-D1AEF772440D}</a:tableStyleId>
              </a:tblPr>
              <a:tblGrid>
                <a:gridCol w="2338686"/>
                <a:gridCol w="2806423"/>
                <a:gridCol w="1365029"/>
                <a:gridCol w="3492653"/>
              </a:tblGrid>
              <a:tr h="337147">
                <a:tc>
                  <a:txBody>
                    <a:bodyPr/>
                    <a:lstStyle/>
                    <a:p>
                      <a:pPr algn="ctr">
                        <a:lnSpc>
                          <a:spcPct val="115000"/>
                        </a:lnSpc>
                        <a:spcAft>
                          <a:spcPts val="0"/>
                        </a:spcAft>
                      </a:pPr>
                      <a:r>
                        <a:rPr lang="en-US" sz="1600" spc="5" dirty="0"/>
                        <a:t>R</a:t>
                      </a:r>
                      <a:r>
                        <a:rPr lang="en-US" sz="1600" spc="-5" dirty="0"/>
                        <a:t>oo</a:t>
                      </a:r>
                      <a:r>
                        <a:rPr lang="en-US" sz="1600" dirty="0"/>
                        <a:t>m</a:t>
                      </a:r>
                      <a:r>
                        <a:rPr lang="en-US" sz="1600" spc="5" dirty="0"/>
                        <a:t> Description</a:t>
                      </a:r>
                      <a:endParaRPr lang="en-US" sz="16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a:t>U</a:t>
                      </a:r>
                      <a:r>
                        <a:rPr lang="en-US" sz="1600" dirty="0"/>
                        <a:t>s</a:t>
                      </a:r>
                      <a:r>
                        <a:rPr lang="en-US" sz="1600" spc="5" dirty="0"/>
                        <a:t>a</a:t>
                      </a:r>
                      <a:r>
                        <a:rPr lang="en-US" sz="1600" spc="-5" dirty="0"/>
                        <a:t>g</a:t>
                      </a:r>
                      <a:r>
                        <a:rPr lang="en-US" sz="1600" dirty="0"/>
                        <a:t>e</a:t>
                      </a:r>
                      <a:endParaRPr lang="en-US" sz="16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a:t>C</a:t>
                      </a:r>
                      <a:r>
                        <a:rPr lang="en-US" sz="1600" spc="-10" dirty="0"/>
                        <a:t>a</a:t>
                      </a:r>
                      <a:r>
                        <a:rPr lang="en-US" sz="1600" spc="5" dirty="0"/>
                        <a:t>pa</a:t>
                      </a:r>
                      <a:r>
                        <a:rPr lang="en-US" sz="1600" spc="-10" dirty="0"/>
                        <a:t>c</a:t>
                      </a:r>
                      <a:r>
                        <a:rPr lang="en-US" sz="1600" spc="5" dirty="0"/>
                        <a:t>it</a:t>
                      </a:r>
                      <a:r>
                        <a:rPr lang="en-US" sz="1600" dirty="0"/>
                        <a:t>y</a:t>
                      </a:r>
                      <a:endParaRPr lang="en-US" sz="1600" b="1"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a:t>R</a:t>
                      </a:r>
                      <a:r>
                        <a:rPr lang="en-US" sz="1600" spc="-5" dirty="0"/>
                        <a:t>oo</a:t>
                      </a:r>
                      <a:r>
                        <a:rPr lang="en-US" sz="1600" dirty="0"/>
                        <a:t>ms</a:t>
                      </a:r>
                      <a:r>
                        <a:rPr lang="en-US" sz="1600" spc="5" dirty="0"/>
                        <a:t> </a:t>
                      </a:r>
                      <a:r>
                        <a:rPr lang="en-US" sz="1600" dirty="0"/>
                        <a:t>E</a:t>
                      </a:r>
                      <a:r>
                        <a:rPr lang="en-US" sz="1600" spc="-5" dirty="0"/>
                        <a:t>q</a:t>
                      </a:r>
                      <a:r>
                        <a:rPr lang="en-US" sz="1600" spc="5" dirty="0"/>
                        <a:t>u</a:t>
                      </a:r>
                      <a:r>
                        <a:rPr lang="en-US" sz="1600" spc="-5" dirty="0"/>
                        <a:t>ip</a:t>
                      </a:r>
                      <a:r>
                        <a:rPr lang="en-US" sz="1600" spc="5" dirty="0"/>
                        <a:t>p</a:t>
                      </a:r>
                      <a:r>
                        <a:rPr lang="en-US" sz="1600" spc="-10" dirty="0"/>
                        <a:t>e</a:t>
                      </a:r>
                      <a:r>
                        <a:rPr lang="en-US" sz="1600" dirty="0"/>
                        <a:t>d</a:t>
                      </a:r>
                      <a:r>
                        <a:rPr lang="en-US" sz="1600" spc="10" dirty="0"/>
                        <a:t> </a:t>
                      </a:r>
                      <a:r>
                        <a:rPr lang="en-US" sz="1600" spc="-15" dirty="0"/>
                        <a:t>w</a:t>
                      </a:r>
                      <a:r>
                        <a:rPr lang="en-US" sz="1600" spc="5" dirty="0"/>
                        <a:t>i</a:t>
                      </a:r>
                      <a:r>
                        <a:rPr lang="en-US" sz="1600" spc="-5" dirty="0"/>
                        <a:t>t</a:t>
                      </a:r>
                      <a:r>
                        <a:rPr lang="en-US" sz="1600" dirty="0"/>
                        <a:t>h</a:t>
                      </a:r>
                      <a:endParaRPr lang="en-US" sz="1600" b="1" dirty="0">
                        <a:solidFill>
                          <a:srgbClr val="000000"/>
                        </a:solidFill>
                        <a:latin typeface="Arial" pitchFamily="34" charset="0"/>
                        <a:ea typeface="Calibri"/>
                        <a:cs typeface="Arial" pitchFamily="34" charset="0"/>
                      </a:endParaRPr>
                    </a:p>
                  </a:txBody>
                  <a:tcPr marL="68580" marR="68580" marT="0" marB="0" anchor="ctr"/>
                </a:tc>
              </a:tr>
              <a:tr h="785820">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HOD IT Cabin C-105</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HOD IT Seating Arrangement, Faculty Meeting Room</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1+6</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Internet, AC, Table,</a:t>
                      </a:r>
                      <a:r>
                        <a:rPr lang="en-US" sz="1600" b="0" baseline="0" dirty="0" smtClean="0">
                          <a:solidFill>
                            <a:srgbClr val="000000"/>
                          </a:solidFill>
                          <a:latin typeface="Arial" pitchFamily="34" charset="0"/>
                          <a:ea typeface="Calibri"/>
                          <a:cs typeface="Arial" pitchFamily="34" charset="0"/>
                        </a:rPr>
                        <a:t> </a:t>
                      </a:r>
                      <a:r>
                        <a:rPr lang="en-US" sz="1600" b="0" dirty="0" smtClean="0">
                          <a:solidFill>
                            <a:srgbClr val="000000"/>
                          </a:solidFill>
                          <a:latin typeface="Arial" pitchFamily="34" charset="0"/>
                          <a:ea typeface="Calibri"/>
                          <a:cs typeface="Arial" pitchFamily="34" charset="0"/>
                        </a:rPr>
                        <a:t>7 Chairs, Intercom</a:t>
                      </a:r>
                      <a:endParaRPr lang="en-US" sz="1600" b="0" dirty="0">
                        <a:solidFill>
                          <a:srgbClr val="000000"/>
                        </a:solidFill>
                        <a:latin typeface="Arial" pitchFamily="34" charset="0"/>
                        <a:ea typeface="Calibri"/>
                        <a:cs typeface="Arial" pitchFamily="34" charset="0"/>
                      </a:endParaRPr>
                    </a:p>
                  </a:txBody>
                  <a:tcPr marL="68580" marR="68580" marT="0" marB="0" anchor="ctr"/>
                </a:tc>
              </a:tr>
              <a:tr h="785820">
                <a:tc>
                  <a:txBody>
                    <a:bodyPr/>
                    <a:lstStyle/>
                    <a:p>
                      <a:pPr algn="ctr">
                        <a:lnSpc>
                          <a:spcPct val="115000"/>
                        </a:lnSpc>
                        <a:spcAft>
                          <a:spcPts val="0"/>
                        </a:spcAft>
                      </a:pPr>
                      <a:r>
                        <a:rPr lang="en-US" sz="1600" spc="5" dirty="0"/>
                        <a:t>M</a:t>
                      </a:r>
                      <a:r>
                        <a:rPr lang="en-US" sz="1600" spc="-10" dirty="0"/>
                        <a:t>ee</a:t>
                      </a:r>
                      <a:r>
                        <a:rPr lang="en-US" sz="1600" spc="5" dirty="0"/>
                        <a:t>tin</a:t>
                      </a:r>
                      <a:r>
                        <a:rPr lang="en-US" sz="1600" dirty="0"/>
                        <a:t>g</a:t>
                      </a:r>
                    </a:p>
                    <a:p>
                      <a:pPr algn="ctr">
                        <a:lnSpc>
                          <a:spcPct val="115000"/>
                        </a:lnSpc>
                        <a:spcAft>
                          <a:spcPts val="0"/>
                        </a:spcAft>
                      </a:pPr>
                      <a:r>
                        <a:rPr lang="en-US" sz="1600" dirty="0" smtClean="0"/>
                        <a:t>R</a:t>
                      </a:r>
                      <a:r>
                        <a:rPr lang="en-US" sz="1600" spc="-5" dirty="0" smtClean="0"/>
                        <a:t>oo</a:t>
                      </a:r>
                      <a:r>
                        <a:rPr lang="en-US" sz="1600" dirty="0" smtClean="0"/>
                        <a:t>m-Lab </a:t>
                      </a:r>
                      <a:r>
                        <a:rPr lang="en-US" sz="1600" spc="5" dirty="0" smtClean="0"/>
                        <a:t>n</a:t>
                      </a:r>
                      <a:r>
                        <a:rPr lang="en-US" sz="1600" spc="-5" dirty="0" smtClean="0"/>
                        <a:t>o</a:t>
                      </a:r>
                      <a:r>
                        <a:rPr lang="en-US" sz="1600" dirty="0"/>
                        <a:t>. </a:t>
                      </a:r>
                      <a:r>
                        <a:rPr lang="en-US" sz="1600" dirty="0" smtClean="0"/>
                        <a:t>203, 204,205</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a:t>Departmental meeting,</a:t>
                      </a:r>
                    </a:p>
                    <a:p>
                      <a:pPr algn="ctr">
                        <a:lnSpc>
                          <a:spcPct val="115000"/>
                        </a:lnSpc>
                        <a:spcAft>
                          <a:spcPts val="0"/>
                        </a:spcAft>
                      </a:pPr>
                      <a:r>
                        <a:rPr lang="en-US" sz="1600" dirty="0"/>
                        <a:t>Counseling of </a:t>
                      </a:r>
                      <a:r>
                        <a:rPr lang="en-US" sz="1600" dirty="0" smtClean="0"/>
                        <a:t>Students</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09</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dirty="0" smtClean="0"/>
                        <a:t>Internet Connection, Chairs</a:t>
                      </a:r>
                      <a:endParaRPr lang="en-US" sz="1600" b="0" dirty="0">
                        <a:solidFill>
                          <a:srgbClr val="000000"/>
                        </a:solidFill>
                        <a:latin typeface="Arial" pitchFamily="34" charset="0"/>
                        <a:ea typeface="Calibri"/>
                        <a:cs typeface="Arial" pitchFamily="34" charset="0"/>
                      </a:endParaRPr>
                    </a:p>
                  </a:txBody>
                  <a:tcPr marL="68580" marR="68580" marT="0" marB="0" anchor="ctr"/>
                </a:tc>
              </a:tr>
              <a:tr h="264415">
                <a:tc>
                  <a:txBody>
                    <a:bodyPr/>
                    <a:lstStyle/>
                    <a:p>
                      <a:pPr algn="ctr">
                        <a:lnSpc>
                          <a:spcPct val="115000"/>
                        </a:lnSpc>
                        <a:spcAft>
                          <a:spcPts val="0"/>
                        </a:spcAft>
                      </a:pPr>
                      <a:r>
                        <a:rPr lang="en-US" sz="1600" spc="-15" dirty="0"/>
                        <a:t>F</a:t>
                      </a:r>
                      <a:r>
                        <a:rPr lang="en-US" sz="1600" spc="5" dirty="0"/>
                        <a:t>acu</a:t>
                      </a:r>
                      <a:r>
                        <a:rPr lang="en-US" sz="1600" spc="-5" dirty="0"/>
                        <a:t>l</a:t>
                      </a:r>
                      <a:r>
                        <a:rPr lang="en-US" sz="1600" spc="5" dirty="0"/>
                        <a:t>t</a:t>
                      </a:r>
                      <a:r>
                        <a:rPr lang="en-US" sz="1600" dirty="0"/>
                        <a:t>y</a:t>
                      </a:r>
                      <a:r>
                        <a:rPr lang="en-US" sz="1600" spc="-15" dirty="0"/>
                        <a:t> </a:t>
                      </a:r>
                      <a:r>
                        <a:rPr lang="en-US" sz="1600" spc="-5" dirty="0" smtClean="0"/>
                        <a:t>r</a:t>
                      </a:r>
                      <a:r>
                        <a:rPr lang="en-US" sz="1600" spc="5" dirty="0" smtClean="0"/>
                        <a:t>o</a:t>
                      </a:r>
                      <a:r>
                        <a:rPr lang="en-US" sz="1600" spc="-5" dirty="0" smtClean="0"/>
                        <a:t>o</a:t>
                      </a:r>
                      <a:r>
                        <a:rPr lang="en-US" sz="1600" dirty="0" smtClean="0"/>
                        <a:t>m-I</a:t>
                      </a:r>
                      <a:endParaRPr lang="en-US" sz="1600" b="0" dirty="0">
                        <a:solidFill>
                          <a:srgbClr val="000000"/>
                        </a:solidFill>
                        <a:latin typeface="Arial" pitchFamily="34" charset="0"/>
                        <a:ea typeface="Calibri"/>
                        <a:cs typeface="Arial" pitchFamily="34" charset="0"/>
                      </a:endParaRPr>
                    </a:p>
                  </a:txBody>
                  <a:tcPr marL="68580" marR="68580" marT="0" marB="0" anchor="ctr"/>
                </a:tc>
                <a:tc rowSpan="3">
                  <a:txBody>
                    <a:bodyPr/>
                    <a:lstStyle/>
                    <a:p>
                      <a:pPr algn="ctr">
                        <a:lnSpc>
                          <a:spcPct val="115000"/>
                        </a:lnSpc>
                        <a:spcAft>
                          <a:spcPts val="0"/>
                        </a:spcAft>
                      </a:pPr>
                      <a:r>
                        <a:rPr lang="en-US" sz="1600" dirty="0"/>
                        <a:t>Lecture Preparation,</a:t>
                      </a:r>
                    </a:p>
                    <a:p>
                      <a:pPr algn="ctr">
                        <a:lnSpc>
                          <a:spcPct val="115000"/>
                        </a:lnSpc>
                        <a:spcAft>
                          <a:spcPts val="0"/>
                        </a:spcAft>
                      </a:pPr>
                      <a:r>
                        <a:rPr lang="en-US" sz="1600" dirty="0"/>
                        <a:t>Discussion.</a:t>
                      </a:r>
                      <a:endParaRPr lang="en-US" sz="1600" b="0" dirty="0">
                        <a:solidFill>
                          <a:srgbClr val="000000"/>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600" dirty="0" smtClean="0"/>
                        <a:t>18</a:t>
                      </a:r>
                      <a:endParaRPr lang="en-US" sz="1600" b="0" dirty="0">
                        <a:solidFill>
                          <a:srgbClr val="000000"/>
                        </a:solidFill>
                        <a:latin typeface="Arial" pitchFamily="34" charset="0"/>
                        <a:ea typeface="Calibri"/>
                        <a:cs typeface="Arial" pitchFamily="34" charset="0"/>
                      </a:endParaRPr>
                    </a:p>
                  </a:txBody>
                  <a:tcPr marL="68580" marR="68580" marT="0" marB="0" anchor="ctr"/>
                </a:tc>
                <a:tc rowSpan="2">
                  <a:txBody>
                    <a:bodyPr/>
                    <a:lstStyle/>
                    <a:p>
                      <a:pPr algn="ctr">
                        <a:lnSpc>
                          <a:spcPct val="115000"/>
                        </a:lnSpc>
                        <a:spcAft>
                          <a:spcPts val="0"/>
                        </a:spcAft>
                      </a:pPr>
                      <a:r>
                        <a:rPr lang="en-US" sz="1600" spc="-5" dirty="0" smtClean="0"/>
                        <a:t>P</a:t>
                      </a:r>
                      <a:r>
                        <a:rPr lang="en-US" sz="1600" spc="5" dirty="0" smtClean="0"/>
                        <a:t>C(06 Nos</a:t>
                      </a:r>
                      <a:r>
                        <a:rPr lang="en-US" sz="1600" spc="5" dirty="0"/>
                        <a:t>.)</a:t>
                      </a:r>
                      <a:r>
                        <a:rPr lang="en-US" sz="1600" dirty="0"/>
                        <a:t>,</a:t>
                      </a:r>
                      <a:r>
                        <a:rPr lang="en-US" sz="1600" spc="5" dirty="0"/>
                        <a:t> </a:t>
                      </a:r>
                      <a:r>
                        <a:rPr lang="en-US" sz="1600" spc="-25" dirty="0" smtClean="0"/>
                        <a:t>I</a:t>
                      </a:r>
                      <a:r>
                        <a:rPr lang="en-US" sz="1600" spc="5" dirty="0" smtClean="0"/>
                        <a:t>nt</a:t>
                      </a:r>
                      <a:r>
                        <a:rPr lang="en-US" sz="1600" spc="-10" dirty="0" smtClean="0"/>
                        <a:t>e</a:t>
                      </a:r>
                      <a:r>
                        <a:rPr lang="en-US" sz="1600" spc="-5" dirty="0" smtClean="0"/>
                        <a:t>r</a:t>
                      </a:r>
                      <a:r>
                        <a:rPr lang="en-US" sz="1600" spc="5" dirty="0" smtClean="0"/>
                        <a:t>n</a:t>
                      </a:r>
                      <a:r>
                        <a:rPr lang="en-US" sz="1600" spc="-10" dirty="0" smtClean="0"/>
                        <a:t>e</a:t>
                      </a:r>
                      <a:r>
                        <a:rPr lang="en-US" sz="1600" spc="5" dirty="0" smtClean="0"/>
                        <a:t>t</a:t>
                      </a:r>
                      <a:r>
                        <a:rPr lang="en-US" sz="1600" dirty="0" smtClean="0"/>
                        <a:t>,</a:t>
                      </a:r>
                    </a:p>
                    <a:p>
                      <a:pPr algn="ctr">
                        <a:lnSpc>
                          <a:spcPct val="115000"/>
                        </a:lnSpc>
                        <a:spcAft>
                          <a:spcPts val="0"/>
                        </a:spcAft>
                      </a:pPr>
                      <a:r>
                        <a:rPr lang="en-US" sz="1600" spc="-5" dirty="0" smtClean="0"/>
                        <a:t>White Board,</a:t>
                      </a:r>
                      <a:endParaRPr lang="en-US" sz="1600" dirty="0" smtClean="0"/>
                    </a:p>
                    <a:p>
                      <a:pPr algn="ctr">
                        <a:lnSpc>
                          <a:spcPct val="115000"/>
                        </a:lnSpc>
                        <a:spcAft>
                          <a:spcPts val="0"/>
                        </a:spcAft>
                      </a:pPr>
                      <a:r>
                        <a:rPr lang="en-US" sz="1600" spc="-5" dirty="0" smtClean="0"/>
                        <a:t>Notice Board, 16 Cubicles &amp; 2 Cabins.</a:t>
                      </a:r>
                      <a:endParaRPr lang="en-US" sz="1600" b="0" dirty="0">
                        <a:solidFill>
                          <a:srgbClr val="000000"/>
                        </a:solidFill>
                        <a:latin typeface="Arial" pitchFamily="34" charset="0"/>
                        <a:ea typeface="Calibri"/>
                        <a:cs typeface="Arial" pitchFamily="34" charset="0"/>
                      </a:endParaRPr>
                    </a:p>
                  </a:txBody>
                  <a:tcPr marL="68580" marR="68580" marT="0" marB="0" anchor="ctr"/>
                </a:tc>
              </a:tr>
              <a:tr h="713380">
                <a:tc rowSpan="2">
                  <a:txBody>
                    <a:bodyPr/>
                    <a:lstStyle/>
                    <a:p>
                      <a:pPr algn="ctr">
                        <a:lnSpc>
                          <a:spcPct val="115000"/>
                        </a:lnSpc>
                        <a:spcAft>
                          <a:spcPts val="0"/>
                        </a:spcAft>
                      </a:pPr>
                      <a:r>
                        <a:rPr lang="en-US" sz="1600" dirty="0" smtClean="0"/>
                        <a:t>Faculty Room-II</a:t>
                      </a:r>
                      <a:endParaRPr lang="en-US" sz="1600" b="0" dirty="0">
                        <a:solidFill>
                          <a:srgbClr val="000000"/>
                        </a:solidFill>
                        <a:latin typeface="Arial" pitchFamily="34" charset="0"/>
                        <a:ea typeface="Calibri"/>
                        <a:cs typeface="Arial" pitchFamily="34"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tr>
              <a:tr h="1047760">
                <a:tc vMerge="1">
                  <a:txBody>
                    <a:bodyPr/>
                    <a:lstStyle/>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c vMerge="1">
                  <a:txBody>
                    <a:bodyPr/>
                    <a:lstStyle/>
                    <a:p>
                      <a:endParaRPr lang="en-US"/>
                    </a:p>
                  </a:txBody>
                  <a:tcPr/>
                </a:tc>
                <a:tc>
                  <a:txBody>
                    <a:bodyPr/>
                    <a:lstStyle/>
                    <a:p>
                      <a:pPr algn="ctr">
                        <a:lnSpc>
                          <a:spcPct val="115000"/>
                        </a:lnSpc>
                        <a:spcAft>
                          <a:spcPts val="0"/>
                        </a:spcAft>
                      </a:pPr>
                      <a:r>
                        <a:rPr lang="en-US" sz="1600" dirty="0" smtClean="0"/>
                        <a:t>09</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spc="-5" dirty="0" smtClean="0"/>
                        <a:t>P</a:t>
                      </a:r>
                      <a:r>
                        <a:rPr lang="en-US" sz="1600" spc="5" dirty="0" smtClean="0"/>
                        <a:t>C(04</a:t>
                      </a:r>
                      <a:r>
                        <a:rPr lang="en-US" sz="1600" spc="5" baseline="0" dirty="0" smtClean="0"/>
                        <a:t> </a:t>
                      </a:r>
                      <a:r>
                        <a:rPr lang="en-US" sz="1600" spc="5" dirty="0" smtClean="0"/>
                        <a:t>No.)</a:t>
                      </a:r>
                      <a:r>
                        <a:rPr lang="en-US" sz="1600" dirty="0" smtClean="0"/>
                        <a:t>,</a:t>
                      </a:r>
                      <a:r>
                        <a:rPr lang="en-US" sz="1600" spc="5" dirty="0" smtClean="0"/>
                        <a:t> </a:t>
                      </a:r>
                      <a:r>
                        <a:rPr lang="en-US" sz="1600" spc="-25" dirty="0" smtClean="0"/>
                        <a:t>I</a:t>
                      </a:r>
                      <a:r>
                        <a:rPr lang="en-US" sz="1600" spc="5" dirty="0" smtClean="0"/>
                        <a:t>nt</a:t>
                      </a:r>
                      <a:r>
                        <a:rPr lang="en-US" sz="1600" spc="-10" dirty="0" smtClean="0"/>
                        <a:t>e</a:t>
                      </a:r>
                      <a:r>
                        <a:rPr lang="en-US" sz="1600" spc="-5" dirty="0" smtClean="0"/>
                        <a:t>r</a:t>
                      </a:r>
                      <a:r>
                        <a:rPr lang="en-US" sz="1600" spc="5" dirty="0" smtClean="0"/>
                        <a:t>n</a:t>
                      </a:r>
                      <a:r>
                        <a:rPr lang="en-US" sz="1600" spc="-10" dirty="0" smtClean="0"/>
                        <a:t>e</a:t>
                      </a:r>
                      <a:r>
                        <a:rPr lang="en-US" sz="1600" spc="5" dirty="0" smtClean="0"/>
                        <a:t>t</a:t>
                      </a:r>
                      <a:r>
                        <a:rPr lang="en-US" sz="1600" dirty="0" smtClean="0"/>
                        <a:t>,</a:t>
                      </a:r>
                    </a:p>
                    <a:p>
                      <a:pPr algn="ctr">
                        <a:lnSpc>
                          <a:spcPct val="115000"/>
                        </a:lnSpc>
                        <a:spcAft>
                          <a:spcPts val="0"/>
                        </a:spcAft>
                      </a:pPr>
                      <a:r>
                        <a:rPr lang="en-US" sz="1600" spc="5" dirty="0" smtClean="0"/>
                        <a:t>B</a:t>
                      </a:r>
                      <a:r>
                        <a:rPr lang="en-US" sz="1600" spc="-5" dirty="0" smtClean="0"/>
                        <a:t>oo</a:t>
                      </a:r>
                      <a:r>
                        <a:rPr lang="en-US" sz="1600" dirty="0" smtClean="0"/>
                        <a:t>k</a:t>
                      </a:r>
                      <a:r>
                        <a:rPr lang="en-US" sz="1600" spc="10" dirty="0" smtClean="0"/>
                        <a:t> </a:t>
                      </a:r>
                      <a:r>
                        <a:rPr lang="en-US" sz="1600" spc="-15" dirty="0" smtClean="0"/>
                        <a:t>r</a:t>
                      </a:r>
                      <a:r>
                        <a:rPr lang="en-US" sz="1600" spc="5" dirty="0" smtClean="0"/>
                        <a:t>a</a:t>
                      </a:r>
                      <a:r>
                        <a:rPr lang="en-US" sz="1600" spc="-10" dirty="0" smtClean="0"/>
                        <a:t>c</a:t>
                      </a:r>
                      <a:r>
                        <a:rPr lang="en-US" sz="1600" spc="5" dirty="0" smtClean="0"/>
                        <a:t>k</a:t>
                      </a:r>
                      <a:r>
                        <a:rPr lang="en-US" sz="1600" dirty="0" smtClean="0"/>
                        <a:t>, </a:t>
                      </a:r>
                      <a:r>
                        <a:rPr lang="en-US" sz="1600" spc="-5" dirty="0" smtClean="0"/>
                        <a:t>White Board,</a:t>
                      </a:r>
                      <a:endParaRPr lang="en-US" sz="1600" dirty="0" smtClean="0"/>
                    </a:p>
                    <a:p>
                      <a:pPr algn="ctr">
                        <a:lnSpc>
                          <a:spcPct val="115000"/>
                        </a:lnSpc>
                        <a:spcAft>
                          <a:spcPts val="0"/>
                        </a:spcAft>
                      </a:pPr>
                      <a:r>
                        <a:rPr lang="en-US" sz="1600" spc="-5" dirty="0" smtClean="0"/>
                        <a:t>Notice Board, 9 Cubicles</a:t>
                      </a:r>
                      <a:endParaRPr lang="en-US" sz="1600" dirty="0" smtClean="0"/>
                    </a:p>
                    <a:p>
                      <a:pPr algn="ctr">
                        <a:lnSpc>
                          <a:spcPct val="115000"/>
                        </a:lnSpc>
                        <a:spcAft>
                          <a:spcPts val="0"/>
                        </a:spcAft>
                      </a:pPr>
                      <a:endParaRPr lang="en-US" sz="1600" b="0" dirty="0">
                        <a:solidFill>
                          <a:srgbClr val="000000"/>
                        </a:solidFill>
                        <a:latin typeface="Arial" pitchFamily="34" charset="0"/>
                        <a:ea typeface="Calibri"/>
                        <a:cs typeface="Arial" pitchFamily="34" charset="0"/>
                      </a:endParaRPr>
                    </a:p>
                  </a:txBody>
                  <a:tcPr marL="68580" marR="68580" marT="0" marB="0" anchor="ctr"/>
                </a:tc>
              </a:tr>
              <a:tr h="785820">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Counseling Room</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Teacher Guardian</a:t>
                      </a:r>
                      <a:r>
                        <a:rPr lang="en-US" sz="1600" b="0" baseline="0" dirty="0" smtClean="0">
                          <a:solidFill>
                            <a:srgbClr val="000000"/>
                          </a:solidFill>
                          <a:latin typeface="Arial" pitchFamily="34" charset="0"/>
                          <a:ea typeface="Calibri"/>
                          <a:cs typeface="Arial" pitchFamily="34" charset="0"/>
                        </a:rPr>
                        <a:t> Counseling of Students</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20</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Cubicles, Chairs for students counseling</a:t>
                      </a:r>
                      <a:endParaRPr lang="en-US" sz="1600" b="0" dirty="0">
                        <a:solidFill>
                          <a:srgbClr val="000000"/>
                        </a:solidFill>
                        <a:latin typeface="Arial" pitchFamily="34" charset="0"/>
                        <a:ea typeface="Calibri"/>
                        <a:cs typeface="Arial" pitchFamily="34" charset="0"/>
                      </a:endParaRPr>
                    </a:p>
                  </a:txBody>
                  <a:tcPr marL="68580" marR="68580" marT="0" marB="0" anchor="ctr"/>
                </a:tc>
              </a:tr>
              <a:tr h="714952">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Department Library</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Lecture Preparation, Reading</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04</a:t>
                      </a:r>
                      <a:endParaRPr lang="en-US" sz="1600" b="0" dirty="0">
                        <a:solidFill>
                          <a:srgbClr val="000000"/>
                        </a:solidFill>
                        <a:latin typeface="Arial" pitchFamily="34" charset="0"/>
                        <a:ea typeface="Calibri"/>
                        <a:cs typeface="Arial" pitchFamily="34" charset="0"/>
                      </a:endParaRPr>
                    </a:p>
                  </a:txBody>
                  <a:tcPr marL="68580" marR="68580" marT="0" marB="0" anchor="ctr"/>
                </a:tc>
                <a:tc>
                  <a:txBody>
                    <a:bodyPr/>
                    <a:lstStyle/>
                    <a:p>
                      <a:pPr algn="ctr">
                        <a:lnSpc>
                          <a:spcPct val="115000"/>
                        </a:lnSpc>
                        <a:spcAft>
                          <a:spcPts val="0"/>
                        </a:spcAft>
                      </a:pPr>
                      <a:r>
                        <a:rPr lang="en-US" sz="1600" b="0" dirty="0" smtClean="0">
                          <a:solidFill>
                            <a:srgbClr val="000000"/>
                          </a:solidFill>
                          <a:latin typeface="Arial" pitchFamily="34" charset="0"/>
                          <a:ea typeface="Calibri"/>
                          <a:cs typeface="Arial" pitchFamily="34" charset="0"/>
                        </a:rPr>
                        <a:t>500+</a:t>
                      </a:r>
                      <a:r>
                        <a:rPr lang="en-US" sz="1600" b="0" baseline="0" dirty="0" smtClean="0">
                          <a:solidFill>
                            <a:srgbClr val="000000"/>
                          </a:solidFill>
                          <a:latin typeface="Arial" pitchFamily="34" charset="0"/>
                          <a:ea typeface="Calibri"/>
                          <a:cs typeface="Arial" pitchFamily="34" charset="0"/>
                        </a:rPr>
                        <a:t> Books, Reports, Chairs, Table , Internet Connection, PC</a:t>
                      </a:r>
                      <a:endParaRPr lang="en-US" sz="1600" b="0" dirty="0">
                        <a:solidFill>
                          <a:srgbClr val="000000"/>
                        </a:solidFill>
                        <a:latin typeface="Arial" pitchFamily="34" charset="0"/>
                        <a:ea typeface="Calibri"/>
                        <a:cs typeface="Arial" pitchFamily="34" charset="0"/>
                      </a:endParaRPr>
                    </a:p>
                  </a:txBody>
                  <a:tcPr marL="68580" marR="68580" marT="0" marB="0" anchor="ctr"/>
                </a:tc>
              </a:tr>
            </a:tbl>
          </a:graphicData>
        </a:graphic>
      </p:graphicFrame>
      <p:sp>
        <p:nvSpPr>
          <p:cNvPr id="5" name="Left Arrow 4">
            <a:hlinkClick r:id="rId3" action="ppaction://hlinksldjump"/>
          </p:cNvPr>
          <p:cNvSpPr/>
          <p:nvPr/>
        </p:nvSpPr>
        <p:spPr bwMode="auto">
          <a:xfrm>
            <a:off x="10904560" y="5950425"/>
            <a:ext cx="1078173" cy="764274"/>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1660906543"/>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license Details</a:t>
            </a:r>
            <a:endParaRPr lang="en-US" dirty="0"/>
          </a:p>
        </p:txBody>
      </p:sp>
      <p:graphicFrame>
        <p:nvGraphicFramePr>
          <p:cNvPr id="4" name="Table 3"/>
          <p:cNvGraphicFramePr>
            <a:graphicFrameLocks noGrp="1"/>
          </p:cNvGraphicFramePr>
          <p:nvPr>
            <p:extLst/>
          </p:nvPr>
        </p:nvGraphicFramePr>
        <p:xfrm>
          <a:off x="1084993" y="976498"/>
          <a:ext cx="9473783" cy="5559186"/>
        </p:xfrm>
        <a:graphic>
          <a:graphicData uri="http://schemas.openxmlformats.org/drawingml/2006/table">
            <a:tbl>
              <a:tblPr firstRow="1" firstCol="1" lastRow="1" lastCol="1" bandRow="1" bandCol="1">
                <a:tableStyleId>{5C22544A-7EE6-4342-B048-85BDC9FD1C3A}</a:tableStyleId>
              </a:tblPr>
              <a:tblGrid>
                <a:gridCol w="801078"/>
                <a:gridCol w="2181964"/>
                <a:gridCol w="2943872"/>
                <a:gridCol w="1014284"/>
                <a:gridCol w="1087432"/>
                <a:gridCol w="1445153"/>
              </a:tblGrid>
              <a:tr h="333629">
                <a:tc>
                  <a:txBody>
                    <a:bodyPr/>
                    <a:lstStyle/>
                    <a:p>
                      <a:pPr marL="0" marR="0" algn="ctr">
                        <a:spcBef>
                          <a:spcPts val="0"/>
                        </a:spcBef>
                        <a:spcAft>
                          <a:spcPts val="0"/>
                        </a:spcAft>
                      </a:pPr>
                      <a:r>
                        <a:rPr lang="en-US" sz="1200" dirty="0">
                          <a:effectLst/>
                        </a:rPr>
                        <a:t>Sr. No.</a:t>
                      </a:r>
                      <a:endParaRPr lang="en-US" sz="1200" dirty="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200">
                          <a:effectLst/>
                        </a:rPr>
                        <a:t>Equipment Identification</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200">
                          <a:effectLst/>
                        </a:rPr>
                        <a:t>Softwares</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200">
                          <a:effectLst/>
                        </a:rPr>
                        <a:t>Quantity</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200">
                          <a:effectLst/>
                        </a:rPr>
                        <a:t>Purchase Date</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350520" marR="0" algn="ctr">
                        <a:spcBef>
                          <a:spcPts val="0"/>
                        </a:spcBef>
                        <a:spcAft>
                          <a:spcPts val="0"/>
                        </a:spcAft>
                      </a:pPr>
                      <a:r>
                        <a:rPr lang="en-US" sz="1200">
                          <a:effectLst/>
                        </a:rPr>
                        <a:t>Amount</a:t>
                      </a:r>
                      <a:endParaRPr lang="en-US" sz="120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TCET/S/0203/67/IT/1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Norton Antivirus</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31/08/2002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8500.00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TCET/S/0203/90/IT/2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3D Max Studio ae</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30/11/2002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49,000.00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TCET/S/0203/91/IT/3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Adobe Publishing Collections ae</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30/11/2002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25,500.00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51336">
                <a:tc>
                  <a:txBody>
                    <a:bodyPr/>
                    <a:lstStyle/>
                    <a:p>
                      <a:pPr marL="0" marR="0" algn="ctr">
                        <a:spcBef>
                          <a:spcPts val="0"/>
                        </a:spcBef>
                        <a:spcAft>
                          <a:spcPts val="0"/>
                        </a:spcAft>
                      </a:pPr>
                      <a:r>
                        <a:rPr lang="en-US" sz="1200">
                          <a:effectLst/>
                        </a:rPr>
                        <a:t>4</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TCET/S/0203/92-94/IT/4-6</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Macromedia Studio Mx ae  Paper Lic</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 </a:t>
                      </a:r>
                      <a:endParaRPr lang="en-US" sz="1200">
                        <a:effectLst/>
                      </a:endParaRPr>
                    </a:p>
                    <a:p>
                      <a:pPr marL="0" marR="0" algn="ctr">
                        <a:spcBef>
                          <a:spcPts val="0"/>
                        </a:spcBef>
                        <a:spcAft>
                          <a:spcPts val="0"/>
                        </a:spcAft>
                      </a:pPr>
                      <a:r>
                        <a:rPr lang="en-US" sz="1100">
                          <a:effectLst/>
                        </a:rPr>
                        <a:t>30/11/2002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25,500.00</a:t>
                      </a:r>
                      <a:endParaRPr lang="en-US" sz="1200">
                        <a:effectLst/>
                      </a:endParaRPr>
                    </a:p>
                    <a:p>
                      <a:pPr marL="0" marR="0" algn="r">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6</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TCET/S/0405/226-230/IT/8-12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M.S. Office 2003 Lic</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2/02/2005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11,000.00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7</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TCET/S/0405/291/IT/13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M.S. Office 2003 Media Kit</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2/02/2005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1,500.00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8</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TCET/S/0405/292-341/IT/14-63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Turbo C/C++</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50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2/02/2005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1,00,000.00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9</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TCET/S/0405/342-351/IT/64-73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Rational Rose</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2/02/2005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3,00,000.00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10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TCET/S/0506/352/IT/74</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Norton Antivirus 10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29/11/2005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12,200.00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51336">
                <a:tc>
                  <a:txBody>
                    <a:bodyPr/>
                    <a:lstStyle/>
                    <a:p>
                      <a:pPr marL="0" marR="0" algn="ctr">
                        <a:spcBef>
                          <a:spcPts val="0"/>
                        </a:spcBef>
                        <a:spcAft>
                          <a:spcPts val="0"/>
                        </a:spcAft>
                      </a:pPr>
                      <a:r>
                        <a:rPr lang="en-US" sz="1200">
                          <a:effectLst/>
                        </a:rPr>
                        <a:t>11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TCET/S/0506/479-498/IT/75-94</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M.S. Visual Studio Pro 2005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31/03/2006</a:t>
                      </a:r>
                      <a:endParaRPr lang="en-US" sz="1200">
                        <a:effectLst/>
                      </a:endParaRPr>
                    </a:p>
                    <a:p>
                      <a:pPr marL="0" marR="0" algn="ctr">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1,67,400.00</a:t>
                      </a:r>
                      <a:endParaRPr lang="en-US" sz="1200">
                        <a:effectLst/>
                      </a:endParaRPr>
                    </a:p>
                    <a:p>
                      <a:pPr marL="0" marR="0" algn="ctr">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52637" marR="52637" marT="0" marB="0"/>
                </a:tc>
              </a:tr>
              <a:tr h="351336">
                <a:tc>
                  <a:txBody>
                    <a:bodyPr/>
                    <a:lstStyle/>
                    <a:p>
                      <a:pPr marL="0" marR="0" algn="ctr">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TCET/S/0506/499/IT/95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M.S. Visual Studio 2005 Media Kit</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31/03/2006</a:t>
                      </a:r>
                      <a:endParaRPr lang="en-US" sz="1200">
                        <a:effectLst/>
                      </a:endParaRPr>
                    </a:p>
                    <a:p>
                      <a:pPr marL="0" marR="0" algn="ctr">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1,200.00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51336">
                <a:tc>
                  <a:txBody>
                    <a:bodyPr/>
                    <a:lstStyle/>
                    <a:p>
                      <a:pPr marL="0" marR="0" algn="ctr">
                        <a:spcBef>
                          <a:spcPts val="0"/>
                        </a:spcBef>
                        <a:spcAft>
                          <a:spcPts val="0"/>
                        </a:spcAft>
                      </a:pPr>
                      <a:r>
                        <a:rPr lang="en-US" sz="1200">
                          <a:effectLst/>
                        </a:rPr>
                        <a:t>13</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TCET/S/0506/588-607/IT/96-115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Oracle 10g Database Std Edition</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31/03/2006</a:t>
                      </a:r>
                      <a:endParaRPr lang="en-US" sz="1200">
                        <a:effectLst/>
                      </a:endParaRPr>
                    </a:p>
                    <a:p>
                      <a:pPr marL="0" marR="0" algn="ctr">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1,05,000.00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14</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TCET/S/0708/614/IT/117</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Software IBM Rational Suit (Media Kit)</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20/04/2007</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11,515.00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15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TCET/S/0708/615/IT/118</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1 win STP server 2SQL Server Extrmconn</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01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4/07/2007</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93,375.00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16</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TCET/S/0708/616/IT/119</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Autocad 2008, 20 User License</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17/03/2008</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2,74,300.00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305827">
                <a:tc>
                  <a:txBody>
                    <a:bodyPr/>
                    <a:lstStyle/>
                    <a:p>
                      <a:pPr marL="0" marR="0" algn="ctr">
                        <a:spcBef>
                          <a:spcPts val="0"/>
                        </a:spcBef>
                        <a:spcAft>
                          <a:spcPts val="0"/>
                        </a:spcAft>
                      </a:pPr>
                      <a:r>
                        <a:rPr lang="en-US" sz="1200">
                          <a:effectLst/>
                        </a:rPr>
                        <a:t>17</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TCET/S/08-09/617/IT/120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Educational Bundle Solution for PCB Design</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01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14/10/2008</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8,39,592.00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18</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TCET/S/09-10/619/IT/121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dirty="0">
                          <a:effectLst/>
                        </a:rPr>
                        <a:t>XI Link software(25 user)</a:t>
                      </a:r>
                      <a:endParaRPr lang="en-US" sz="1200" dirty="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25</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22/09/2009</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a:effectLst/>
                        </a:rPr>
                        <a:t>59163.00</a:t>
                      </a:r>
                      <a:endParaRPr lang="en-US" sz="120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19</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TCET/S/12-13/625/IT/122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IBM Rational Enterprise suit</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01</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26/10/2012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dirty="0">
                          <a:effectLst/>
                        </a:rPr>
                        <a:t>1,75,000</a:t>
                      </a:r>
                      <a:endParaRPr lang="en-US" sz="1200" dirty="0">
                        <a:effectLst/>
                        <a:latin typeface="Times New Roman" panose="02020603050405020304" pitchFamily="18" charset="0"/>
                        <a:ea typeface="Times New Roman" panose="02020603050405020304" pitchFamily="18" charset="0"/>
                      </a:endParaRPr>
                    </a:p>
                  </a:txBody>
                  <a:tcPr marL="52637" marR="52637" marT="0" marB="0"/>
                </a:tc>
              </a:tr>
              <a:tr h="191638">
                <a:tc>
                  <a:txBody>
                    <a:bodyPr/>
                    <a:lstStyle/>
                    <a:p>
                      <a:pPr marL="0" marR="0" algn="ctr">
                        <a:spcBef>
                          <a:spcPts val="0"/>
                        </a:spcBef>
                        <a:spcAft>
                          <a:spcPts val="0"/>
                        </a:spcAft>
                      </a:pPr>
                      <a:r>
                        <a:rPr lang="en-US" sz="1200">
                          <a:effectLst/>
                        </a:rPr>
                        <a:t>20</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a:effectLst/>
                        </a:rPr>
                        <a:t>Campus License</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l">
                        <a:spcBef>
                          <a:spcPts val="0"/>
                        </a:spcBef>
                        <a:spcAft>
                          <a:spcPts val="0"/>
                        </a:spcAft>
                      </a:pPr>
                      <a:r>
                        <a:rPr lang="en-US" sz="1100" dirty="0">
                          <a:effectLst/>
                        </a:rPr>
                        <a:t>Microsoft Windows Products</a:t>
                      </a:r>
                      <a:endParaRPr lang="en-US" sz="1200" dirty="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 </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ctr">
                        <a:spcBef>
                          <a:spcPts val="0"/>
                        </a:spcBef>
                        <a:spcAft>
                          <a:spcPts val="0"/>
                        </a:spcAft>
                      </a:pPr>
                      <a:r>
                        <a:rPr lang="en-US" sz="1100">
                          <a:effectLst/>
                        </a:rPr>
                        <a:t>2012</a:t>
                      </a:r>
                      <a:endParaRPr lang="en-US" sz="1200">
                        <a:effectLst/>
                        <a:latin typeface="Times New Roman" panose="02020603050405020304" pitchFamily="18" charset="0"/>
                        <a:ea typeface="Times New Roman" panose="02020603050405020304" pitchFamily="18" charset="0"/>
                      </a:endParaRPr>
                    </a:p>
                  </a:txBody>
                  <a:tcPr marL="52637" marR="52637" marT="0" marB="0"/>
                </a:tc>
                <a:tc>
                  <a:txBody>
                    <a:bodyPr/>
                    <a:lstStyle/>
                    <a:p>
                      <a:pPr marL="0" marR="0" algn="r">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52637" marR="52637" marT="0" marB="0"/>
                </a:tc>
              </a:tr>
            </a:tbl>
          </a:graphicData>
        </a:graphic>
      </p:graphicFrame>
    </p:spTree>
    <p:extLst>
      <p:ext uri="{BB962C8B-B14F-4D97-AF65-F5344CB8AC3E}">
        <p14:creationId xmlns:p14="http://schemas.microsoft.com/office/powerpoint/2010/main" val="3510998448"/>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Softwares Used</a:t>
            </a:r>
            <a:endParaRPr lang="en-US" dirty="0"/>
          </a:p>
        </p:txBody>
      </p:sp>
      <p:graphicFrame>
        <p:nvGraphicFramePr>
          <p:cNvPr id="4" name="Content Placeholder 3"/>
          <p:cNvGraphicFramePr>
            <a:graphicFrameLocks noGrp="1"/>
          </p:cNvGraphicFramePr>
          <p:nvPr>
            <p:ph sz="quarter" idx="10"/>
            <p:extLst/>
          </p:nvPr>
        </p:nvGraphicFramePr>
        <p:xfrm>
          <a:off x="519113" y="1463675"/>
          <a:ext cx="11158535" cy="3774440"/>
        </p:xfrm>
        <a:graphic>
          <a:graphicData uri="http://schemas.openxmlformats.org/drawingml/2006/table">
            <a:tbl>
              <a:tblPr firstRow="1" bandRow="1">
                <a:tableStyleId>{5C22544A-7EE6-4342-B048-85BDC9FD1C3A}</a:tableStyleId>
              </a:tblPr>
              <a:tblGrid>
                <a:gridCol w="1064988"/>
                <a:gridCol w="3206840"/>
                <a:gridCol w="1468191"/>
                <a:gridCol w="1983347"/>
                <a:gridCol w="3435169"/>
              </a:tblGrid>
              <a:tr h="370840">
                <a:tc>
                  <a:txBody>
                    <a:bodyPr/>
                    <a:lstStyle/>
                    <a:p>
                      <a:r>
                        <a:rPr lang="en-US" dirty="0" smtClean="0"/>
                        <a:t>Sr.</a:t>
                      </a:r>
                      <a:endParaRPr lang="en-US" dirty="0"/>
                    </a:p>
                  </a:txBody>
                  <a:tcPr/>
                </a:tc>
                <a:tc>
                  <a:txBody>
                    <a:bodyPr/>
                    <a:lstStyle/>
                    <a:p>
                      <a:r>
                        <a:rPr lang="en-US" dirty="0" smtClean="0"/>
                        <a:t>Software</a:t>
                      </a:r>
                      <a:endParaRPr lang="en-US" dirty="0"/>
                    </a:p>
                  </a:txBody>
                  <a:tcPr/>
                </a:tc>
                <a:tc>
                  <a:txBody>
                    <a:bodyPr/>
                    <a:lstStyle/>
                    <a:p>
                      <a:r>
                        <a:rPr lang="en-US" dirty="0" smtClean="0"/>
                        <a:t>Subject</a:t>
                      </a:r>
                      <a:endParaRPr lang="en-US" dirty="0"/>
                    </a:p>
                  </a:txBody>
                  <a:tcPr/>
                </a:tc>
                <a:tc>
                  <a:txBody>
                    <a:bodyPr/>
                    <a:lstStyle/>
                    <a:p>
                      <a:r>
                        <a:rPr lang="en-US" dirty="0" smtClean="0"/>
                        <a:t>Class</a:t>
                      </a:r>
                      <a:endParaRPr lang="en-US" dirty="0"/>
                    </a:p>
                  </a:txBody>
                  <a:tcPr/>
                </a:tc>
                <a:tc>
                  <a:txBody>
                    <a:bodyPr/>
                    <a:lstStyle/>
                    <a:p>
                      <a:r>
                        <a:rPr lang="en-US" dirty="0" smtClean="0"/>
                        <a:t>Purpose</a:t>
                      </a:r>
                      <a:endParaRPr lang="en-US" dirty="0"/>
                    </a:p>
                  </a:txBody>
                  <a:tcPr/>
                </a:tc>
              </a:tr>
              <a:tr h="370840">
                <a:tc>
                  <a:txBody>
                    <a:bodyPr/>
                    <a:lstStyle/>
                    <a:p>
                      <a:r>
                        <a:rPr lang="en-US" dirty="0" smtClean="0"/>
                        <a:t>1.</a:t>
                      </a:r>
                      <a:endParaRPr lang="en-US" dirty="0"/>
                    </a:p>
                  </a:txBody>
                  <a:tcPr/>
                </a:tc>
                <a:tc>
                  <a:txBody>
                    <a:bodyPr/>
                    <a:lstStyle/>
                    <a:p>
                      <a:r>
                        <a:rPr lang="en-US" dirty="0" err="1" smtClean="0"/>
                        <a:t>Scilab</a:t>
                      </a:r>
                      <a:endParaRPr lang="en-US" dirty="0"/>
                    </a:p>
                  </a:txBody>
                  <a:tcPr/>
                </a:tc>
                <a:tc>
                  <a:txBody>
                    <a:bodyPr/>
                    <a:lstStyle/>
                    <a:p>
                      <a:r>
                        <a:rPr lang="en-US" dirty="0" smtClean="0"/>
                        <a:t>DSIP</a:t>
                      </a:r>
                      <a:endParaRPr lang="en-US" dirty="0"/>
                    </a:p>
                  </a:txBody>
                  <a:tcPr/>
                </a:tc>
                <a:tc>
                  <a:txBody>
                    <a:bodyPr/>
                    <a:lstStyle/>
                    <a:p>
                      <a:r>
                        <a:rPr lang="en-US" dirty="0" smtClean="0"/>
                        <a:t>BE IT</a:t>
                      </a:r>
                      <a:endParaRPr lang="en-US" dirty="0"/>
                    </a:p>
                  </a:txBody>
                  <a:tcPr/>
                </a:tc>
                <a:tc>
                  <a:txBody>
                    <a:bodyPr/>
                    <a:lstStyle/>
                    <a:p>
                      <a:r>
                        <a:rPr lang="en-US" dirty="0" smtClean="0"/>
                        <a:t>Signal and Image Processing Programs, Alternative to </a:t>
                      </a:r>
                      <a:r>
                        <a:rPr lang="en-US" dirty="0" err="1" smtClean="0"/>
                        <a:t>Matlab</a:t>
                      </a:r>
                      <a:endParaRPr lang="en-US" dirty="0"/>
                    </a:p>
                  </a:txBody>
                  <a:tcPr/>
                </a:tc>
              </a:tr>
              <a:tr h="370840">
                <a:tc>
                  <a:txBody>
                    <a:bodyPr/>
                    <a:lstStyle/>
                    <a:p>
                      <a:r>
                        <a:rPr lang="en-US" dirty="0" smtClean="0"/>
                        <a:t>2.</a:t>
                      </a:r>
                      <a:endParaRPr lang="en-US" dirty="0"/>
                    </a:p>
                  </a:txBody>
                  <a:tcPr/>
                </a:tc>
                <a:tc>
                  <a:txBody>
                    <a:bodyPr/>
                    <a:lstStyle/>
                    <a:p>
                      <a:r>
                        <a:rPr lang="en-US" dirty="0" smtClean="0"/>
                        <a:t>Ubuntu Desktop 15</a:t>
                      </a:r>
                      <a:endParaRPr lang="en-US" dirty="0"/>
                    </a:p>
                  </a:txBody>
                  <a:tcPr/>
                </a:tc>
                <a:tc>
                  <a:txBody>
                    <a:bodyPr/>
                    <a:lstStyle/>
                    <a:p>
                      <a:r>
                        <a:rPr lang="en-US" dirty="0" smtClean="0"/>
                        <a:t>CC, OST, BDA</a:t>
                      </a:r>
                      <a:endParaRPr lang="en-US" dirty="0"/>
                    </a:p>
                  </a:txBody>
                  <a:tcPr/>
                </a:tc>
                <a:tc>
                  <a:txBody>
                    <a:bodyPr/>
                    <a:lstStyle/>
                    <a:p>
                      <a:r>
                        <a:rPr lang="en-US" dirty="0" smtClean="0"/>
                        <a:t>BE IT, TE IT</a:t>
                      </a:r>
                      <a:endParaRPr lang="en-US" dirty="0"/>
                    </a:p>
                  </a:txBody>
                  <a:tcPr/>
                </a:tc>
                <a:tc>
                  <a:txBody>
                    <a:bodyPr/>
                    <a:lstStyle/>
                    <a:p>
                      <a:r>
                        <a:rPr lang="en-US" dirty="0" smtClean="0"/>
                        <a:t>Open Source Laboratory, Cloud Computing Practical</a:t>
                      </a:r>
                      <a:endParaRPr lang="en-US" dirty="0"/>
                    </a:p>
                  </a:txBody>
                  <a:tcPr/>
                </a:tc>
              </a:tr>
              <a:tr h="370840">
                <a:tc>
                  <a:txBody>
                    <a:bodyPr/>
                    <a:lstStyle/>
                    <a:p>
                      <a:r>
                        <a:rPr lang="en-US" dirty="0" smtClean="0"/>
                        <a:t>3.</a:t>
                      </a:r>
                      <a:endParaRPr lang="en-US" dirty="0"/>
                    </a:p>
                  </a:txBody>
                  <a:tcPr/>
                </a:tc>
                <a:tc>
                  <a:txBody>
                    <a:bodyPr/>
                    <a:lstStyle/>
                    <a:p>
                      <a:r>
                        <a:rPr lang="en-US" dirty="0" smtClean="0"/>
                        <a:t>OpenStack Kilo</a:t>
                      </a:r>
                      <a:endParaRPr lang="en-US" dirty="0"/>
                    </a:p>
                  </a:txBody>
                  <a:tcPr/>
                </a:tc>
                <a:tc>
                  <a:txBody>
                    <a:bodyPr/>
                    <a:lstStyle/>
                    <a:p>
                      <a:r>
                        <a:rPr lang="en-US" dirty="0" smtClean="0"/>
                        <a:t>CC</a:t>
                      </a:r>
                      <a:endParaRPr lang="en-US" dirty="0"/>
                    </a:p>
                  </a:txBody>
                  <a:tcPr/>
                </a:tc>
                <a:tc>
                  <a:txBody>
                    <a:bodyPr/>
                    <a:lstStyle/>
                    <a:p>
                      <a:r>
                        <a:rPr lang="en-US" dirty="0" smtClean="0"/>
                        <a:t>BE</a:t>
                      </a:r>
                      <a:r>
                        <a:rPr lang="en-US" baseline="0" dirty="0" smtClean="0"/>
                        <a:t> IT</a:t>
                      </a:r>
                      <a:endParaRPr lang="en-US" dirty="0"/>
                    </a:p>
                  </a:txBody>
                  <a:tcPr/>
                </a:tc>
                <a:tc>
                  <a:txBody>
                    <a:bodyPr/>
                    <a:lstStyle/>
                    <a:p>
                      <a:r>
                        <a:rPr lang="en-US" dirty="0" smtClean="0"/>
                        <a:t>IaaS</a:t>
                      </a:r>
                      <a:r>
                        <a:rPr lang="en-US" baseline="0" dirty="0" smtClean="0"/>
                        <a:t> Demo in Cloud Computing</a:t>
                      </a:r>
                      <a:endParaRPr lang="en-US" dirty="0"/>
                    </a:p>
                  </a:txBody>
                  <a:tcPr/>
                </a:tc>
              </a:tr>
              <a:tr h="370840">
                <a:tc>
                  <a:txBody>
                    <a:bodyPr/>
                    <a:lstStyle/>
                    <a:p>
                      <a:r>
                        <a:rPr lang="en-US" dirty="0" smtClean="0"/>
                        <a:t>4.</a:t>
                      </a:r>
                      <a:endParaRPr lang="en-US" dirty="0"/>
                    </a:p>
                  </a:txBody>
                  <a:tcPr/>
                </a:tc>
                <a:tc>
                  <a:txBody>
                    <a:bodyPr/>
                    <a:lstStyle/>
                    <a:p>
                      <a:r>
                        <a:rPr lang="en-US" dirty="0" err="1" smtClean="0"/>
                        <a:t>XenCenter</a:t>
                      </a:r>
                      <a:r>
                        <a:rPr lang="en-US" dirty="0" smtClean="0"/>
                        <a:t> 6.52</a:t>
                      </a:r>
                      <a:endParaRPr lang="en-US" dirty="0"/>
                    </a:p>
                  </a:txBody>
                  <a:tcPr/>
                </a:tc>
                <a:tc>
                  <a:txBody>
                    <a:bodyPr/>
                    <a:lstStyle/>
                    <a:p>
                      <a:r>
                        <a:rPr lang="en-US" dirty="0" smtClean="0"/>
                        <a:t>CC</a:t>
                      </a:r>
                      <a:endParaRPr lang="en-US" dirty="0"/>
                    </a:p>
                  </a:txBody>
                  <a:tcPr/>
                </a:tc>
                <a:tc>
                  <a:txBody>
                    <a:bodyPr/>
                    <a:lstStyle/>
                    <a:p>
                      <a:r>
                        <a:rPr lang="en-US" dirty="0" smtClean="0"/>
                        <a:t>BE IT</a:t>
                      </a:r>
                      <a:endParaRPr lang="en-US" dirty="0"/>
                    </a:p>
                  </a:txBody>
                  <a:tcPr/>
                </a:tc>
                <a:tc>
                  <a:txBody>
                    <a:bodyPr/>
                    <a:lstStyle/>
                    <a:p>
                      <a:r>
                        <a:rPr lang="en-US" dirty="0" smtClean="0"/>
                        <a:t>Virtualization</a:t>
                      </a:r>
                      <a:r>
                        <a:rPr lang="en-US" baseline="0" dirty="0" smtClean="0"/>
                        <a:t> laboratory</a:t>
                      </a:r>
                      <a:endParaRPr lang="en-US" dirty="0"/>
                    </a:p>
                  </a:txBody>
                  <a:tcPr/>
                </a:tc>
              </a:tr>
              <a:tr h="370840">
                <a:tc>
                  <a:txBody>
                    <a:bodyPr/>
                    <a:lstStyle/>
                    <a:p>
                      <a:r>
                        <a:rPr lang="en-US" dirty="0" smtClean="0"/>
                        <a:t>5.</a:t>
                      </a:r>
                      <a:endParaRPr lang="en-US" dirty="0"/>
                    </a:p>
                  </a:txBody>
                  <a:tcPr/>
                </a:tc>
                <a:tc>
                  <a:txBody>
                    <a:bodyPr/>
                    <a:lstStyle/>
                    <a:p>
                      <a:r>
                        <a:rPr lang="en-US" dirty="0" smtClean="0"/>
                        <a:t>Eclipse IDE Mars</a:t>
                      </a:r>
                      <a:endParaRPr lang="en-US" dirty="0"/>
                    </a:p>
                  </a:txBody>
                  <a:tcPr/>
                </a:tc>
                <a:tc>
                  <a:txBody>
                    <a:bodyPr/>
                    <a:lstStyle/>
                    <a:p>
                      <a:r>
                        <a:rPr lang="en-US" dirty="0" smtClean="0"/>
                        <a:t>CC, SPA</a:t>
                      </a:r>
                      <a:endParaRPr lang="en-US" dirty="0"/>
                    </a:p>
                  </a:txBody>
                  <a:tcPr/>
                </a:tc>
                <a:tc>
                  <a:txBody>
                    <a:bodyPr/>
                    <a:lstStyle/>
                    <a:p>
                      <a:r>
                        <a:rPr lang="en-US" dirty="0" smtClean="0"/>
                        <a:t>BE, TE</a:t>
                      </a:r>
                      <a:endParaRPr lang="en-US" dirty="0"/>
                    </a:p>
                  </a:txBody>
                  <a:tcPr/>
                </a:tc>
                <a:tc>
                  <a:txBody>
                    <a:bodyPr/>
                    <a:lstStyle/>
                    <a:p>
                      <a:r>
                        <a:rPr lang="en-US" dirty="0" smtClean="0"/>
                        <a:t>Java Programming</a:t>
                      </a:r>
                      <a:endParaRPr lang="en-US" dirty="0"/>
                    </a:p>
                  </a:txBody>
                  <a:tcPr/>
                </a:tc>
              </a:tr>
              <a:tr h="370840">
                <a:tc>
                  <a:txBody>
                    <a:bodyPr/>
                    <a:lstStyle/>
                    <a:p>
                      <a:r>
                        <a:rPr lang="en-US" dirty="0" smtClean="0"/>
                        <a:t>6.</a:t>
                      </a:r>
                      <a:endParaRPr lang="en-US" dirty="0"/>
                    </a:p>
                  </a:txBody>
                  <a:tcPr/>
                </a:tc>
                <a:tc>
                  <a:txBody>
                    <a:bodyPr/>
                    <a:lstStyle/>
                    <a:p>
                      <a:r>
                        <a:rPr lang="en-US" dirty="0" smtClean="0"/>
                        <a:t>PHP, MySQL, </a:t>
                      </a:r>
                      <a:r>
                        <a:rPr lang="en-US" dirty="0" err="1" smtClean="0"/>
                        <a:t>Postgre</a:t>
                      </a:r>
                      <a:r>
                        <a:rPr lang="en-US" dirty="0" smtClean="0"/>
                        <a:t> SQL</a:t>
                      </a:r>
                      <a:endParaRPr lang="en-US" dirty="0"/>
                    </a:p>
                  </a:txBody>
                  <a:tcPr/>
                </a:tc>
                <a:tc>
                  <a:txBody>
                    <a:bodyPr/>
                    <a:lstStyle/>
                    <a:p>
                      <a:r>
                        <a:rPr lang="en-US" dirty="0" smtClean="0"/>
                        <a:t>DBMS, WP</a:t>
                      </a:r>
                      <a:endParaRPr lang="en-US" dirty="0"/>
                    </a:p>
                  </a:txBody>
                  <a:tcPr/>
                </a:tc>
                <a:tc>
                  <a:txBody>
                    <a:bodyPr/>
                    <a:lstStyle/>
                    <a:p>
                      <a:r>
                        <a:rPr lang="en-US" dirty="0" smtClean="0"/>
                        <a:t>SE</a:t>
                      </a:r>
                      <a:endParaRPr lang="en-US" dirty="0"/>
                    </a:p>
                  </a:txBody>
                  <a:tcPr/>
                </a:tc>
                <a:tc>
                  <a:txBody>
                    <a:bodyPr/>
                    <a:lstStyle/>
                    <a:p>
                      <a:r>
                        <a:rPr lang="en-US" dirty="0" smtClean="0"/>
                        <a:t>Database Management Systems Labs</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548107315"/>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Resources (Lab </a:t>
            </a:r>
            <a:r>
              <a:rPr lang="en-US" dirty="0"/>
              <a:t>313) </a:t>
            </a:r>
          </a:p>
        </p:txBody>
      </p:sp>
      <p:graphicFrame>
        <p:nvGraphicFramePr>
          <p:cNvPr id="5" name="Table 4"/>
          <p:cNvGraphicFramePr>
            <a:graphicFrameLocks noGrp="1"/>
          </p:cNvGraphicFramePr>
          <p:nvPr>
            <p:extLst/>
          </p:nvPr>
        </p:nvGraphicFramePr>
        <p:xfrm>
          <a:off x="1105470" y="1431380"/>
          <a:ext cx="8857396" cy="4827270"/>
        </p:xfrm>
        <a:graphic>
          <a:graphicData uri="http://schemas.openxmlformats.org/drawingml/2006/table">
            <a:tbl>
              <a:tblPr>
                <a:tableStyleId>{5C22544A-7EE6-4342-B048-85BDC9FD1C3A}</a:tableStyleId>
              </a:tblPr>
              <a:tblGrid>
                <a:gridCol w="864160"/>
                <a:gridCol w="2747676"/>
                <a:gridCol w="2923422"/>
                <a:gridCol w="1154280"/>
                <a:gridCol w="1167858"/>
              </a:tblGrid>
              <a:tr h="457200">
                <a:tc>
                  <a:txBody>
                    <a:bodyPr/>
                    <a:lstStyle/>
                    <a:p>
                      <a:pPr algn="ctr" fontAlgn="ctr"/>
                      <a:r>
                        <a:rPr lang="en-US" sz="1600" u="none" strike="noStrike" dirty="0">
                          <a:solidFill>
                            <a:schemeClr val="bg1"/>
                          </a:solidFill>
                          <a:effectLst/>
                        </a:rPr>
                        <a:t>Sr. No</a:t>
                      </a:r>
                      <a:endParaRPr lang="en-US" sz="16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600" u="none" strike="noStrike" dirty="0">
                          <a:solidFill>
                            <a:schemeClr val="bg1"/>
                          </a:solidFill>
                          <a:effectLst/>
                        </a:rPr>
                        <a:t>Type of Equipment</a:t>
                      </a:r>
                      <a:endParaRPr lang="en-US" sz="16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600" u="none" strike="noStrike" dirty="0">
                          <a:solidFill>
                            <a:schemeClr val="bg1"/>
                          </a:solidFill>
                          <a:effectLst/>
                        </a:rPr>
                        <a:t>Description</a:t>
                      </a:r>
                      <a:endParaRPr lang="en-US" sz="16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600" u="none" strike="noStrike" dirty="0">
                          <a:solidFill>
                            <a:schemeClr val="bg1"/>
                          </a:solidFill>
                          <a:effectLst/>
                        </a:rPr>
                        <a:t>Quantity</a:t>
                      </a:r>
                      <a:endParaRPr lang="en-US" sz="16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600" u="none" strike="noStrike" dirty="0">
                          <a:solidFill>
                            <a:schemeClr val="bg1"/>
                          </a:solidFill>
                          <a:effectLst/>
                        </a:rPr>
                        <a:t>Amount</a:t>
                      </a:r>
                      <a:endParaRPr lang="en-US" sz="16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r>
              <a:tr h="552450">
                <a:tc>
                  <a:txBody>
                    <a:bodyPr/>
                    <a:lstStyle/>
                    <a:p>
                      <a:pPr algn="ctr" fontAlgn="ctr"/>
                      <a:r>
                        <a:rPr lang="en-US" sz="1200" u="none" strike="noStrike">
                          <a:solidFill>
                            <a:schemeClr val="bg1"/>
                          </a:solidFill>
                          <a:effectLst/>
                        </a:rPr>
                        <a:t>1</a:t>
                      </a:r>
                      <a:endParaRPr lang="en-US" sz="1200" b="1" i="0" u="none" strike="noStrike">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l" fontAlgn="ctr"/>
                      <a:r>
                        <a:rPr lang="en-US" sz="1600" u="none" strike="noStrike">
                          <a:effectLst/>
                        </a:rPr>
                        <a:t>Power Supply</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a:effectLst/>
                        </a:rPr>
                        <a:t>Scientific power supply Model PSD 3304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155925.00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295275">
                <a:tc>
                  <a:txBody>
                    <a:bodyPr/>
                    <a:lstStyle/>
                    <a:p>
                      <a:pPr algn="ctr" fontAlgn="ctr"/>
                      <a:r>
                        <a:rPr lang="en-US" sz="1200" u="none" strike="noStrike">
                          <a:solidFill>
                            <a:schemeClr val="bg1"/>
                          </a:solidFill>
                          <a:effectLst/>
                        </a:rPr>
                        <a:t>2</a:t>
                      </a:r>
                      <a:endParaRPr lang="en-US" sz="1200" b="1" i="0" u="none" strike="noStrike">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l" fontAlgn="ctr"/>
                      <a:r>
                        <a:rPr lang="en-US" sz="1600" u="none" strike="noStrike">
                          <a:effectLst/>
                        </a:rPr>
                        <a:t>Function Generator</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a:effectLst/>
                        </a:rPr>
                        <a:t>Scientific Model No FG2MD</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98035.00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285750">
                <a:tc>
                  <a:txBody>
                    <a:bodyPr/>
                    <a:lstStyle/>
                    <a:p>
                      <a:pPr algn="ctr" fontAlgn="ctr"/>
                      <a:r>
                        <a:rPr lang="en-US" sz="1200" u="none" strike="noStrike" dirty="0">
                          <a:solidFill>
                            <a:schemeClr val="bg1"/>
                          </a:solidFill>
                          <a:effectLst/>
                        </a:rPr>
                        <a:t>3</a:t>
                      </a:r>
                      <a:endParaRPr lang="en-US" sz="12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l" fontAlgn="ctr"/>
                      <a:r>
                        <a:rPr lang="en-US" sz="1600" u="none" strike="noStrike">
                          <a:effectLst/>
                        </a:rPr>
                        <a:t>Oscilloscope</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a:effectLst/>
                        </a:rPr>
                        <a:t>Aplab30 MHz (2ch 4 Trace) 3803</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227136.00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238125">
                <a:tc>
                  <a:txBody>
                    <a:bodyPr/>
                    <a:lstStyle/>
                    <a:p>
                      <a:pPr algn="ctr" fontAlgn="ctr"/>
                      <a:r>
                        <a:rPr lang="en-US" sz="1200" u="none" strike="noStrike">
                          <a:solidFill>
                            <a:schemeClr val="bg1"/>
                          </a:solidFill>
                          <a:effectLst/>
                        </a:rPr>
                        <a:t>4</a:t>
                      </a:r>
                      <a:endParaRPr lang="en-US" sz="1200" b="1" i="0" u="none" strike="noStrike">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l" fontAlgn="ctr"/>
                      <a:r>
                        <a:rPr lang="en-US" sz="1600" u="none" strike="noStrike">
                          <a:effectLst/>
                        </a:rPr>
                        <a:t>Digital Multimeter </a:t>
                      </a:r>
                      <a:endParaRPr lang="en-US" sz="16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a:effectLst/>
                        </a:rPr>
                        <a:t>Mastech M-92A</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14175.00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247650">
                <a:tc>
                  <a:txBody>
                    <a:bodyPr/>
                    <a:lstStyle/>
                    <a:p>
                      <a:pPr algn="ctr" fontAlgn="ctr"/>
                      <a:r>
                        <a:rPr lang="en-US" sz="1200" u="none" strike="noStrike">
                          <a:solidFill>
                            <a:schemeClr val="bg1"/>
                          </a:solidFill>
                          <a:effectLst/>
                        </a:rPr>
                        <a:t>5</a:t>
                      </a:r>
                      <a:endParaRPr lang="en-US" sz="1200" b="1" i="0" u="none" strike="noStrike">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l" fontAlgn="ctr"/>
                      <a:r>
                        <a:rPr lang="en-US" sz="1600" u="none" strike="noStrike" dirty="0">
                          <a:effectLst/>
                        </a:rPr>
                        <a:t>Solderless Bread Board</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dirty="0">
                          <a:effectLst/>
                        </a:rPr>
                        <a:t>____</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14</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2244.50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381000">
                <a:tc rowSpan="5">
                  <a:txBody>
                    <a:bodyPr/>
                    <a:lstStyle/>
                    <a:p>
                      <a:pPr algn="ctr" fontAlgn="ctr"/>
                      <a:r>
                        <a:rPr lang="en-US" sz="1200" u="none" strike="noStrike" dirty="0">
                          <a:solidFill>
                            <a:schemeClr val="bg1"/>
                          </a:solidFill>
                          <a:effectLst/>
                        </a:rPr>
                        <a:t>6</a:t>
                      </a:r>
                      <a:endParaRPr lang="en-US" sz="12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rowSpan="5">
                  <a:txBody>
                    <a:bodyPr/>
                    <a:lstStyle/>
                    <a:p>
                      <a:pPr algn="l" fontAlgn="ctr"/>
                      <a:r>
                        <a:rPr lang="en-US" sz="1600" u="none" strike="noStrike" dirty="0">
                          <a:effectLst/>
                        </a:rPr>
                        <a:t>Microcontroller Kit</a:t>
                      </a:r>
                      <a:endParaRPr lang="en-US"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a:effectLst/>
                        </a:rPr>
                        <a:t>Microcontroller  kit  WithLCD  Display  Keybord</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43929.60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381000">
                <a:tc vMerge="1">
                  <a:txBody>
                    <a:bodyPr/>
                    <a:lstStyle/>
                    <a:p>
                      <a:endParaRPr lang="en-US"/>
                    </a:p>
                  </a:txBody>
                  <a:tcPr/>
                </a:tc>
                <a:tc vMerge="1">
                  <a:txBody>
                    <a:bodyPr/>
                    <a:lstStyle/>
                    <a:p>
                      <a:endParaRPr lang="en-US"/>
                    </a:p>
                  </a:txBody>
                  <a:tcPr/>
                </a:tc>
                <a:tc>
                  <a:txBody>
                    <a:bodyPr/>
                    <a:lstStyle/>
                    <a:p>
                      <a:pPr algn="l" fontAlgn="b"/>
                      <a:r>
                        <a:rPr lang="en-US" sz="1600" u="none" strike="noStrike" dirty="0">
                          <a:effectLst/>
                        </a:rPr>
                        <a:t>8086  UP Kit  with LCD&amp;  </a:t>
                      </a:r>
                      <a:r>
                        <a:rPr lang="en-US" sz="1600" u="none" strike="noStrike" dirty="0" smtClean="0">
                          <a:effectLst/>
                        </a:rPr>
                        <a:t>Keyboard</a:t>
                      </a:r>
                      <a:endParaRPr lang="en-US" sz="16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en-US" sz="1600" u="none" strike="noStrike">
                          <a:effectLst/>
                        </a:rPr>
                        <a:t>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52141.44</a:t>
                      </a:r>
                      <a:endParaRPr lang="en-US" sz="1600" b="0" i="0" u="none" strike="noStrike">
                        <a:solidFill>
                          <a:srgbClr val="000000"/>
                        </a:solidFill>
                        <a:effectLst/>
                        <a:latin typeface="Times New Roman" panose="02020603050405020304" pitchFamily="18" charset="0"/>
                      </a:endParaRPr>
                    </a:p>
                  </a:txBody>
                  <a:tcPr marL="9525" marR="9525" marT="9525" marB="0" anchor="ctr"/>
                </a:tc>
              </a:tr>
              <a:tr h="381000">
                <a:tc vMerge="1">
                  <a:txBody>
                    <a:bodyPr/>
                    <a:lstStyle/>
                    <a:p>
                      <a:endParaRPr lang="en-US"/>
                    </a:p>
                  </a:txBody>
                  <a:tcPr/>
                </a:tc>
                <a:tc vMerge="1">
                  <a:txBody>
                    <a:bodyPr/>
                    <a:lstStyle/>
                    <a:p>
                      <a:endParaRPr lang="en-US"/>
                    </a:p>
                  </a:txBody>
                  <a:tcPr/>
                </a:tc>
                <a:tc>
                  <a:txBody>
                    <a:bodyPr/>
                    <a:lstStyle/>
                    <a:p>
                      <a:pPr algn="l" fontAlgn="b"/>
                      <a:r>
                        <a:rPr lang="en-US" sz="1600" u="none" strike="noStrike">
                          <a:effectLst/>
                        </a:rPr>
                        <a:t>8255With  Converter  card  Study  card   </a:t>
                      </a:r>
                      <a:endParaRPr lang="en-US" sz="1600" b="0"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ctr"/>
                      <a:r>
                        <a:rPr lang="en-US" sz="1600" u="none" strike="noStrike" dirty="0">
                          <a:effectLst/>
                        </a:rPr>
                        <a:t>6</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12480.00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381000">
                <a:tc vMerge="1">
                  <a:txBody>
                    <a:bodyPr/>
                    <a:lstStyle/>
                    <a:p>
                      <a:endParaRPr lang="en-US"/>
                    </a:p>
                  </a:txBody>
                  <a:tcPr/>
                </a:tc>
                <a:tc vMerge="1">
                  <a:txBody>
                    <a:bodyPr/>
                    <a:lstStyle/>
                    <a:p>
                      <a:endParaRPr lang="en-US"/>
                    </a:p>
                  </a:txBody>
                  <a:tcPr/>
                </a:tc>
                <a:tc>
                  <a:txBody>
                    <a:bodyPr/>
                    <a:lstStyle/>
                    <a:p>
                      <a:pPr algn="l" fontAlgn="b"/>
                      <a:r>
                        <a:rPr lang="en-US" sz="1600" u="none" strike="noStrike">
                          <a:effectLst/>
                        </a:rPr>
                        <a:t>Stepper  motor  kit  with  DC   motor   12V</a:t>
                      </a:r>
                      <a:endParaRPr lang="en-US" sz="1600" b="0"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ctr"/>
                      <a:r>
                        <a:rPr lang="en-US" sz="1600" u="none" strike="noStrike">
                          <a:effectLst/>
                        </a:rPr>
                        <a:t>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a:effectLst/>
                        </a:rPr>
                        <a:t>15587.50</a:t>
                      </a:r>
                      <a:endParaRPr lang="en-US" sz="1600" b="0" i="0" u="none" strike="noStrike">
                        <a:solidFill>
                          <a:srgbClr val="000000"/>
                        </a:solidFill>
                        <a:effectLst/>
                        <a:latin typeface="Times New Roman" panose="02020603050405020304" pitchFamily="18" charset="0"/>
                      </a:endParaRPr>
                    </a:p>
                  </a:txBody>
                  <a:tcPr marL="9525" marR="9525" marT="9525" marB="0" anchor="ctr"/>
                </a:tc>
              </a:tr>
              <a:tr h="571500">
                <a:tc vMerge="1">
                  <a:txBody>
                    <a:bodyPr/>
                    <a:lstStyle/>
                    <a:p>
                      <a:endParaRPr lang="en-US"/>
                    </a:p>
                  </a:txBody>
                  <a:tcPr/>
                </a:tc>
                <a:tc vMerge="1">
                  <a:txBody>
                    <a:bodyPr/>
                    <a:lstStyle/>
                    <a:p>
                      <a:endParaRPr lang="en-US"/>
                    </a:p>
                  </a:txBody>
                  <a:tcPr/>
                </a:tc>
                <a:tc>
                  <a:txBody>
                    <a:bodyPr/>
                    <a:lstStyle/>
                    <a:p>
                      <a:pPr algn="l" fontAlgn="b"/>
                      <a:r>
                        <a:rPr lang="en-US" sz="1600" u="none" strike="noStrike">
                          <a:effectLst/>
                        </a:rPr>
                        <a:t>Scanning  Techniques  illustrating  8X8LED   Matrix4X4  keypad  Display   study  card </a:t>
                      </a:r>
                      <a:endParaRPr lang="en-US" sz="1600" b="0" i="0" u="none" strike="noStrike">
                        <a:solidFill>
                          <a:srgbClr val="000000"/>
                        </a:solidFill>
                        <a:effectLst/>
                        <a:latin typeface="Times New Roman" panose="02020603050405020304" pitchFamily="18" charset="0"/>
                      </a:endParaRPr>
                    </a:p>
                  </a:txBody>
                  <a:tcPr marL="9525" marR="9525" marT="9525" marB="0" anchor="b"/>
                </a:tc>
                <a:tc>
                  <a:txBody>
                    <a:bodyPr/>
                    <a:lstStyle/>
                    <a:p>
                      <a:pPr algn="ctr" fontAlgn="ctr"/>
                      <a:r>
                        <a:rPr lang="en-US" sz="1600" u="none" strike="noStrike">
                          <a:effectLst/>
                        </a:rPr>
                        <a:t>6</a:t>
                      </a:r>
                      <a:endParaRPr lang="en-US"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600" u="none" strike="noStrike" dirty="0">
                          <a:effectLst/>
                        </a:rPr>
                        <a:t>12342.72</a:t>
                      </a:r>
                      <a:endParaRPr lang="en-US" sz="16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4" name="Left Arrow 3">
            <a:hlinkClick r:id="rId3" action="ppaction://hlinksldjump"/>
          </p:cNvPr>
          <p:cNvSpPr/>
          <p:nvPr/>
        </p:nvSpPr>
        <p:spPr bwMode="auto">
          <a:xfrm>
            <a:off x="10904560" y="5950425"/>
            <a:ext cx="1078173" cy="764274"/>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62333001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a:t>
            </a:r>
            <a:r>
              <a:rPr lang="en-US" dirty="0"/>
              <a:t>Resources </a:t>
            </a:r>
            <a:r>
              <a:rPr lang="en-US" dirty="0" smtClean="0"/>
              <a:t>(Lab 313)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82492864"/>
              </p:ext>
            </p:extLst>
          </p:nvPr>
        </p:nvGraphicFramePr>
        <p:xfrm>
          <a:off x="667602" y="1165248"/>
          <a:ext cx="10385947" cy="5167314"/>
        </p:xfrm>
        <a:graphic>
          <a:graphicData uri="http://schemas.openxmlformats.org/drawingml/2006/table">
            <a:tbl>
              <a:tblPr>
                <a:tableStyleId>{5C22544A-7EE6-4342-B048-85BDC9FD1C3A}</a:tableStyleId>
              </a:tblPr>
              <a:tblGrid>
                <a:gridCol w="1009934"/>
                <a:gridCol w="1801505"/>
                <a:gridCol w="5595582"/>
                <a:gridCol w="1041620"/>
                <a:gridCol w="937306"/>
              </a:tblGrid>
              <a:tr h="476139">
                <a:tc>
                  <a:txBody>
                    <a:bodyPr/>
                    <a:lstStyle/>
                    <a:p>
                      <a:pPr algn="ctr" fontAlgn="ctr"/>
                      <a:r>
                        <a:rPr lang="en-US" sz="1400" u="none" strike="noStrike" dirty="0">
                          <a:solidFill>
                            <a:schemeClr val="bg1"/>
                          </a:solidFill>
                          <a:effectLst/>
                        </a:rPr>
                        <a:t>Sr. No</a:t>
                      </a:r>
                      <a:endParaRPr lang="en-US" sz="14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400" u="none" strike="noStrike" dirty="0">
                          <a:solidFill>
                            <a:schemeClr val="bg1"/>
                          </a:solidFill>
                          <a:effectLst/>
                        </a:rPr>
                        <a:t>Type of Equipment</a:t>
                      </a:r>
                      <a:endParaRPr lang="en-US" sz="14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400" u="none" strike="noStrike" dirty="0">
                          <a:solidFill>
                            <a:schemeClr val="bg1"/>
                          </a:solidFill>
                          <a:effectLst/>
                        </a:rPr>
                        <a:t>Description</a:t>
                      </a:r>
                      <a:endParaRPr lang="en-US" sz="14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400" u="none" strike="noStrike" dirty="0">
                          <a:solidFill>
                            <a:schemeClr val="bg1"/>
                          </a:solidFill>
                          <a:effectLst/>
                        </a:rPr>
                        <a:t>Quantity</a:t>
                      </a:r>
                      <a:endParaRPr lang="en-US" sz="14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c>
                  <a:txBody>
                    <a:bodyPr/>
                    <a:lstStyle/>
                    <a:p>
                      <a:pPr algn="ctr" fontAlgn="ctr"/>
                      <a:r>
                        <a:rPr lang="en-US" sz="1400" u="none" strike="noStrike" dirty="0">
                          <a:solidFill>
                            <a:schemeClr val="bg1"/>
                          </a:solidFill>
                          <a:effectLst/>
                        </a:rPr>
                        <a:t>Amount</a:t>
                      </a:r>
                      <a:endParaRPr lang="en-US" sz="1400" b="1" i="0" u="none" strike="noStrike" dirty="0">
                        <a:solidFill>
                          <a:schemeClr val="bg1"/>
                        </a:solidFill>
                        <a:effectLst/>
                        <a:latin typeface="Times New Roman" panose="02020603050405020304" pitchFamily="18" charset="0"/>
                      </a:endParaRPr>
                    </a:p>
                  </a:txBody>
                  <a:tcPr marL="9525" marR="9525" marT="9525" marB="0" anchor="ctr">
                    <a:solidFill>
                      <a:schemeClr val="accent1"/>
                    </a:solidFill>
                  </a:tcPr>
                </a:tc>
              </a:tr>
              <a:tr h="476139">
                <a:tc rowSpan="9">
                  <a:txBody>
                    <a:bodyPr/>
                    <a:lstStyle/>
                    <a:p>
                      <a:pPr algn="ctr" fontAlgn="ctr"/>
                      <a:r>
                        <a:rPr lang="en-US" sz="1400" u="none" strike="noStrike" dirty="0">
                          <a:solidFill>
                            <a:schemeClr val="bg1"/>
                          </a:solidFill>
                          <a:effectLst/>
                        </a:rPr>
                        <a:t>7</a:t>
                      </a:r>
                      <a:endParaRPr lang="en-US" sz="1400" b="1" i="0" u="none" strike="noStrike" dirty="0">
                        <a:solidFill>
                          <a:schemeClr val="bg1"/>
                        </a:solidFill>
                        <a:effectLst/>
                        <a:latin typeface="Times New Roman" panose="02020603050405020304" pitchFamily="18" charset="0"/>
                      </a:endParaRPr>
                    </a:p>
                  </a:txBody>
                  <a:tcPr marL="6416" marR="6416" marT="6416" marB="0" anchor="ctr">
                    <a:solidFill>
                      <a:schemeClr val="accent1"/>
                    </a:solidFill>
                  </a:tcPr>
                </a:tc>
                <a:tc rowSpan="9">
                  <a:txBody>
                    <a:bodyPr/>
                    <a:lstStyle/>
                    <a:p>
                      <a:pPr algn="l" fontAlgn="ctr"/>
                      <a:r>
                        <a:rPr lang="en-US" sz="1400" u="none" strike="noStrike" dirty="0">
                          <a:effectLst/>
                        </a:rPr>
                        <a:t>PCOM  KIT  </a:t>
                      </a:r>
                      <a:endParaRPr lang="en-US" sz="1400" b="1" i="0" u="none" strike="noStrike" dirty="0">
                        <a:solidFill>
                          <a:srgbClr val="000000"/>
                        </a:solidFill>
                        <a:effectLst/>
                        <a:latin typeface="Times New Roman" panose="02020603050405020304" pitchFamily="18" charset="0"/>
                      </a:endParaRPr>
                    </a:p>
                  </a:txBody>
                  <a:tcPr marL="6416" marR="6416" marT="6416" marB="0" anchor="ctr"/>
                </a:tc>
                <a:tc>
                  <a:txBody>
                    <a:bodyPr/>
                    <a:lstStyle/>
                    <a:p>
                      <a:pPr algn="l" fontAlgn="b"/>
                      <a:r>
                        <a:rPr lang="en-US" sz="1400" u="none" strike="noStrike">
                          <a:effectLst/>
                        </a:rPr>
                        <a:t>A.M  Transmission   Receiver  kit  ASK  PSK  encoding  Kits  no. ST2201  ST2202  ST2106/2/07.</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3</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dirty="0">
                          <a:effectLst/>
                        </a:rPr>
                        <a:t>49500.00</a:t>
                      </a:r>
                      <a:endParaRPr lang="en-US" sz="1400" b="0" i="0" u="none" strike="noStrike" dirty="0">
                        <a:solidFill>
                          <a:srgbClr val="000000"/>
                        </a:solidFill>
                        <a:effectLst/>
                        <a:latin typeface="Times New Roman" panose="02020603050405020304" pitchFamily="18" charset="0"/>
                      </a:endParaRPr>
                    </a:p>
                  </a:txBody>
                  <a:tcPr marL="6416" marR="6416" marT="6416" marB="0" anchor="ctr"/>
                </a:tc>
              </a:tr>
              <a:tr h="358771">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AM   FC  Generation&amp;  demodulation   model   no   ST 2201</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14000.00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AM  SC,SSBSC  generation  &amp; Demodulation </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14000.00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FM   generation   &amp;   demodulation    model  2203</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22500.00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Sampling   of  anolong   signal   model   ST 2101</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8250.00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41404">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Pulse  analog  modulation   &amp;  demodulation    model   2110</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dirty="0">
                          <a:effectLst/>
                        </a:rPr>
                        <a:t>1</a:t>
                      </a:r>
                      <a:endParaRPr lang="en-US" sz="1400" b="0" i="0" u="none" strike="noStrike" dirty="0">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12500.00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en-US" sz="1400" u="none" strike="noStrike" dirty="0">
                          <a:effectLst/>
                        </a:rPr>
                        <a:t>TDM   System    model  no  ST  2102</a:t>
                      </a:r>
                      <a:endParaRPr lang="en-US" sz="1400" b="0" i="0" u="none" strike="noStrike" dirty="0">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9500.00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PCM  Coding  &amp;  decoding    model   no  ST  2104</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13500.00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358771">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Delta  modulation  &amp;  demodulation   model   no  ST 2105</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18500.00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rowSpan="4">
                  <a:txBody>
                    <a:bodyPr/>
                    <a:lstStyle/>
                    <a:p>
                      <a:pPr algn="ctr" fontAlgn="ctr"/>
                      <a:r>
                        <a:rPr lang="en-US" sz="1400" u="none" strike="noStrike">
                          <a:solidFill>
                            <a:schemeClr val="bg1"/>
                          </a:solidFill>
                          <a:effectLst/>
                        </a:rPr>
                        <a:t> </a:t>
                      </a:r>
                      <a:endParaRPr lang="en-US" sz="1400" b="1" i="0" u="none" strike="noStrike">
                        <a:solidFill>
                          <a:schemeClr val="bg1"/>
                        </a:solidFill>
                        <a:effectLst/>
                        <a:latin typeface="Times New Roman" panose="02020603050405020304" pitchFamily="18" charset="0"/>
                      </a:endParaRPr>
                    </a:p>
                  </a:txBody>
                  <a:tcPr marL="6416" marR="6416" marT="6416" marB="0" anchor="ctr">
                    <a:solidFill>
                      <a:schemeClr val="accent1"/>
                    </a:solidFill>
                  </a:tcPr>
                </a:tc>
                <a:tc rowSpan="4">
                  <a:txBody>
                    <a:bodyPr/>
                    <a:lstStyle/>
                    <a:p>
                      <a:pPr algn="l" fontAlgn="ctr"/>
                      <a:r>
                        <a:rPr lang="en-US" sz="1400" u="none" strike="noStrike">
                          <a:effectLst/>
                        </a:rPr>
                        <a:t>PCOM  KIT  </a:t>
                      </a:r>
                      <a:endParaRPr lang="en-US" sz="1400" b="1" i="0" u="none" strike="noStrike">
                        <a:solidFill>
                          <a:srgbClr val="000000"/>
                        </a:solidFill>
                        <a:effectLst/>
                        <a:latin typeface="Times New Roman" panose="02020603050405020304" pitchFamily="18" charset="0"/>
                      </a:endParaRPr>
                    </a:p>
                  </a:txBody>
                  <a:tcPr marL="6416" marR="6416" marT="6416" marB="0" anchor="ctr"/>
                </a:tc>
                <a:tc>
                  <a:txBody>
                    <a:bodyPr/>
                    <a:lstStyle/>
                    <a:p>
                      <a:pPr algn="l" fontAlgn="b"/>
                      <a:r>
                        <a:rPr lang="en-US" sz="1400" u="none" strike="noStrike">
                          <a:effectLst/>
                        </a:rPr>
                        <a:t>ASK,FSK  &amp;   PSK  encoding    model   no  ST  2106 </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27000.00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671949">
                <a:tc vMerge="1">
                  <a:txBody>
                    <a:bodyPr/>
                    <a:lstStyle/>
                    <a:p>
                      <a:endParaRPr lang="en-US"/>
                    </a:p>
                  </a:txBody>
                  <a:tcPr/>
                </a:tc>
                <a:tc vMerge="1">
                  <a:txBody>
                    <a:bodyPr/>
                    <a:lstStyle/>
                    <a:p>
                      <a:endParaRPr lang="en-US"/>
                    </a:p>
                  </a:txBody>
                  <a:tcPr/>
                </a:tc>
                <a:tc>
                  <a:txBody>
                    <a:bodyPr/>
                    <a:lstStyle/>
                    <a:p>
                      <a:pPr algn="l" fontAlgn="ctr"/>
                      <a:r>
                        <a:rPr lang="en-US" sz="1400" u="none" strike="noStrike" dirty="0" err="1">
                          <a:effectLst/>
                        </a:rPr>
                        <a:t>Scientech</a:t>
                      </a:r>
                      <a:r>
                        <a:rPr lang="en-US" sz="1400" u="none" strike="noStrike" dirty="0">
                          <a:effectLst/>
                        </a:rPr>
                        <a:t> CDMA</a:t>
                      </a:r>
                      <a:br>
                        <a:rPr lang="en-US" sz="1400" u="none" strike="noStrike" dirty="0">
                          <a:effectLst/>
                        </a:rPr>
                      </a:br>
                      <a:r>
                        <a:rPr lang="en-US" sz="1400" u="none" strike="noStrike" dirty="0">
                          <a:effectLst/>
                        </a:rPr>
                        <a:t>Digital DSSS Trainer Model ST 2131 GSM Trainer Model No. ST 2133</a:t>
                      </a:r>
                      <a:br>
                        <a:rPr lang="en-US" sz="1400" u="none" strike="noStrike" dirty="0">
                          <a:effectLst/>
                        </a:rPr>
                      </a:br>
                      <a:endParaRPr lang="en-US" sz="1400" b="0" i="0" u="none" strike="noStrike" dirty="0">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2,00,000.00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en-US" sz="1400" u="none" strike="noStrike">
                          <a:effectLst/>
                        </a:rPr>
                        <a:t>33 Cool Runner, CPLD Model MXCK 100</a:t>
                      </a:r>
                      <a:endParaRPr lang="en-US"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13164.00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266744">
                <a:tc vMerge="1">
                  <a:txBody>
                    <a:bodyPr/>
                    <a:lstStyle/>
                    <a:p>
                      <a:endParaRPr lang="en-US"/>
                    </a:p>
                  </a:txBody>
                  <a:tcPr/>
                </a:tc>
                <a:tc vMerge="1">
                  <a:txBody>
                    <a:bodyPr/>
                    <a:lstStyle/>
                    <a:p>
                      <a:endParaRPr lang="en-US"/>
                    </a:p>
                  </a:txBody>
                  <a:tcPr/>
                </a:tc>
                <a:tc>
                  <a:txBody>
                    <a:bodyPr/>
                    <a:lstStyle/>
                    <a:p>
                      <a:pPr algn="l" fontAlgn="b"/>
                      <a:r>
                        <a:rPr lang="de-DE" sz="1400" u="none" strike="noStrike">
                          <a:effectLst/>
                        </a:rPr>
                        <a:t>Sparten 3 IM Triner Model MXS3FK IM</a:t>
                      </a:r>
                      <a:endParaRPr lang="de-DE" sz="1400" b="0" i="0" u="none" strike="noStrike">
                        <a:solidFill>
                          <a:srgbClr val="000000"/>
                        </a:solidFill>
                        <a:effectLst/>
                        <a:latin typeface="Times New Roman" panose="02020603050405020304" pitchFamily="18" charset="0"/>
                      </a:endParaRPr>
                    </a:p>
                  </a:txBody>
                  <a:tcPr marL="6416" marR="6416" marT="6416" marB="0" anchor="b"/>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16754.00</a:t>
                      </a:r>
                      <a:endParaRPr lang="en-US" sz="1400" b="0" i="0" u="none" strike="noStrike">
                        <a:solidFill>
                          <a:srgbClr val="000000"/>
                        </a:solidFill>
                        <a:effectLst/>
                        <a:latin typeface="Times New Roman" panose="02020603050405020304" pitchFamily="18" charset="0"/>
                      </a:endParaRPr>
                    </a:p>
                  </a:txBody>
                  <a:tcPr marL="6416" marR="6416" marT="6416" marB="0" anchor="ctr"/>
                </a:tc>
              </a:tr>
              <a:tr h="450189">
                <a:tc>
                  <a:txBody>
                    <a:bodyPr/>
                    <a:lstStyle/>
                    <a:p>
                      <a:pPr algn="ctr" fontAlgn="ctr"/>
                      <a:r>
                        <a:rPr lang="en-US" sz="1400" u="none" strike="noStrike" dirty="0">
                          <a:solidFill>
                            <a:schemeClr val="bg1"/>
                          </a:solidFill>
                          <a:effectLst/>
                        </a:rPr>
                        <a:t>8</a:t>
                      </a:r>
                      <a:endParaRPr lang="en-US" sz="1400" b="1" i="0" u="none" strike="noStrike" dirty="0">
                        <a:solidFill>
                          <a:schemeClr val="bg1"/>
                        </a:solidFill>
                        <a:effectLst/>
                        <a:latin typeface="Times New Roman" panose="02020603050405020304" pitchFamily="18" charset="0"/>
                      </a:endParaRPr>
                    </a:p>
                  </a:txBody>
                  <a:tcPr marL="6416" marR="6416" marT="6416" marB="0" anchor="ctr">
                    <a:solidFill>
                      <a:schemeClr val="accent1"/>
                    </a:solidFill>
                  </a:tcPr>
                </a:tc>
                <a:tc>
                  <a:txBody>
                    <a:bodyPr/>
                    <a:lstStyle/>
                    <a:p>
                      <a:pPr algn="l" fontAlgn="ctr"/>
                      <a:r>
                        <a:rPr lang="en-US" sz="1400" u="none" strike="noStrike">
                          <a:effectLst/>
                        </a:rPr>
                        <a:t>Consumable   Components</a:t>
                      </a:r>
                      <a:endParaRPr lang="en-US" sz="1400" b="1"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dirty="0">
                          <a:effectLst/>
                        </a:rPr>
                        <a:t>____</a:t>
                      </a:r>
                      <a:endParaRPr lang="en-US" sz="1400" b="0" i="0" u="none" strike="noStrike" dirty="0">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a:effectLst/>
                        </a:rPr>
                        <a:t>1</a:t>
                      </a:r>
                      <a:endParaRPr lang="en-US" sz="1400" b="0" i="0" u="none" strike="noStrike">
                        <a:solidFill>
                          <a:srgbClr val="000000"/>
                        </a:solidFill>
                        <a:effectLst/>
                        <a:latin typeface="Times New Roman" panose="02020603050405020304" pitchFamily="18" charset="0"/>
                      </a:endParaRPr>
                    </a:p>
                  </a:txBody>
                  <a:tcPr marL="6416" marR="6416" marT="6416" marB="0" anchor="ctr"/>
                </a:tc>
                <a:tc>
                  <a:txBody>
                    <a:bodyPr/>
                    <a:lstStyle/>
                    <a:p>
                      <a:pPr algn="ctr" fontAlgn="ctr"/>
                      <a:r>
                        <a:rPr lang="en-US" sz="1400" u="none" strike="noStrike" dirty="0">
                          <a:effectLst/>
                        </a:rPr>
                        <a:t>31506.80</a:t>
                      </a:r>
                      <a:endParaRPr lang="en-US" sz="1400" b="0" i="0" u="none" strike="noStrike" dirty="0">
                        <a:solidFill>
                          <a:srgbClr val="000000"/>
                        </a:solidFill>
                        <a:effectLst/>
                        <a:latin typeface="Times New Roman" panose="02020603050405020304" pitchFamily="18" charset="0"/>
                      </a:endParaRPr>
                    </a:p>
                  </a:txBody>
                  <a:tcPr marL="6416" marR="6416" marT="6416" marB="0" anchor="ctr"/>
                </a:tc>
              </a:tr>
            </a:tbl>
          </a:graphicData>
        </a:graphic>
      </p:graphicFrame>
      <p:sp>
        <p:nvSpPr>
          <p:cNvPr id="5" name="Left Arrow 4">
            <a:hlinkClick r:id="rId3" action="ppaction://hlinksldjump"/>
          </p:cNvPr>
          <p:cNvSpPr/>
          <p:nvPr/>
        </p:nvSpPr>
        <p:spPr bwMode="auto">
          <a:xfrm>
            <a:off x="10904560" y="5950425"/>
            <a:ext cx="1078173" cy="764274"/>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092797989"/>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2263" y="832513"/>
            <a:ext cx="7779224" cy="2138781"/>
          </a:xfrm>
        </p:spPr>
        <p:txBody>
          <a:bodyPr/>
          <a:lstStyle/>
          <a:p>
            <a:pPr marL="514350" indent="-514350">
              <a:lnSpc>
                <a:spcPct val="150000"/>
              </a:lnSpc>
              <a:spcBef>
                <a:spcPts val="0"/>
              </a:spcBef>
              <a:spcAft>
                <a:spcPts val="600"/>
              </a:spcAft>
            </a:pPr>
            <a:r>
              <a:rPr lang="en-US" sz="3200" dirty="0"/>
              <a:t>Department Library </a:t>
            </a:r>
            <a:r>
              <a:rPr lang="en-US" sz="3200" dirty="0" smtClean="0"/>
              <a:t>Books</a:t>
            </a:r>
            <a:br>
              <a:rPr lang="en-US" sz="3200" dirty="0" smtClean="0"/>
            </a:br>
            <a:r>
              <a:rPr lang="en-US" sz="3200" dirty="0" smtClean="0"/>
              <a:t>Central </a:t>
            </a:r>
            <a:r>
              <a:rPr lang="en-US" sz="3200" dirty="0"/>
              <a:t>library procurement for </a:t>
            </a:r>
            <a:r>
              <a:rPr lang="en-US" sz="3200" dirty="0" smtClean="0"/>
              <a:t>department</a:t>
            </a:r>
            <a:endParaRPr lang="en-US" sz="3200"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5200046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a:t>
            </a:r>
            <a:endParaRPr lang="en-US" dirty="0"/>
          </a:p>
        </p:txBody>
      </p:sp>
      <p:graphicFrame>
        <p:nvGraphicFramePr>
          <p:cNvPr id="4" name="Content Placeholder 3"/>
          <p:cNvGraphicFramePr>
            <a:graphicFrameLocks noGrp="1"/>
          </p:cNvGraphicFramePr>
          <p:nvPr>
            <p:ph idx="4294967295"/>
            <p:extLst/>
          </p:nvPr>
        </p:nvGraphicFramePr>
        <p:xfrm>
          <a:off x="996286" y="419716"/>
          <a:ext cx="10575878" cy="6240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694409" y="3017206"/>
            <a:ext cx="769121" cy="1838708"/>
          </a:xfrm>
          <a:prstGeom prst="rect">
            <a:avLst/>
          </a:prstGeom>
          <a:noFill/>
        </p:spPr>
        <p:txBody>
          <a:bodyPr vert="wordArtVert" wrap="none" rtlCol="0">
            <a:spAutoFit/>
          </a:bodyPr>
          <a:lstStyle/>
          <a:p>
            <a:r>
              <a:rPr lang="en-US" sz="3200" b="1" dirty="0" smtClean="0">
                <a:solidFill>
                  <a:prstClr val="white"/>
                </a:solidFill>
              </a:rPr>
              <a:t>PEO</a:t>
            </a:r>
            <a:endParaRPr lang="en-US" sz="3200" b="1" dirty="0">
              <a:solidFill>
                <a:prstClr val="white"/>
              </a:solidFill>
            </a:endParaRPr>
          </a:p>
        </p:txBody>
      </p:sp>
    </p:spTree>
    <p:extLst>
      <p:ext uri="{BB962C8B-B14F-4D97-AF65-F5344CB8AC3E}">
        <p14:creationId xmlns:p14="http://schemas.microsoft.com/office/powerpoint/2010/main" val="1559367388"/>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99729" y="120581"/>
            <a:ext cx="7912761" cy="747897"/>
          </a:xfrm>
        </p:spPr>
        <p:txBody>
          <a:bodyPr/>
          <a:lstStyle/>
          <a:p>
            <a:r>
              <a:rPr lang="en-US" dirty="0" smtClean="0"/>
              <a:t>Department Library Books</a:t>
            </a:r>
            <a:endParaRPr lang="en-US" dirty="0"/>
          </a:p>
        </p:txBody>
      </p:sp>
      <p:graphicFrame>
        <p:nvGraphicFramePr>
          <p:cNvPr id="9" name="Table 8"/>
          <p:cNvGraphicFramePr>
            <a:graphicFrameLocks noGrp="1"/>
          </p:cNvGraphicFramePr>
          <p:nvPr>
            <p:extLst/>
          </p:nvPr>
        </p:nvGraphicFramePr>
        <p:xfrm>
          <a:off x="5772426" y="3929917"/>
          <a:ext cx="6091707" cy="2514600"/>
        </p:xfrm>
        <a:graphic>
          <a:graphicData uri="http://schemas.openxmlformats.org/drawingml/2006/table">
            <a:tbl>
              <a:tblPr>
                <a:tableStyleId>{C083E6E3-FA7D-4D7B-A595-EF9225AFEA82}</a:tableStyleId>
              </a:tblPr>
              <a:tblGrid>
                <a:gridCol w="1609859"/>
                <a:gridCol w="2009105"/>
                <a:gridCol w="2472743"/>
              </a:tblGrid>
              <a:tr h="190500">
                <a:tc>
                  <a:txBody>
                    <a:bodyPr/>
                    <a:lstStyle/>
                    <a:p>
                      <a:pPr algn="ctr" fontAlgn="b"/>
                      <a:r>
                        <a:rPr lang="en-US" sz="2000" u="none" strike="noStrike" dirty="0">
                          <a:effectLst/>
                        </a:rPr>
                        <a:t>Sr.</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Year</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Books Count</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BE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smtClean="0">
                          <a:effectLst/>
                        </a:rPr>
                        <a:t>17</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TE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smtClean="0">
                          <a:effectLst/>
                        </a:rPr>
                        <a:t>35</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smtClean="0">
                          <a:effectLst/>
                        </a:rPr>
                        <a:t>26</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ME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EXTRA</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ctr" fontAlgn="b"/>
                      <a:r>
                        <a:rPr lang="en-US" sz="2000" b="1" u="none" strike="noStrike" dirty="0">
                          <a:solidFill>
                            <a:srgbClr val="FF0000"/>
                          </a:solidFill>
                          <a:effectLst/>
                        </a:rPr>
                        <a:t>6</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en-US" sz="2000" b="1" u="none" strike="noStrike" dirty="0">
                          <a:solidFill>
                            <a:srgbClr val="FF0000"/>
                          </a:solidFill>
                          <a:effectLst/>
                        </a:rPr>
                        <a:t>Total</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smtClean="0">
                          <a:solidFill>
                            <a:srgbClr val="FF0000"/>
                          </a:solidFill>
                          <a:effectLst/>
                        </a:rPr>
                        <a:t>88</a:t>
                      </a:r>
                      <a:endParaRPr lang="en-US" sz="2000" b="1" i="0" u="none" strike="noStrike" dirty="0">
                        <a:solidFill>
                          <a:srgbClr val="FF0000"/>
                        </a:solidFill>
                        <a:effectLst/>
                        <a:latin typeface="Calibri" panose="020F0502020204030204" pitchFamily="34" charset="0"/>
                      </a:endParaRPr>
                    </a:p>
                  </a:txBody>
                  <a:tcPr marL="9525" marR="9525" marT="9525" marB="0" anchor="b"/>
                </a:tc>
              </a:tr>
              <a:tr h="190500">
                <a:tc>
                  <a:txBody>
                    <a:bodyPr/>
                    <a:lstStyle/>
                    <a:p>
                      <a:pPr algn="ctr" fontAlgn="b"/>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en-US" sz="2000" b="1" i="0" u="none" strike="noStrike" dirty="0" smtClean="0">
                          <a:solidFill>
                            <a:srgbClr val="FF0000"/>
                          </a:solidFill>
                          <a:effectLst/>
                          <a:latin typeface="Calibri" panose="020F0502020204030204" pitchFamily="34" charset="0"/>
                        </a:rPr>
                        <a:t>Total</a:t>
                      </a:r>
                      <a:r>
                        <a:rPr lang="en-US" sz="2000" b="1" i="0" u="none" strike="noStrike" baseline="0" dirty="0" smtClean="0">
                          <a:solidFill>
                            <a:srgbClr val="FF0000"/>
                          </a:solidFill>
                          <a:effectLst/>
                          <a:latin typeface="Calibri" panose="020F0502020204030204" pitchFamily="34" charset="0"/>
                        </a:rPr>
                        <a:t> Titles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i="0" u="none" strike="noStrike" dirty="0" smtClean="0">
                          <a:solidFill>
                            <a:srgbClr val="FF0000"/>
                          </a:solidFill>
                          <a:effectLst/>
                          <a:latin typeface="Calibri" panose="020F0502020204030204" pitchFamily="34" charset="0"/>
                        </a:rPr>
                        <a:t>45</a:t>
                      </a:r>
                      <a:endParaRPr lang="en-US" sz="2000" b="1" i="0" u="none" strike="noStrike" dirty="0">
                        <a:solidFill>
                          <a:srgbClr val="FF0000"/>
                        </a:solidFill>
                        <a:effectLst/>
                        <a:latin typeface="Calibri" panose="020F0502020204030204" pitchFamily="34" charset="0"/>
                      </a:endParaRPr>
                    </a:p>
                  </a:txBody>
                  <a:tcPr marL="9525" marR="9525" marT="9525" marB="0" anchor="b"/>
                </a:tc>
              </a:tr>
            </a:tbl>
          </a:graphicData>
        </a:graphic>
      </p:graphicFrame>
      <p:graphicFrame>
        <p:nvGraphicFramePr>
          <p:cNvPr id="10" name="Table 9"/>
          <p:cNvGraphicFramePr>
            <a:graphicFrameLocks noGrp="1"/>
          </p:cNvGraphicFramePr>
          <p:nvPr>
            <p:extLst/>
          </p:nvPr>
        </p:nvGraphicFramePr>
        <p:xfrm>
          <a:off x="375534" y="797663"/>
          <a:ext cx="5035639" cy="5993892"/>
        </p:xfrm>
        <a:graphic>
          <a:graphicData uri="http://schemas.openxmlformats.org/drawingml/2006/table">
            <a:tbl>
              <a:tblPr firstRow="1" firstCol="1" bandRow="1">
                <a:tableStyleId>{5C22544A-7EE6-4342-B048-85BDC9FD1C3A}</a:tableStyleId>
              </a:tblPr>
              <a:tblGrid>
                <a:gridCol w="229886"/>
                <a:gridCol w="2698174"/>
                <a:gridCol w="640320"/>
                <a:gridCol w="579416"/>
                <a:gridCol w="299486"/>
                <a:gridCol w="588357"/>
              </a:tblGrid>
              <a:tr h="65934">
                <a:tc>
                  <a:txBody>
                    <a:bodyPr/>
                    <a:lstStyle/>
                    <a:p>
                      <a:pPr marL="0" marR="0" algn="ctr">
                        <a:lnSpc>
                          <a:spcPct val="115000"/>
                        </a:lnSpc>
                        <a:spcBef>
                          <a:spcPts val="0"/>
                        </a:spcBef>
                        <a:spcAft>
                          <a:spcPts val="0"/>
                        </a:spcAft>
                      </a:pPr>
                      <a:r>
                        <a:rPr lang="en-IN" sz="900">
                          <a:effectLst/>
                        </a:rPr>
                        <a:t>Sr</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r>
                        <a:rPr lang="en-IN" sz="900">
                          <a:effectLst/>
                        </a:rPr>
                        <a:t>Author; title    UG                     Medico</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r>
                        <a:rPr lang="en-IN" sz="900">
                          <a:effectLst/>
                        </a:rPr>
                        <a:t>Pub</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gn="ctr">
                        <a:lnSpc>
                          <a:spcPct val="115000"/>
                        </a:lnSpc>
                        <a:spcBef>
                          <a:spcPts val="0"/>
                        </a:spcBef>
                        <a:spcAft>
                          <a:spcPts val="0"/>
                        </a:spcAft>
                      </a:pPr>
                      <a:r>
                        <a:rPr lang="en-IN" sz="900">
                          <a:effectLst/>
                        </a:rPr>
                        <a:t>Price Rs.</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gn="ctr">
                        <a:lnSpc>
                          <a:spcPct val="115000"/>
                        </a:lnSpc>
                        <a:spcBef>
                          <a:spcPts val="0"/>
                        </a:spcBef>
                        <a:spcAft>
                          <a:spcPts val="0"/>
                        </a:spcAft>
                      </a:pPr>
                      <a:r>
                        <a:rPr lang="en-IN" sz="900">
                          <a:effectLst/>
                        </a:rPr>
                        <a:t>req</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IN" sz="900">
                          <a:effectLst/>
                        </a:rPr>
                        <a:t>Cost</a:t>
                      </a:r>
                      <a:endParaRPr lang="en-US" sz="900">
                        <a:effectLst/>
                        <a:latin typeface="Times New Roman" panose="02020603050405020304" pitchFamily="18" charset="0"/>
                        <a:ea typeface="Times New Roman" panose="02020603050405020304" pitchFamily="18" charset="0"/>
                      </a:endParaRPr>
                    </a:p>
                  </a:txBody>
                  <a:tcPr marL="14037" marR="14037" marT="0" marB="0"/>
                </a:tc>
              </a:tr>
              <a:tr h="66725">
                <a:tc>
                  <a:txBody>
                    <a:bodyPr/>
                    <a:lstStyle/>
                    <a:p>
                      <a:pPr marL="0" marR="0" algn="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Bose, Rajan: Information theory &amp; Coding</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TMH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565</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1695.00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Colin: Electronics &amp; Communication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TMH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829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2487.00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Pfleeger: Security in computing</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789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2367.00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4</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Forouzan: Cryptography &amp; N/w security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TMH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625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1875.00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Mark Stamp: Information security, principals &amp; security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579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1737.00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6</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Shmueli: Data mining for business intelligence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739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2217.00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7</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Vercellis: Business intelligence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519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1557.00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8</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Shibu: Intro to embedded systems</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MgH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550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1650.00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marL="0" marR="0" algn="r">
                        <a:lnSpc>
                          <a:spcPct val="115000"/>
                        </a:lnSpc>
                        <a:spcBef>
                          <a:spcPts val="0"/>
                        </a:spcBef>
                        <a:spcAft>
                          <a:spcPts val="0"/>
                        </a:spcAft>
                      </a:pPr>
                      <a:r>
                        <a:rPr lang="en-US" sz="900">
                          <a:effectLst/>
                        </a:rPr>
                        <a:t>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Furber: ARM System on chip architecture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525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1575.00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Das: Embedded system an integrated approach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509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1527.00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Tomasi: Electronic comm system</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919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2757.00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Sinha, PK: Distributed operating system</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450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900.00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Couliris: Distributed systems</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 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869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1738.00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14</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Mahajan,  S: Distributed computing</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OUP</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525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1050.00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Sadashivam &amp; Radhashankar Mani: Middleware &amp; enterprise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579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1158.00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16</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Buyya: Cloud computing</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629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1887.00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17</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Hwang: Distributed cloud computing</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 Elsevier</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550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1100.00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18</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Han &amp; Kamber: Datamining; concepts &amp; techniques -3e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 Elsevier</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510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1020.00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19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Rajaraman: Mining of massive datasets</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599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1198.00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Antally: Making sense of NoSQL</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799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1598.00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Linux: RHCE RedHat certified engineer…….?</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TMH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Negus:Fedora 8 &amp;  Red Hat Enterprise edition Bible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599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599.00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Sosinsky: Cloud computing bible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649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649.00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24</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Kanetkar: Data structures using C</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BPB</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21319">
                <a:tc>
                  <a:txBody>
                    <a:bodyPr/>
                    <a:lstStyle/>
                    <a:p>
                      <a:pPr marL="0" marR="0" algn="r">
                        <a:lnSpc>
                          <a:spcPct val="115000"/>
                        </a:lnSpc>
                        <a:spcBef>
                          <a:spcPts val="0"/>
                        </a:spcBef>
                        <a:spcAft>
                          <a:spcPts val="0"/>
                        </a:spcAft>
                      </a:pPr>
                      <a:r>
                        <a:rPr lang="en-US" sz="900">
                          <a:effectLst/>
                        </a:rPr>
                        <a:t>25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Jarole &amp; Pena: Web design &amp; development black book</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Coriolis Group</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26</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Enge &amp; Spencer: The art of SEO</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O'Reilly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dirty="0">
                          <a:effectLst/>
                        </a:rPr>
                        <a:t>0.00</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dirty="0">
                          <a:effectLst/>
                        </a:rPr>
                        <a:t>27</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Frain: Responsive web design with HTMLs &amp; CSS</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Packt</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28</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err="1">
                          <a:effectLst/>
                        </a:rPr>
                        <a:t>Shyamala</a:t>
                      </a:r>
                      <a:r>
                        <a:rPr lang="en-US" sz="900" dirty="0">
                          <a:effectLst/>
                        </a:rPr>
                        <a:t>: Cryptography  &amp; Security</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599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1198.00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29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Russell: Artificial intelligence</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799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1598.00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Pressman: Software engg</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MgH</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765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1530.00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Galvin: Operating system</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err="1">
                          <a:effectLst/>
                        </a:rPr>
                        <a:t>Vacca</a:t>
                      </a:r>
                      <a:r>
                        <a:rPr lang="en-US" sz="900" dirty="0">
                          <a:effectLst/>
                        </a:rPr>
                        <a:t>: Computer &amp; information security HB -2e</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 Elsevier</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a:lnSpc>
                          <a:spcPct val="115000"/>
                        </a:lnSpc>
                      </a:pPr>
                      <a:endParaRPr lang="en-US" sz="900">
                        <a:effectLst/>
                        <a:latin typeface="Calibri" panose="020F0502020204030204" pitchFamily="34"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Tanenbaum: Distributed systems</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495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ctr">
                        <a:lnSpc>
                          <a:spcPct val="115000"/>
                        </a:lnSpc>
                        <a:spcBef>
                          <a:spcPts val="0"/>
                        </a:spcBef>
                        <a:spcAft>
                          <a:spcPts val="0"/>
                        </a:spcAft>
                      </a:pPr>
                      <a:r>
                        <a:rPr lang="en-US" sz="900">
                          <a:effectLst/>
                        </a:rPr>
                        <a:t>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dirty="0">
                          <a:effectLst/>
                        </a:rPr>
                        <a:t>990.00</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r>
            </a:tbl>
          </a:graphicData>
        </a:graphic>
      </p:graphicFrame>
      <p:graphicFrame>
        <p:nvGraphicFramePr>
          <p:cNvPr id="12" name="Table 11"/>
          <p:cNvGraphicFramePr>
            <a:graphicFrameLocks noGrp="1"/>
          </p:cNvGraphicFramePr>
          <p:nvPr>
            <p:extLst/>
          </p:nvPr>
        </p:nvGraphicFramePr>
        <p:xfrm>
          <a:off x="6004031" y="868478"/>
          <a:ext cx="5628498" cy="3023235"/>
        </p:xfrm>
        <a:graphic>
          <a:graphicData uri="http://schemas.openxmlformats.org/drawingml/2006/table">
            <a:tbl>
              <a:tblPr firstRow="1" firstCol="1" bandRow="1">
                <a:tableStyleId>{5C22544A-7EE6-4342-B048-85BDC9FD1C3A}</a:tableStyleId>
              </a:tblPr>
              <a:tblGrid>
                <a:gridCol w="256951"/>
                <a:gridCol w="3015837"/>
                <a:gridCol w="715707"/>
                <a:gridCol w="647632"/>
                <a:gridCol w="334745"/>
                <a:gridCol w="657626"/>
              </a:tblGrid>
              <a:tr h="113715">
                <a:tc>
                  <a:txBody>
                    <a:bodyPr/>
                    <a:lstStyle/>
                    <a:p>
                      <a:pPr marL="0" marR="0" algn="r">
                        <a:lnSpc>
                          <a:spcPct val="115000"/>
                        </a:lnSpc>
                        <a:spcBef>
                          <a:spcPts val="0"/>
                        </a:spcBef>
                        <a:spcAft>
                          <a:spcPts val="0"/>
                        </a:spcAft>
                      </a:pPr>
                      <a:r>
                        <a:rPr lang="en-US" sz="900" dirty="0">
                          <a:effectLst/>
                        </a:rPr>
                        <a:t>34</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err="1">
                          <a:effectLst/>
                        </a:rPr>
                        <a:t>Troppen</a:t>
                      </a:r>
                      <a:r>
                        <a:rPr lang="en-US" sz="900" dirty="0">
                          <a:effectLst/>
                        </a:rPr>
                        <a:t>: Storage networks explained</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509</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509.00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EMC educational services, information storage management</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Wiley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649</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649.00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36</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Gupta, Meet: Storage area networks fundamentals</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o/p</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37</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err="1">
                          <a:effectLst/>
                        </a:rPr>
                        <a:t>Galin</a:t>
                      </a:r>
                      <a:r>
                        <a:rPr lang="en-US" sz="900" dirty="0">
                          <a:effectLst/>
                        </a:rPr>
                        <a:t>: Software quality assurance</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725</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725.00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38</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err="1">
                          <a:effectLst/>
                        </a:rPr>
                        <a:t>Gillies</a:t>
                      </a:r>
                      <a:r>
                        <a:rPr lang="en-US" sz="900" dirty="0">
                          <a:effectLst/>
                        </a:rPr>
                        <a:t>: Software quality theory &amp; management</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Cengage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295</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295.00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39</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Mathur, A: Foundations of software testing</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Pearson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619</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619.00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40</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Bansal: Stay hungry stay foolish</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 Westland</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225</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225.00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21319">
                <a:tc>
                  <a:txBody>
                    <a:bodyPr/>
                    <a:lstStyle/>
                    <a:p>
                      <a:pPr marL="0" marR="0" algn="r">
                        <a:lnSpc>
                          <a:spcPct val="115000"/>
                        </a:lnSpc>
                        <a:spcBef>
                          <a:spcPts val="0"/>
                        </a:spcBef>
                        <a:spcAft>
                          <a:spcPts val="0"/>
                        </a:spcAft>
                      </a:pPr>
                      <a:r>
                        <a:rPr lang="en-US" sz="900">
                          <a:effectLst/>
                        </a:rPr>
                        <a:t>41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err="1">
                          <a:effectLst/>
                        </a:rPr>
                        <a:t>Barringer</a:t>
                      </a:r>
                      <a:r>
                        <a:rPr lang="en-US" sz="900" dirty="0">
                          <a:effectLst/>
                        </a:rPr>
                        <a:t>: Entrepreneurship successfully launching new </a:t>
                      </a:r>
                      <a:r>
                        <a:rPr lang="en-US" sz="900" dirty="0" err="1">
                          <a:effectLst/>
                        </a:rPr>
                        <a:t>ventales</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Pearson</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650</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650.00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21319">
                <a:tc>
                  <a:txBody>
                    <a:bodyPr/>
                    <a:lstStyle/>
                    <a:p>
                      <a:pPr marL="0" marR="0" algn="r">
                        <a:lnSpc>
                          <a:spcPct val="115000"/>
                        </a:lnSpc>
                        <a:spcBef>
                          <a:spcPts val="0"/>
                        </a:spcBef>
                        <a:spcAft>
                          <a:spcPts val="0"/>
                        </a:spcAft>
                      </a:pPr>
                      <a:r>
                        <a:rPr lang="en-US" sz="900">
                          <a:effectLst/>
                        </a:rPr>
                        <a:t>42</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Bornstein: How to change the world social entrepreneurs &amp; the power of new idea</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OUP</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e-bk 325/-</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43</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Baker: Selecting the research methodology</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o/p</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0.00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13715">
                <a:tc>
                  <a:txBody>
                    <a:bodyPr/>
                    <a:lstStyle/>
                    <a:p>
                      <a:pPr marL="0" marR="0" algn="r">
                        <a:lnSpc>
                          <a:spcPct val="115000"/>
                        </a:lnSpc>
                        <a:spcBef>
                          <a:spcPts val="0"/>
                        </a:spcBef>
                        <a:spcAft>
                          <a:spcPts val="0"/>
                        </a:spcAft>
                      </a:pPr>
                      <a:r>
                        <a:rPr lang="en-US" sz="900">
                          <a:effectLst/>
                        </a:rPr>
                        <a:t>44</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Toffler: The third wave</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Random H</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a:effectLst/>
                        </a:rPr>
                        <a:t>399</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a:effectLst/>
                        </a:rPr>
                        <a:t>1</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399.00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172988">
                <a:tc>
                  <a:txBody>
                    <a:bodyPr/>
                    <a:lstStyle/>
                    <a:p>
                      <a:pPr marL="0" marR="0" algn="r">
                        <a:lnSpc>
                          <a:spcPct val="115000"/>
                        </a:lnSpc>
                        <a:spcBef>
                          <a:spcPts val="0"/>
                        </a:spcBef>
                        <a:spcAft>
                          <a:spcPts val="0"/>
                        </a:spcAft>
                      </a:pPr>
                      <a:r>
                        <a:rPr lang="en-US" sz="900">
                          <a:effectLst/>
                        </a:rPr>
                        <a:t>45</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a:effectLst/>
                        </a:rPr>
                        <a:t>Nirmalya Kumar: Martketing as a strategy: understanding the CEOs agenda for driving growth &amp; innovation</a:t>
                      </a:r>
                      <a:endParaRPr lang="en-US" sz="90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nSpc>
                          <a:spcPct val="115000"/>
                        </a:lnSpc>
                        <a:spcBef>
                          <a:spcPts val="0"/>
                        </a:spcBef>
                        <a:spcAft>
                          <a:spcPts val="0"/>
                        </a:spcAft>
                      </a:pPr>
                      <a:r>
                        <a:rPr lang="en-US" sz="900" dirty="0">
                          <a:effectLst/>
                        </a:rPr>
                        <a:t>HBS</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IN" sz="900" dirty="0">
                          <a:effectLst/>
                        </a:rPr>
                        <a:t>595</a:t>
                      </a:r>
                      <a:endParaRPr lang="en-US" sz="900" dirty="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ctr">
                        <a:lnSpc>
                          <a:spcPct val="115000"/>
                        </a:lnSpc>
                        <a:spcBef>
                          <a:spcPts val="0"/>
                        </a:spcBef>
                        <a:spcAft>
                          <a:spcPts val="0"/>
                        </a:spcAft>
                      </a:pPr>
                      <a:r>
                        <a:rPr lang="en-US" sz="900" dirty="0">
                          <a:effectLst/>
                        </a:rPr>
                        <a:t>1</a:t>
                      </a:r>
                      <a:endParaRPr lang="en-US" sz="900" dirty="0">
                        <a:effectLst/>
                        <a:latin typeface="Times New Roman" panose="02020603050405020304" pitchFamily="18" charset="0"/>
                        <a:ea typeface="Times New Roman" panose="02020603050405020304" pitchFamily="18" charset="0"/>
                      </a:endParaRPr>
                    </a:p>
                  </a:txBody>
                  <a:tcPr marL="14037" marR="14037" marT="0" marB="0" anchor="b"/>
                </a:tc>
                <a:tc>
                  <a:txBody>
                    <a:bodyPr/>
                    <a:lstStyle/>
                    <a:p>
                      <a:pPr marL="0" marR="0" algn="r">
                        <a:lnSpc>
                          <a:spcPct val="115000"/>
                        </a:lnSpc>
                        <a:spcBef>
                          <a:spcPts val="0"/>
                        </a:spcBef>
                        <a:spcAft>
                          <a:spcPts val="0"/>
                        </a:spcAft>
                      </a:pPr>
                      <a:r>
                        <a:rPr lang="en-US" sz="900">
                          <a:effectLst/>
                        </a:rPr>
                        <a:t>595.00</a:t>
                      </a:r>
                      <a:endParaRPr lang="en-US" sz="900">
                        <a:effectLst/>
                        <a:latin typeface="Times New Roman" panose="02020603050405020304" pitchFamily="18" charset="0"/>
                        <a:ea typeface="Times New Roman" panose="02020603050405020304" pitchFamily="18" charset="0"/>
                      </a:endParaRPr>
                    </a:p>
                  </a:txBody>
                  <a:tcPr marL="14037" marR="14037" marT="0" marB="0" anchor="b"/>
                </a:tc>
              </a:tr>
              <a:tr h="66725">
                <a:tc>
                  <a:txBody>
                    <a:bodyPr/>
                    <a:lstStyle/>
                    <a:p>
                      <a:pPr>
                        <a:lnSpc>
                          <a:spcPct val="115000"/>
                        </a:lnSpc>
                      </a:pPr>
                      <a:endParaRPr lang="en-US" sz="900">
                        <a:effectLst/>
                        <a:latin typeface="Calibri" panose="020F0502020204030204" pitchFamily="34" charset="0"/>
                      </a:endParaRPr>
                    </a:p>
                  </a:txBody>
                  <a:tcPr marL="14037" marR="14037" marT="0" marB="0"/>
                </a:tc>
                <a:tc>
                  <a:txBody>
                    <a:bodyPr/>
                    <a:lstStyle/>
                    <a:p>
                      <a:pPr marL="0" marR="0">
                        <a:lnSpc>
                          <a:spcPct val="115000"/>
                        </a:lnSpc>
                        <a:spcBef>
                          <a:spcPts val="0"/>
                        </a:spcBef>
                        <a:spcAft>
                          <a:spcPts val="0"/>
                        </a:spcAft>
                      </a:pPr>
                      <a:r>
                        <a:rPr lang="en-IN" sz="1050" b="1" dirty="0">
                          <a:solidFill>
                            <a:srgbClr val="FF0000"/>
                          </a:solidFill>
                          <a:effectLst/>
                        </a:rPr>
                        <a:t>Total</a:t>
                      </a:r>
                      <a:endParaRPr lang="en-US" sz="1050" b="1" dirty="0">
                        <a:solidFill>
                          <a:srgbClr val="FF0000"/>
                        </a:solidFill>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r>
                        <a:rPr lang="en-IN" sz="1050" b="1" dirty="0">
                          <a:solidFill>
                            <a:srgbClr val="FF0000"/>
                          </a:solidFill>
                          <a:effectLst/>
                        </a:rPr>
                        <a:t> </a:t>
                      </a:r>
                      <a:endParaRPr lang="en-US" sz="1050" b="1" dirty="0">
                        <a:solidFill>
                          <a:srgbClr val="FF0000"/>
                        </a:solidFill>
                        <a:effectLst/>
                        <a:latin typeface="Times New Roman" panose="02020603050405020304" pitchFamily="18" charset="0"/>
                        <a:ea typeface="Times New Roman" panose="02020603050405020304" pitchFamily="18" charset="0"/>
                      </a:endParaRPr>
                    </a:p>
                  </a:txBody>
                  <a:tcPr marL="14037" marR="14037" marT="0" marB="0"/>
                </a:tc>
                <a:tc>
                  <a:txBody>
                    <a:bodyPr/>
                    <a:lstStyle/>
                    <a:p>
                      <a:pPr>
                        <a:lnSpc>
                          <a:spcPct val="115000"/>
                        </a:lnSpc>
                      </a:pPr>
                      <a:endParaRPr lang="en-US" sz="1050" b="1" dirty="0">
                        <a:solidFill>
                          <a:srgbClr val="FF0000"/>
                        </a:solidFill>
                        <a:effectLst/>
                        <a:latin typeface="Calibri" panose="020F0502020204030204" pitchFamily="34" charset="0"/>
                      </a:endParaRPr>
                    </a:p>
                  </a:txBody>
                  <a:tcPr marL="14037" marR="14037" marT="0" marB="0" anchor="ctr"/>
                </a:tc>
                <a:tc>
                  <a:txBody>
                    <a:bodyPr/>
                    <a:lstStyle/>
                    <a:p>
                      <a:pPr marL="0" marR="0" algn="r">
                        <a:lnSpc>
                          <a:spcPct val="115000"/>
                        </a:lnSpc>
                        <a:spcBef>
                          <a:spcPts val="0"/>
                        </a:spcBef>
                        <a:spcAft>
                          <a:spcPts val="0"/>
                        </a:spcAft>
                      </a:pPr>
                      <a:r>
                        <a:rPr lang="en-US" sz="1050" b="1" dirty="0">
                          <a:solidFill>
                            <a:srgbClr val="FF0000"/>
                          </a:solidFill>
                          <a:effectLst/>
                        </a:rPr>
                        <a:t>88</a:t>
                      </a:r>
                      <a:endParaRPr lang="en-US" sz="1050" b="1" dirty="0">
                        <a:solidFill>
                          <a:srgbClr val="FF0000"/>
                        </a:solidFill>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marL="0" marR="0" algn="r">
                        <a:lnSpc>
                          <a:spcPct val="115000"/>
                        </a:lnSpc>
                        <a:spcBef>
                          <a:spcPts val="0"/>
                        </a:spcBef>
                        <a:spcAft>
                          <a:spcPts val="0"/>
                        </a:spcAft>
                      </a:pPr>
                      <a:r>
                        <a:rPr lang="en-US" sz="1050" b="1" dirty="0">
                          <a:solidFill>
                            <a:srgbClr val="FF0000"/>
                          </a:solidFill>
                          <a:effectLst/>
                        </a:rPr>
                        <a:t>44323.00</a:t>
                      </a:r>
                      <a:endParaRPr lang="en-US" sz="1050" b="1" dirty="0">
                        <a:solidFill>
                          <a:srgbClr val="FF0000"/>
                        </a:solidFill>
                        <a:effectLst/>
                        <a:latin typeface="Times New Roman" panose="02020603050405020304" pitchFamily="18" charset="0"/>
                        <a:ea typeface="Times New Roman" panose="02020603050405020304" pitchFamily="18" charset="0"/>
                      </a:endParaRPr>
                    </a:p>
                  </a:txBody>
                  <a:tcPr marL="14037" marR="14037" marT="0" marB="0" anchor="ctr"/>
                </a:tc>
              </a:tr>
              <a:tr h="66725">
                <a:tc>
                  <a:txBody>
                    <a:bodyPr/>
                    <a:lstStyle/>
                    <a:p>
                      <a:pPr marL="0" marR="0" algn="ctr">
                        <a:lnSpc>
                          <a:spcPct val="115000"/>
                        </a:lnSpc>
                        <a:spcBef>
                          <a:spcPts val="0"/>
                        </a:spcBef>
                        <a:spcAft>
                          <a:spcPts val="0"/>
                        </a:spcAft>
                      </a:pPr>
                      <a:r>
                        <a:rPr lang="en-IN" sz="900">
                          <a:effectLst/>
                        </a:rPr>
                        <a:t> </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endParaRPr lang="en-US" sz="900" dirty="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r>
                        <a:rPr lang="en-IN" sz="900">
                          <a:effectLst/>
                        </a:rPr>
                        <a:t> </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gn="r">
                        <a:lnSpc>
                          <a:spcPct val="115000"/>
                        </a:lnSpc>
                        <a:spcBef>
                          <a:spcPts val="0"/>
                        </a:spcBef>
                        <a:spcAft>
                          <a:spcPts val="0"/>
                        </a:spcAft>
                      </a:pPr>
                      <a:r>
                        <a:rPr lang="en-IN" sz="900">
                          <a:effectLst/>
                        </a:rPr>
                        <a:t> </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a:lnSpc>
                          <a:spcPct val="115000"/>
                        </a:lnSpc>
                      </a:pPr>
                      <a:endParaRPr lang="en-US" sz="900" dirty="0">
                        <a:effectLst/>
                        <a:latin typeface="Calibri" panose="020F0502020204030204" pitchFamily="34" charset="0"/>
                      </a:endParaRPr>
                    </a:p>
                  </a:txBody>
                  <a:tcPr marL="14037" marR="14037" marT="0" marB="0" anchor="ctr"/>
                </a:tc>
                <a:tc>
                  <a:txBody>
                    <a:bodyPr/>
                    <a:lstStyle/>
                    <a:p>
                      <a:pPr>
                        <a:lnSpc>
                          <a:spcPct val="115000"/>
                        </a:lnSpc>
                      </a:pPr>
                      <a:endParaRPr lang="en-US" sz="900" dirty="0">
                        <a:effectLst/>
                        <a:latin typeface="Calibri" panose="020F0502020204030204" pitchFamily="34" charset="0"/>
                      </a:endParaRPr>
                    </a:p>
                  </a:txBody>
                  <a:tcPr marL="14037" marR="14037" marT="0" marB="0" anchor="ctr"/>
                </a:tc>
              </a:tr>
              <a:tr h="66725">
                <a:tc>
                  <a:txBody>
                    <a:bodyPr/>
                    <a:lstStyle/>
                    <a:p>
                      <a:pPr marL="0" marR="0" algn="ctr">
                        <a:lnSpc>
                          <a:spcPct val="115000"/>
                        </a:lnSpc>
                        <a:spcBef>
                          <a:spcPts val="0"/>
                        </a:spcBef>
                        <a:spcAft>
                          <a:spcPts val="0"/>
                        </a:spcAft>
                      </a:pPr>
                      <a:r>
                        <a:rPr lang="en-IN" sz="900">
                          <a:effectLst/>
                        </a:rPr>
                        <a:t> </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endParaRPr lang="en-US" sz="900" dirty="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nSpc>
                          <a:spcPct val="115000"/>
                        </a:lnSpc>
                        <a:spcBef>
                          <a:spcPts val="0"/>
                        </a:spcBef>
                        <a:spcAft>
                          <a:spcPts val="0"/>
                        </a:spcAft>
                      </a:pPr>
                      <a:r>
                        <a:rPr lang="en-IN" sz="900">
                          <a:effectLst/>
                        </a:rPr>
                        <a:t> </a:t>
                      </a:r>
                      <a:endParaRPr lang="en-US" sz="900">
                        <a:effectLst/>
                        <a:latin typeface="Times New Roman" panose="02020603050405020304" pitchFamily="18" charset="0"/>
                        <a:ea typeface="Times New Roman" panose="02020603050405020304" pitchFamily="18" charset="0"/>
                      </a:endParaRPr>
                    </a:p>
                  </a:txBody>
                  <a:tcPr marL="14037" marR="14037" marT="0" marB="0"/>
                </a:tc>
                <a:tc>
                  <a:txBody>
                    <a:bodyPr/>
                    <a:lstStyle/>
                    <a:p>
                      <a:pPr marL="0" marR="0" algn="r">
                        <a:lnSpc>
                          <a:spcPct val="115000"/>
                        </a:lnSpc>
                        <a:spcBef>
                          <a:spcPts val="0"/>
                        </a:spcBef>
                        <a:spcAft>
                          <a:spcPts val="0"/>
                        </a:spcAft>
                      </a:pPr>
                      <a:r>
                        <a:rPr lang="en-IN" sz="900">
                          <a:effectLst/>
                        </a:rPr>
                        <a:t> </a:t>
                      </a:r>
                      <a:endParaRPr lang="en-US" sz="900">
                        <a:effectLst/>
                        <a:latin typeface="Times New Roman" panose="02020603050405020304" pitchFamily="18" charset="0"/>
                        <a:ea typeface="Times New Roman" panose="02020603050405020304" pitchFamily="18" charset="0"/>
                      </a:endParaRPr>
                    </a:p>
                  </a:txBody>
                  <a:tcPr marL="14037" marR="14037" marT="0" marB="0" anchor="ctr"/>
                </a:tc>
                <a:tc>
                  <a:txBody>
                    <a:bodyPr/>
                    <a:lstStyle/>
                    <a:p>
                      <a:pPr>
                        <a:lnSpc>
                          <a:spcPct val="115000"/>
                        </a:lnSpc>
                      </a:pPr>
                      <a:endParaRPr lang="en-US" sz="900">
                        <a:effectLst/>
                        <a:latin typeface="Calibri" panose="020F0502020204030204" pitchFamily="34" charset="0"/>
                      </a:endParaRPr>
                    </a:p>
                  </a:txBody>
                  <a:tcPr marL="14037" marR="14037" marT="0" marB="0" anchor="ctr"/>
                </a:tc>
                <a:tc>
                  <a:txBody>
                    <a:bodyPr/>
                    <a:lstStyle/>
                    <a:p>
                      <a:pPr>
                        <a:lnSpc>
                          <a:spcPct val="115000"/>
                        </a:lnSpc>
                      </a:pPr>
                      <a:endParaRPr lang="en-US" sz="900" dirty="0">
                        <a:effectLst/>
                        <a:latin typeface="Calibri" panose="020F0502020204030204" pitchFamily="34" charset="0"/>
                      </a:endParaRPr>
                    </a:p>
                  </a:txBody>
                  <a:tcPr marL="14037" marR="14037" marT="0" marB="0" anchor="ctr"/>
                </a:tc>
              </a:tr>
            </a:tbl>
          </a:graphicData>
        </a:graphic>
      </p:graphicFrame>
      <p:sp>
        <p:nvSpPr>
          <p:cNvPr id="6" name="Left Arrow 5">
            <a:hlinkClick r:id="rId3" action="ppaction://hlinksldjump"/>
          </p:cNvPr>
          <p:cNvSpPr/>
          <p:nvPr/>
        </p:nvSpPr>
        <p:spPr bwMode="auto">
          <a:xfrm>
            <a:off x="11016343" y="6123466"/>
            <a:ext cx="995419" cy="668089"/>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49372497"/>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Department Library</a:t>
            </a:r>
            <a:endParaRPr lang="en-US" dirty="0"/>
          </a:p>
        </p:txBody>
      </p:sp>
      <p:graphicFrame>
        <p:nvGraphicFramePr>
          <p:cNvPr id="6" name="Content Placeholder 5"/>
          <p:cNvGraphicFramePr>
            <a:graphicFrameLocks noGrp="1"/>
          </p:cNvGraphicFramePr>
          <p:nvPr>
            <p:ph idx="4294967295"/>
            <p:extLst/>
          </p:nvPr>
        </p:nvGraphicFramePr>
        <p:xfrm>
          <a:off x="300249" y="867315"/>
          <a:ext cx="8952933" cy="3513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srcRect l="6228" r="11427" b="8993"/>
          <a:stretch/>
        </p:blipFill>
        <p:spPr>
          <a:xfrm>
            <a:off x="9335070" y="1294902"/>
            <a:ext cx="2436125" cy="4587283"/>
          </a:xfrm>
          <a:prstGeom prst="rect">
            <a:avLst/>
          </a:prstGeom>
        </p:spPr>
      </p:pic>
      <p:graphicFrame>
        <p:nvGraphicFramePr>
          <p:cNvPr id="5" name="Content Placeholder 3"/>
          <p:cNvGraphicFramePr>
            <a:graphicFrameLocks noGrp="1"/>
          </p:cNvGraphicFramePr>
          <p:nvPr>
            <p:ph idx="4294967295"/>
            <p:extLst/>
          </p:nvPr>
        </p:nvGraphicFramePr>
        <p:xfrm>
          <a:off x="1119116" y="4253666"/>
          <a:ext cx="7397087" cy="2501976"/>
        </p:xfrm>
        <a:graphic>
          <a:graphicData uri="http://schemas.openxmlformats.org/drawingml/2006/chart">
            <c:chart xmlns:c="http://schemas.openxmlformats.org/drawingml/2006/chart" xmlns:r="http://schemas.openxmlformats.org/officeDocument/2006/relationships" r:id="rId9"/>
          </a:graphicData>
        </a:graphic>
      </p:graphicFrame>
      <p:sp>
        <p:nvSpPr>
          <p:cNvPr id="7" name="Left Arrow 6">
            <a:hlinkClick r:id="rId10" action="ppaction://hlinksldjump"/>
          </p:cNvPr>
          <p:cNvSpPr/>
          <p:nvPr/>
        </p:nvSpPr>
        <p:spPr bwMode="auto">
          <a:xfrm>
            <a:off x="11016343" y="6123466"/>
            <a:ext cx="995419" cy="668089"/>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33417269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Faculty Details</a:t>
            </a:r>
            <a:endParaRPr lang="en-US" dirty="0"/>
          </a:p>
        </p:txBody>
      </p:sp>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dirty="0" smtClean="0"/>
              <a:t>Teaching and Support Staff</a:t>
            </a:r>
            <a:endParaRPr lang="en-US" dirty="0"/>
          </a:p>
        </p:txBody>
      </p:sp>
    </p:spTree>
    <p:extLst>
      <p:ext uri="{BB962C8B-B14F-4D97-AF65-F5344CB8AC3E}">
        <p14:creationId xmlns:p14="http://schemas.microsoft.com/office/powerpoint/2010/main" val="3923897992"/>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118" y="268814"/>
            <a:ext cx="9323330" cy="747897"/>
          </a:xfrm>
        </p:spPr>
        <p:txBody>
          <a:bodyPr/>
          <a:lstStyle/>
          <a:p>
            <a:r>
              <a:rPr lang="en-US" dirty="0"/>
              <a:t>Profile : </a:t>
            </a:r>
            <a:r>
              <a:rPr lang="en-US" b="1" dirty="0" smtClean="0"/>
              <a:t>Faculty Details</a:t>
            </a:r>
            <a:endParaRPr lang="en-US" b="1" dirty="0"/>
          </a:p>
        </p:txBody>
      </p:sp>
      <p:graphicFrame>
        <p:nvGraphicFramePr>
          <p:cNvPr id="6" name="Table 5"/>
          <p:cNvGraphicFramePr>
            <a:graphicFrameLocks noGrp="1"/>
          </p:cNvGraphicFramePr>
          <p:nvPr>
            <p:extLst/>
          </p:nvPr>
        </p:nvGraphicFramePr>
        <p:xfrm>
          <a:off x="785611" y="801053"/>
          <a:ext cx="9436563" cy="3034711"/>
        </p:xfrm>
        <a:graphic>
          <a:graphicData uri="http://schemas.openxmlformats.org/drawingml/2006/table">
            <a:tbl>
              <a:tblPr firstRow="1" bandRow="1">
                <a:tableStyleId>{93296810-A885-4BE3-A3E7-6D5BEEA58F35}</a:tableStyleId>
              </a:tblPr>
              <a:tblGrid>
                <a:gridCol w="1043392"/>
                <a:gridCol w="3851825"/>
                <a:gridCol w="1798845"/>
                <a:gridCol w="2742501"/>
              </a:tblGrid>
              <a:tr h="35247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Sr. No</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      Cadre</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No. of Faculty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AICTE Requirement</a:t>
                      </a:r>
                      <a:endParaRPr kumimoji="0" lang="en-US" sz="1600" b="1" i="0" u="none" strike="noStrike" cap="none" normalizeH="0" baseline="0" dirty="0" smtClean="0">
                        <a:ln>
                          <a:noFill/>
                        </a:ln>
                        <a:solidFill>
                          <a:schemeClr val="bg1"/>
                        </a:solidFill>
                        <a:effectLst/>
                        <a:latin typeface="Arial" charset="0"/>
                      </a:endParaRPr>
                    </a:p>
                  </a:txBody>
                  <a:tcPr horzOverflow="overflow"/>
                </a:tc>
              </a:tr>
              <a:tr h="29429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1</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Professor</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02</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02</a:t>
                      </a:r>
                      <a:endParaRPr kumimoji="0" lang="en-US" sz="1600" b="0" i="0" u="none" strike="noStrike" cap="none" normalizeH="0" baseline="0" dirty="0" smtClean="0">
                        <a:ln>
                          <a:noFill/>
                        </a:ln>
                        <a:solidFill>
                          <a:schemeClr val="tx1"/>
                        </a:solidFill>
                        <a:effectLst/>
                        <a:latin typeface="Arial" charset="0"/>
                      </a:endParaRPr>
                    </a:p>
                  </a:txBody>
                  <a:tcPr horzOverflow="overflow"/>
                </a:tc>
              </a:tr>
              <a:tr h="29515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2</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Associate Professor</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04</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06</a:t>
                      </a:r>
                      <a:endParaRPr kumimoji="0" lang="en-US" sz="1600" b="0" i="0" u="none" strike="noStrike" cap="none" normalizeH="0" baseline="0" dirty="0" smtClean="0">
                        <a:ln>
                          <a:noFill/>
                        </a:ln>
                        <a:solidFill>
                          <a:schemeClr val="tx1"/>
                        </a:solidFill>
                        <a:effectLst/>
                        <a:latin typeface="Arial" charset="0"/>
                      </a:endParaRPr>
                    </a:p>
                  </a:txBody>
                  <a:tcPr horzOverflow="overflow"/>
                </a:tc>
              </a:tr>
              <a:tr h="31295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3</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kumimoji="0" lang="en-US" sz="1600" u="none" strike="noStrike" cap="none" normalizeH="0" baseline="0" dirty="0" smtClean="0">
                          <a:ln>
                            <a:noFill/>
                          </a:ln>
                          <a:effectLst/>
                        </a:rPr>
                        <a:t>Assistant Professor(incumbent 5</a:t>
                      </a:r>
                      <a:r>
                        <a:rPr kumimoji="0" lang="en-US" sz="1600" u="none" strike="noStrike" cap="none" normalizeH="0" baseline="30000" dirty="0" smtClean="0">
                          <a:ln>
                            <a:noFill/>
                          </a:ln>
                          <a:effectLst/>
                        </a:rPr>
                        <a:t>th</a:t>
                      </a:r>
                      <a:r>
                        <a:rPr kumimoji="0" lang="en-US" sz="1600" u="none" strike="noStrike" cap="none" normalizeH="0" baseline="0" dirty="0" smtClean="0">
                          <a:ln>
                            <a:noFill/>
                          </a:ln>
                          <a:effectLst/>
                        </a:rPr>
                        <a:t> pay)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01</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horzOverflow="overflow"/>
                </a:tc>
              </a:tr>
              <a:tr h="31295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3</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Assistant Professor(6</a:t>
                      </a:r>
                      <a:r>
                        <a:rPr kumimoji="0" lang="en-US" sz="1600" u="none" strike="noStrike" cap="none" normalizeH="0" baseline="30000" dirty="0" smtClean="0">
                          <a:ln>
                            <a:noFill/>
                          </a:ln>
                          <a:effectLst/>
                        </a:rPr>
                        <a:t>th</a:t>
                      </a:r>
                      <a:r>
                        <a:rPr kumimoji="0" lang="en-US" sz="1600" u="none" strike="noStrike" cap="none" normalizeH="0" baseline="0" dirty="0" smtClean="0">
                          <a:ln>
                            <a:noFill/>
                          </a:ln>
                          <a:effectLst/>
                        </a:rPr>
                        <a:t> pay)</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16</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16</a:t>
                      </a:r>
                      <a:endParaRPr kumimoji="0" lang="en-US" sz="1600" b="0" i="0" u="none" strike="noStrike" cap="none" normalizeH="0" baseline="0" dirty="0" smtClean="0">
                        <a:ln>
                          <a:noFill/>
                        </a:ln>
                        <a:solidFill>
                          <a:schemeClr val="tx1"/>
                        </a:solidFill>
                        <a:effectLst/>
                        <a:latin typeface="Arial" charset="0"/>
                      </a:endParaRPr>
                    </a:p>
                  </a:txBody>
                  <a:tcPr horzOverflow="overflow"/>
                </a:tc>
              </a:tr>
              <a:tr h="29429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4</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Assistant Professor (Ad-Hoc)</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04</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horzOverflow="overflow"/>
                </a:tc>
              </a:tr>
              <a:tr h="29429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5</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Pro-Term Lecturer</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01</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tc>
              </a:tr>
              <a:tr h="29429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6</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Teaching Assistants</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02</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charset="0"/>
                      </a:endParaRPr>
                    </a:p>
                  </a:txBody>
                  <a:tcPr horzOverflow="overflow"/>
                </a:tc>
              </a:tr>
              <a:tr h="294291">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Total Number  of Faculty</a:t>
                      </a:r>
                      <a:endParaRPr kumimoji="0" lang="en-US" sz="1600" b="1" i="0" u="none" strike="noStrike" cap="none" normalizeH="0" baseline="0" dirty="0" smtClean="0">
                        <a:ln>
                          <a:noFill/>
                        </a:ln>
                        <a:solidFill>
                          <a:schemeClr val="tx1"/>
                        </a:solidFill>
                        <a:effectLst/>
                        <a:latin typeface="Arial"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28+2</a:t>
                      </a:r>
                      <a:endParaRPr kumimoji="0" lang="en-US" sz="1600" b="0"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effectLst/>
                        </a:rPr>
                        <a:t>24</a:t>
                      </a:r>
                      <a:endParaRPr kumimoji="0" lang="en-US" sz="1600" b="0" i="0" u="none" strike="noStrike" cap="none" normalizeH="0" baseline="0" dirty="0" smtClean="0">
                        <a:ln>
                          <a:noFill/>
                        </a:ln>
                        <a:solidFill>
                          <a:schemeClr val="tx1"/>
                        </a:solidFill>
                        <a:effectLst/>
                        <a:latin typeface="Arial" charset="0"/>
                      </a:endParaRPr>
                    </a:p>
                  </a:txBody>
                  <a:tcPr horzOverflow="overflow"/>
                </a:tc>
              </a:tr>
            </a:tbl>
          </a:graphicData>
        </a:graphic>
      </p:graphicFrame>
      <p:graphicFrame>
        <p:nvGraphicFramePr>
          <p:cNvPr id="4" name="Table 3"/>
          <p:cNvGraphicFramePr>
            <a:graphicFrameLocks noGrp="1"/>
          </p:cNvGraphicFramePr>
          <p:nvPr>
            <p:extLst/>
          </p:nvPr>
        </p:nvGraphicFramePr>
        <p:xfrm>
          <a:off x="2279560" y="4152345"/>
          <a:ext cx="6729862" cy="2042160"/>
        </p:xfrm>
        <a:graphic>
          <a:graphicData uri="http://schemas.openxmlformats.org/drawingml/2006/table">
            <a:tbl>
              <a:tblPr firstRow="1" bandRow="1">
                <a:tableStyleId>{7DF18680-E054-41AD-8BC1-D1AEF772440D}</a:tableStyleId>
              </a:tblPr>
              <a:tblGrid>
                <a:gridCol w="900752"/>
                <a:gridCol w="4832823"/>
                <a:gridCol w="996287"/>
              </a:tblGrid>
              <a:tr h="303745">
                <a:tc>
                  <a:txBody>
                    <a:bodyPr/>
                    <a:lstStyle/>
                    <a:p>
                      <a:r>
                        <a:rPr lang="en-US" dirty="0" smtClean="0"/>
                        <a:t>Sr.</a:t>
                      </a:r>
                      <a:endParaRPr lang="en-US" dirty="0"/>
                    </a:p>
                  </a:txBody>
                  <a:tcPr/>
                </a:tc>
                <a:tc>
                  <a:txBody>
                    <a:bodyPr/>
                    <a:lstStyle/>
                    <a:p>
                      <a:r>
                        <a:rPr lang="en-US" dirty="0" smtClean="0"/>
                        <a:t>Category</a:t>
                      </a:r>
                      <a:endParaRPr lang="en-US" dirty="0"/>
                    </a:p>
                  </a:txBody>
                  <a:tcPr/>
                </a:tc>
                <a:tc>
                  <a:txBody>
                    <a:bodyPr/>
                    <a:lstStyle/>
                    <a:p>
                      <a:r>
                        <a:rPr lang="en-US" dirty="0" smtClean="0"/>
                        <a:t>Count</a:t>
                      </a:r>
                      <a:endParaRPr lang="en-US" dirty="0"/>
                    </a:p>
                  </a:txBody>
                  <a:tcPr/>
                </a:tc>
              </a:tr>
              <a:tr h="315187">
                <a:tc>
                  <a:txBody>
                    <a:bodyPr/>
                    <a:lstStyle/>
                    <a:p>
                      <a:r>
                        <a:rPr lang="en-US" sz="1600" dirty="0" smtClean="0"/>
                        <a:t>1</a:t>
                      </a:r>
                      <a:endParaRPr lang="en-US" sz="1600" dirty="0"/>
                    </a:p>
                  </a:txBody>
                  <a:tcPr/>
                </a:tc>
                <a:tc>
                  <a:txBody>
                    <a:bodyPr/>
                    <a:lstStyle/>
                    <a:p>
                      <a:r>
                        <a:rPr lang="en-US" sz="1600" dirty="0" smtClean="0"/>
                        <a:t>Total No. of Faculty Members</a:t>
                      </a:r>
                      <a:endParaRPr lang="en-US" sz="1600" dirty="0"/>
                    </a:p>
                  </a:txBody>
                  <a:tcPr/>
                </a:tc>
                <a:tc>
                  <a:txBody>
                    <a:bodyPr/>
                    <a:lstStyle/>
                    <a:p>
                      <a:r>
                        <a:rPr lang="en-US" sz="1600" dirty="0" smtClean="0"/>
                        <a:t>28+2</a:t>
                      </a:r>
                      <a:endParaRPr lang="en-US" sz="1600" b="1" dirty="0">
                        <a:solidFill>
                          <a:srgbClr val="002060"/>
                        </a:solidFill>
                      </a:endParaRPr>
                    </a:p>
                  </a:txBody>
                  <a:tcPr/>
                </a:tc>
              </a:tr>
              <a:tr h="315187">
                <a:tc>
                  <a:txBody>
                    <a:bodyPr/>
                    <a:lstStyle/>
                    <a:p>
                      <a:r>
                        <a:rPr lang="en-US" sz="1600" dirty="0" smtClean="0"/>
                        <a:t>2</a:t>
                      </a:r>
                      <a:endParaRPr lang="en-US" sz="1600" dirty="0"/>
                    </a:p>
                  </a:txBody>
                  <a:tcPr/>
                </a:tc>
                <a:tc>
                  <a:txBody>
                    <a:bodyPr/>
                    <a:lstStyle/>
                    <a:p>
                      <a:r>
                        <a:rPr lang="en-US" sz="1600" dirty="0" smtClean="0"/>
                        <a:t>Faculty Members with</a:t>
                      </a:r>
                      <a:r>
                        <a:rPr lang="en-US" sz="1600" baseline="0" dirty="0" smtClean="0"/>
                        <a:t> Ph.D.</a:t>
                      </a:r>
                      <a:endParaRPr lang="en-US" sz="1600" dirty="0"/>
                    </a:p>
                  </a:txBody>
                  <a:tcPr/>
                </a:tc>
                <a:tc>
                  <a:txBody>
                    <a:bodyPr/>
                    <a:lstStyle/>
                    <a:p>
                      <a:r>
                        <a:rPr lang="en-US" sz="1600" dirty="0" smtClean="0"/>
                        <a:t>04</a:t>
                      </a:r>
                      <a:endParaRPr lang="en-US" sz="1600" b="1" dirty="0">
                        <a:solidFill>
                          <a:srgbClr val="002060"/>
                        </a:solidFill>
                      </a:endParaRPr>
                    </a:p>
                  </a:txBody>
                  <a:tcPr/>
                </a:tc>
              </a:tr>
              <a:tr h="315187">
                <a:tc>
                  <a:txBody>
                    <a:bodyPr/>
                    <a:lstStyle/>
                    <a:p>
                      <a:r>
                        <a:rPr lang="en-US" sz="1600" dirty="0" smtClean="0"/>
                        <a:t>3</a:t>
                      </a:r>
                      <a:endParaRPr lang="en-US" sz="1600" dirty="0"/>
                    </a:p>
                  </a:txBody>
                  <a:tcPr/>
                </a:tc>
                <a:tc>
                  <a:txBody>
                    <a:bodyPr/>
                    <a:lstStyle/>
                    <a:p>
                      <a:r>
                        <a:rPr lang="en-US" sz="1600" dirty="0" smtClean="0"/>
                        <a:t>Faculty Members</a:t>
                      </a:r>
                      <a:r>
                        <a:rPr lang="en-US" sz="1600" baseline="0" dirty="0" smtClean="0"/>
                        <a:t> Pursuing Ph.D.</a:t>
                      </a:r>
                      <a:endParaRPr lang="en-US" sz="1600" dirty="0"/>
                    </a:p>
                  </a:txBody>
                  <a:tcPr/>
                </a:tc>
                <a:tc>
                  <a:txBody>
                    <a:bodyPr/>
                    <a:lstStyle/>
                    <a:p>
                      <a:r>
                        <a:rPr lang="en-US" sz="1600" dirty="0" smtClean="0"/>
                        <a:t>06</a:t>
                      </a:r>
                      <a:endParaRPr lang="en-US" sz="1600" b="1" dirty="0">
                        <a:solidFill>
                          <a:srgbClr val="002060"/>
                        </a:solidFill>
                      </a:endParaRPr>
                    </a:p>
                  </a:txBody>
                  <a:tcPr/>
                </a:tc>
              </a:tr>
              <a:tr h="315187">
                <a:tc>
                  <a:txBody>
                    <a:bodyPr/>
                    <a:lstStyle/>
                    <a:p>
                      <a:r>
                        <a:rPr lang="en-US" sz="1600" dirty="0" smtClean="0"/>
                        <a:t>4</a:t>
                      </a:r>
                      <a:endParaRPr lang="en-US" sz="1600" dirty="0"/>
                    </a:p>
                  </a:txBody>
                  <a:tcPr/>
                </a:tc>
                <a:tc>
                  <a:txBody>
                    <a:bodyPr/>
                    <a:lstStyle/>
                    <a:p>
                      <a:r>
                        <a:rPr lang="en-US" sz="1600" dirty="0" smtClean="0"/>
                        <a:t>Faculty Members with M.E. M. Tech.</a:t>
                      </a:r>
                      <a:endParaRPr lang="en-US" sz="1600" dirty="0"/>
                    </a:p>
                  </a:txBody>
                  <a:tcPr/>
                </a:tc>
                <a:tc>
                  <a:txBody>
                    <a:bodyPr/>
                    <a:lstStyle/>
                    <a:p>
                      <a:r>
                        <a:rPr lang="en-US" sz="1600" dirty="0" smtClean="0"/>
                        <a:t>17</a:t>
                      </a:r>
                      <a:endParaRPr lang="en-US" sz="1600" b="1" dirty="0">
                        <a:solidFill>
                          <a:srgbClr val="002060"/>
                        </a:solidFill>
                      </a:endParaRPr>
                    </a:p>
                  </a:txBody>
                  <a:tcPr/>
                </a:tc>
              </a:tr>
              <a:tr h="315187">
                <a:tc>
                  <a:txBody>
                    <a:bodyPr/>
                    <a:lstStyle/>
                    <a:p>
                      <a:r>
                        <a:rPr lang="en-US" sz="1600" dirty="0" smtClean="0"/>
                        <a:t>6</a:t>
                      </a:r>
                      <a:endParaRPr lang="en-US" sz="1600" dirty="0"/>
                    </a:p>
                  </a:txBody>
                  <a:tcPr/>
                </a:tc>
                <a:tc>
                  <a:txBody>
                    <a:bodyPr/>
                    <a:lstStyle/>
                    <a:p>
                      <a:r>
                        <a:rPr lang="en-US" sz="1600" dirty="0" smtClean="0"/>
                        <a:t>Teaching Assistant</a:t>
                      </a:r>
                      <a:endParaRPr lang="en-US" sz="1600" dirty="0"/>
                    </a:p>
                  </a:txBody>
                  <a:tcPr/>
                </a:tc>
                <a:tc>
                  <a:txBody>
                    <a:bodyPr/>
                    <a:lstStyle/>
                    <a:p>
                      <a:r>
                        <a:rPr lang="en-US" sz="1600" dirty="0" smtClean="0"/>
                        <a:t>03</a:t>
                      </a:r>
                      <a:endParaRPr lang="en-US" sz="1600" b="1" dirty="0">
                        <a:solidFill>
                          <a:srgbClr val="002060"/>
                        </a:solidFill>
                      </a:endParaRPr>
                    </a:p>
                  </a:txBody>
                  <a:tcPr/>
                </a:tc>
              </a:tr>
            </a:tbl>
          </a:graphicData>
        </a:graphic>
      </p:graphicFrame>
      <p:sp>
        <p:nvSpPr>
          <p:cNvPr id="7" name="Left Arrow 6">
            <a:hlinkClick r:id="rId3" action="ppaction://hlinksldjump"/>
          </p:cNvPr>
          <p:cNvSpPr/>
          <p:nvPr/>
        </p:nvSpPr>
        <p:spPr bwMode="auto">
          <a:xfrm>
            <a:off x="11224916" y="6194505"/>
            <a:ext cx="900751" cy="567972"/>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gradFill>
                  <a:gsLst>
                    <a:gs pos="0">
                      <a:srgbClr val="FFFFFF"/>
                    </a:gs>
                    <a:gs pos="100000">
                      <a:srgbClr val="FFFFFF"/>
                    </a:gs>
                  </a:gsLst>
                  <a:lin ang="5400000" scaled="0"/>
                </a:gradFill>
              </a:rPr>
              <a:t>BACK</a:t>
            </a: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72723813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Upgradation Qualification Details</a:t>
            </a:r>
            <a:endParaRPr lang="en-US" sz="4400" dirty="0"/>
          </a:p>
        </p:txBody>
      </p:sp>
      <p:graphicFrame>
        <p:nvGraphicFramePr>
          <p:cNvPr id="4" name="Chart 3"/>
          <p:cNvGraphicFramePr>
            <a:graphicFrameLocks/>
          </p:cNvGraphicFramePr>
          <p:nvPr>
            <p:extLst/>
          </p:nvPr>
        </p:nvGraphicFramePr>
        <p:xfrm>
          <a:off x="6256985" y="3181082"/>
          <a:ext cx="5414179" cy="3503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154547" y="3094149"/>
          <a:ext cx="5381222" cy="3676918"/>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p:cNvCxnSpPr/>
          <p:nvPr/>
        </p:nvCxnSpPr>
        <p:spPr>
          <a:xfrm>
            <a:off x="3065172" y="4082603"/>
            <a:ext cx="6439436" cy="425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425780" y="4932608"/>
            <a:ext cx="5267459" cy="90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879261" y="998934"/>
          <a:ext cx="9942491" cy="1985846"/>
        </p:xfrm>
        <a:graphic>
          <a:graphicData uri="http://schemas.openxmlformats.org/drawingml/2006/table">
            <a:tbl>
              <a:tblPr/>
              <a:tblGrid>
                <a:gridCol w="1539720"/>
                <a:gridCol w="1534287"/>
                <a:gridCol w="1382298"/>
                <a:gridCol w="1921394"/>
                <a:gridCol w="2064231"/>
                <a:gridCol w="1500561"/>
              </a:tblGrid>
              <a:tr h="545910">
                <a:tc>
                  <a:txBody>
                    <a:bodyPr/>
                    <a:lstStyle/>
                    <a:p>
                      <a:pPr algn="ctr" fontAlgn="t"/>
                      <a:r>
                        <a:rPr lang="en-US" sz="1400" b="1" i="0" u="none" strike="noStrike" dirty="0" smtClean="0">
                          <a:solidFill>
                            <a:schemeClr val="bg1"/>
                          </a:solidFill>
                          <a:latin typeface="+mn-lt"/>
                        </a:rPr>
                        <a:t>Academic Year</a:t>
                      </a:r>
                      <a:endParaRPr lang="en-US" sz="1400" b="1" i="0" u="none" strike="noStrike" dirty="0">
                        <a:solidFill>
                          <a:schemeClr val="bg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US" sz="1400" b="1" i="0" u="none" strike="noStrike" dirty="0" smtClean="0">
                          <a:solidFill>
                            <a:schemeClr val="bg1"/>
                          </a:solidFill>
                          <a:latin typeface="+mn-lt"/>
                        </a:rPr>
                        <a:t>PhD Completed</a:t>
                      </a:r>
                      <a:endParaRPr lang="en-US" sz="1400" b="1" i="0" u="none" strike="noStrike" dirty="0">
                        <a:solidFill>
                          <a:schemeClr val="bg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PhD </a:t>
                      </a:r>
                      <a:r>
                        <a:rPr lang="en-US" sz="1400" b="1" i="0" u="none" strike="noStrike" dirty="0">
                          <a:solidFill>
                            <a:schemeClr val="bg1"/>
                          </a:solidFill>
                          <a:latin typeface="+mn-lt"/>
                        </a:rPr>
                        <a:t>Pursuing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Post </a:t>
                      </a:r>
                      <a:r>
                        <a:rPr lang="en-US" sz="1400" b="1" i="0" u="none" strike="noStrike" dirty="0">
                          <a:solidFill>
                            <a:schemeClr val="bg1"/>
                          </a:solidFill>
                          <a:latin typeface="+mn-lt"/>
                        </a:rPr>
                        <a:t>Graduates (PG)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Post </a:t>
                      </a:r>
                      <a:r>
                        <a:rPr lang="en-US" sz="1400" b="1" i="0" u="none" strike="noStrike" dirty="0">
                          <a:solidFill>
                            <a:schemeClr val="bg1"/>
                          </a:solidFill>
                          <a:latin typeface="+mn-lt"/>
                        </a:rPr>
                        <a:t>Graduates (PG) Pursuing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Graduates </a:t>
                      </a:r>
                      <a:r>
                        <a:rPr lang="en-US" sz="1400" b="1" i="0" u="none" strike="noStrike" dirty="0">
                          <a:solidFill>
                            <a:schemeClr val="bg1"/>
                          </a:solidFill>
                          <a:latin typeface="+mn-lt"/>
                        </a:rPr>
                        <a:t>(BE)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467098">
                <a:tc>
                  <a:txBody>
                    <a:bodyPr/>
                    <a:lstStyle/>
                    <a:p>
                      <a:pPr algn="ctr" fontAlgn="t"/>
                      <a:r>
                        <a:rPr lang="en-US" sz="1400" b="1" i="0" u="none" strike="noStrike" dirty="0" smtClean="0">
                          <a:solidFill>
                            <a:schemeClr val="tx1"/>
                          </a:solidFill>
                          <a:latin typeface="+mn-lt"/>
                        </a:rPr>
                        <a:t>2010-2011 (Last NBA)</a:t>
                      </a:r>
                      <a:endParaRPr lang="en-US" sz="1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r>
                        <a:rPr lang="en-US" sz="1600" b="0" i="0" u="none" strike="noStrike" dirty="0" smtClean="0">
                          <a:solidFill>
                            <a:srgbClr val="000000"/>
                          </a:solidFill>
                          <a:latin typeface="+mn-lt"/>
                        </a:rPr>
                        <a:t>0</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4</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8</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8</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8</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429043">
                <a:tc>
                  <a:txBody>
                    <a:bodyPr/>
                    <a:lstStyle/>
                    <a:p>
                      <a:pPr algn="ctr" fontAlgn="t"/>
                      <a:r>
                        <a:rPr lang="en-US" sz="1400" b="1" i="0" u="none" strike="noStrike" dirty="0" smtClean="0">
                          <a:solidFill>
                            <a:schemeClr val="tx1"/>
                          </a:solidFill>
                          <a:latin typeface="+mn-lt"/>
                        </a:rPr>
                        <a:t>2014-2015</a:t>
                      </a:r>
                      <a:endParaRPr lang="en-US" sz="1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600" b="0" i="0" u="none" strike="noStrike" dirty="0" smtClean="0">
                          <a:solidFill>
                            <a:srgbClr val="000000"/>
                          </a:solidFill>
                          <a:latin typeface="+mn-lt"/>
                        </a:rPr>
                        <a:t>3</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6</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17</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2</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0</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9043">
                <a:tc>
                  <a:txBody>
                    <a:bodyPr/>
                    <a:lstStyle/>
                    <a:p>
                      <a:pPr algn="ctr" fontAlgn="t"/>
                      <a:r>
                        <a:rPr lang="en-US" sz="1400" b="1" i="0" u="none" strike="noStrike" dirty="0" smtClean="0">
                          <a:solidFill>
                            <a:schemeClr val="tx1"/>
                          </a:solidFill>
                          <a:latin typeface="+mn-lt"/>
                        </a:rPr>
                        <a:t>2015-2016</a:t>
                      </a:r>
                      <a:endParaRPr lang="en-US" sz="1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600" b="0" i="0" u="none" strike="noStrike" dirty="0" smtClean="0">
                          <a:solidFill>
                            <a:srgbClr val="000000"/>
                          </a:solidFill>
                          <a:latin typeface="+mn-lt"/>
                        </a:rPr>
                        <a:t>4</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6</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17</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3</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0</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Left Arrow 9">
            <a:hlinkClick r:id="rId5" action="ppaction://hlinksldjump"/>
          </p:cNvPr>
          <p:cNvSpPr/>
          <p:nvPr/>
        </p:nvSpPr>
        <p:spPr bwMode="auto">
          <a:xfrm>
            <a:off x="11150221" y="6116163"/>
            <a:ext cx="900751" cy="567972"/>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gradFill>
                  <a:gsLst>
                    <a:gs pos="0">
                      <a:srgbClr val="FFFFFF"/>
                    </a:gs>
                    <a:gs pos="100000">
                      <a:srgbClr val="FFFFFF"/>
                    </a:gs>
                  </a:gsLst>
                  <a:lin ang="5400000" scaled="0"/>
                </a:gradFill>
              </a:rPr>
              <a:t>BACK</a:t>
            </a: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69564747"/>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Details</a:t>
            </a:r>
            <a:endParaRPr lang="en-US" dirty="0"/>
          </a:p>
        </p:txBody>
      </p:sp>
      <p:graphicFrame>
        <p:nvGraphicFramePr>
          <p:cNvPr id="4" name="Chart 3"/>
          <p:cNvGraphicFramePr>
            <a:graphicFrameLocks/>
          </p:cNvGraphicFramePr>
          <p:nvPr>
            <p:extLst/>
          </p:nvPr>
        </p:nvGraphicFramePr>
        <p:xfrm>
          <a:off x="411706" y="1236372"/>
          <a:ext cx="5606955" cy="34329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6189188" y="1236372"/>
          <a:ext cx="5506943" cy="34175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p:cNvGraphicFramePr>
            <a:graphicFrameLocks noGrp="1"/>
          </p:cNvGraphicFramePr>
          <p:nvPr>
            <p:extLst/>
          </p:nvPr>
        </p:nvGraphicFramePr>
        <p:xfrm>
          <a:off x="3121927" y="5026032"/>
          <a:ext cx="6096000" cy="1488184"/>
        </p:xfrm>
        <a:graphic>
          <a:graphicData uri="http://schemas.openxmlformats.org/drawingml/2006/table">
            <a:tbl>
              <a:tblPr firstRow="1" bandRow="1">
                <a:tableStyleId>{5C22544A-7EE6-4342-B048-85BDC9FD1C3A}</a:tableStyleId>
              </a:tblPr>
              <a:tblGrid>
                <a:gridCol w="3048000"/>
                <a:gridCol w="3048000"/>
              </a:tblGrid>
              <a:tr h="0">
                <a:tc>
                  <a:txBody>
                    <a:bodyPr/>
                    <a:lstStyle/>
                    <a:p>
                      <a:r>
                        <a:rPr lang="en-US" sz="1800" dirty="0" smtClean="0"/>
                        <a:t>Category</a:t>
                      </a:r>
                      <a:endParaRPr lang="en-US" sz="1800" dirty="0">
                        <a:solidFill>
                          <a:sysClr val="windowText" lastClr="000000"/>
                        </a:solidFill>
                      </a:endParaRPr>
                    </a:p>
                  </a:txBody>
                  <a:tcPr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Experience</a:t>
                      </a:r>
                      <a:endParaRPr lang="en-US" sz="1800" dirty="0" smtClean="0">
                        <a:solidFill>
                          <a:sysClr val="windowText" lastClr="000000"/>
                        </a:solidFill>
                      </a:endParaRPr>
                    </a:p>
                  </a:txBody>
                  <a:tcPr marT="45710" marB="45710"/>
                </a:tc>
              </a:tr>
              <a:tr h="380920">
                <a:tc>
                  <a:txBody>
                    <a:bodyPr/>
                    <a:lstStyle/>
                    <a:p>
                      <a:r>
                        <a:rPr lang="en-US" sz="1800" dirty="0" smtClean="0"/>
                        <a:t>Minimum</a:t>
                      </a:r>
                      <a:endParaRPr lang="en-US" sz="1800" dirty="0">
                        <a:solidFill>
                          <a:sysClr val="windowText" lastClr="000000"/>
                        </a:solidFill>
                      </a:endParaRPr>
                    </a:p>
                  </a:txBody>
                  <a:tcPr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1 Year</a:t>
                      </a:r>
                      <a:r>
                        <a:rPr lang="en-US" sz="1800" baseline="0" dirty="0" smtClean="0"/>
                        <a:t> 4 months</a:t>
                      </a:r>
                      <a:endParaRPr lang="en-US" sz="1800" dirty="0" smtClean="0">
                        <a:solidFill>
                          <a:sysClr val="windowText" lastClr="000000"/>
                        </a:solidFill>
                      </a:endParaRPr>
                    </a:p>
                  </a:txBody>
                  <a:tcPr marT="45710" marB="45710"/>
                </a:tc>
              </a:tr>
              <a:tr h="370762">
                <a:tc>
                  <a:txBody>
                    <a:bodyPr/>
                    <a:lstStyle/>
                    <a:p>
                      <a:r>
                        <a:rPr lang="en-US" sz="1800" dirty="0" smtClean="0"/>
                        <a:t>Average</a:t>
                      </a:r>
                      <a:endParaRPr lang="en-US" sz="1800" dirty="0"/>
                    </a:p>
                  </a:txBody>
                  <a:tcPr marT="45710" marB="45710"/>
                </a:tc>
                <a:tc>
                  <a:txBody>
                    <a:bodyPr/>
                    <a:lstStyle/>
                    <a:p>
                      <a:r>
                        <a:rPr lang="en-US" sz="1800" dirty="0" smtClean="0"/>
                        <a:t>9 years 2 months</a:t>
                      </a:r>
                      <a:endParaRPr lang="en-US" sz="1800" dirty="0"/>
                    </a:p>
                  </a:txBody>
                  <a:tcPr marT="45710" marB="45710"/>
                </a:tc>
              </a:tr>
              <a:tr h="370762">
                <a:tc>
                  <a:txBody>
                    <a:bodyPr/>
                    <a:lstStyle/>
                    <a:p>
                      <a:r>
                        <a:rPr lang="en-US" sz="1800" dirty="0" smtClean="0"/>
                        <a:t>Maximum</a:t>
                      </a:r>
                      <a:endParaRPr lang="en-US" sz="1800" dirty="0"/>
                    </a:p>
                  </a:txBody>
                  <a:tcPr marT="45710" marB="45710"/>
                </a:tc>
                <a:tc>
                  <a:txBody>
                    <a:bodyPr/>
                    <a:lstStyle/>
                    <a:p>
                      <a:r>
                        <a:rPr lang="en-US" sz="1800" dirty="0" smtClean="0"/>
                        <a:t>21</a:t>
                      </a:r>
                      <a:r>
                        <a:rPr lang="en-US" sz="1800" baseline="0" dirty="0" smtClean="0"/>
                        <a:t> years</a:t>
                      </a:r>
                      <a:endParaRPr lang="en-US" sz="1800" dirty="0"/>
                    </a:p>
                  </a:txBody>
                  <a:tcPr marT="45710" marB="45710"/>
                </a:tc>
              </a:tr>
            </a:tbl>
          </a:graphicData>
        </a:graphic>
      </p:graphicFrame>
      <p:sp>
        <p:nvSpPr>
          <p:cNvPr id="8" name="Left Arrow 7">
            <a:hlinkClick r:id="rId5" action="ppaction://hlinksldjump"/>
          </p:cNvPr>
          <p:cNvSpPr/>
          <p:nvPr/>
        </p:nvSpPr>
        <p:spPr bwMode="auto">
          <a:xfrm>
            <a:off x="11150221" y="6116163"/>
            <a:ext cx="900751" cy="567972"/>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gradFill>
                  <a:gsLst>
                    <a:gs pos="0">
                      <a:srgbClr val="FFFFFF"/>
                    </a:gs>
                    <a:gs pos="100000">
                      <a:srgbClr val="FFFFFF"/>
                    </a:gs>
                  </a:gsLst>
                  <a:lin ang="5400000" scaled="0"/>
                </a:gradFill>
              </a:rPr>
              <a:t>BACK</a:t>
            </a: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5489623"/>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Staff	</a:t>
            </a:r>
            <a:endParaRPr lang="en-US" dirty="0"/>
          </a:p>
        </p:txBody>
      </p:sp>
      <p:sp>
        <p:nvSpPr>
          <p:cNvPr id="5" name="Rectangle 4"/>
          <p:cNvSpPr/>
          <p:nvPr/>
        </p:nvSpPr>
        <p:spPr>
          <a:xfrm>
            <a:off x="519248" y="1109891"/>
            <a:ext cx="11235841" cy="369332"/>
          </a:xfrm>
          <a:prstGeom prst="rect">
            <a:avLst/>
          </a:prstGeom>
        </p:spPr>
        <p:txBody>
          <a:bodyPr wrap="square">
            <a:spAutoFit/>
          </a:bodyPr>
          <a:lstStyle/>
          <a:p>
            <a:pPr>
              <a:defRPr/>
            </a:pPr>
            <a:r>
              <a:rPr lang="en-US" dirty="0">
                <a:solidFill>
                  <a:srgbClr val="0070C0"/>
                </a:solidFill>
                <a:latin typeface="Arial" charset="0"/>
              </a:rPr>
              <a:t>Department has </a:t>
            </a:r>
            <a:r>
              <a:rPr lang="en-US" dirty="0" smtClean="0">
                <a:solidFill>
                  <a:srgbClr val="0070C0"/>
                </a:solidFill>
                <a:latin typeface="Arial" charset="0"/>
              </a:rPr>
              <a:t>09 </a:t>
            </a:r>
            <a:r>
              <a:rPr lang="en-US" dirty="0">
                <a:solidFill>
                  <a:srgbClr val="0070C0"/>
                </a:solidFill>
                <a:latin typeface="Arial" charset="0"/>
              </a:rPr>
              <a:t>Supporting </a:t>
            </a:r>
            <a:r>
              <a:rPr lang="en-US" dirty="0" smtClean="0">
                <a:solidFill>
                  <a:srgbClr val="0070C0"/>
                </a:solidFill>
                <a:latin typeface="Arial" charset="0"/>
              </a:rPr>
              <a:t>Staff </a:t>
            </a:r>
            <a:r>
              <a:rPr lang="en-US" dirty="0" smtClean="0">
                <a:solidFill>
                  <a:srgbClr val="FF0000"/>
                </a:solidFill>
                <a:latin typeface="Arial" charset="0"/>
              </a:rPr>
              <a:t>(02 Lab Assistants + 05 Lab Attendants + 02 Teaching Assistants)</a:t>
            </a:r>
            <a:endParaRPr lang="en-US" dirty="0">
              <a:solidFill>
                <a:srgbClr val="FF0000"/>
              </a:solidFill>
              <a:latin typeface="Arial" charset="0"/>
            </a:endParaRPr>
          </a:p>
        </p:txBody>
      </p:sp>
      <p:graphicFrame>
        <p:nvGraphicFramePr>
          <p:cNvPr id="6" name="Content Placeholder 6"/>
          <p:cNvGraphicFramePr>
            <a:graphicFrameLocks noGrp="1"/>
          </p:cNvGraphicFramePr>
          <p:nvPr>
            <p:ph idx="4294967295"/>
            <p:extLst/>
          </p:nvPr>
        </p:nvGraphicFramePr>
        <p:xfrm>
          <a:off x="898213" y="1561029"/>
          <a:ext cx="10623208" cy="1048263"/>
        </p:xfrm>
        <a:graphic>
          <a:graphicData uri="http://schemas.openxmlformats.org/drawingml/2006/table">
            <a:tbl>
              <a:tblPr>
                <a:tableStyleId>{7DF18680-E054-41AD-8BC1-D1AEF772440D}</a:tableStyleId>
              </a:tblPr>
              <a:tblGrid>
                <a:gridCol w="2668130"/>
                <a:gridCol w="3888075"/>
                <a:gridCol w="4067003"/>
              </a:tblGrid>
              <a:tr h="26723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80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Name of Lab Assistant</a:t>
                      </a:r>
                      <a:endParaRPr kumimoji="0" lang="en-US" sz="18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Qualification</a:t>
                      </a:r>
                      <a:endParaRPr kumimoji="0" lang="en-US" sz="18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Skillset</a:t>
                      </a:r>
                    </a:p>
                  </a:txBody>
                  <a:tcPr horzOverflow="overflow">
                    <a:solidFill>
                      <a:schemeClr val="accent1"/>
                    </a:solidFill>
                  </a:tcPr>
                </a:tc>
              </a:tr>
              <a:tr h="2816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Mr. Anil </a:t>
                      </a:r>
                      <a:r>
                        <a:rPr kumimoji="0" lang="en-US" sz="1600" u="none" strike="noStrike" cap="none" normalizeH="0" baseline="0" dirty="0" err="1" smtClean="0">
                          <a:ln>
                            <a:noFill/>
                          </a:ln>
                          <a:effectLst/>
                          <a:latin typeface="Arial" panose="020B0604020202020204" pitchFamily="34" charset="0"/>
                          <a:cs typeface="Arial" panose="020B0604020202020204" pitchFamily="34" charset="0"/>
                        </a:rPr>
                        <a:t>Taware</a:t>
                      </a:r>
                      <a:endPar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Diploma in Digital Electronics</a:t>
                      </a:r>
                      <a:endPar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Office</a:t>
                      </a:r>
                    </a:p>
                  </a:txBody>
                  <a:tcPr marL="68580" marR="68580" marT="0" marB="0" anchor="ctr" horzOverflow="overflow"/>
                </a:tc>
              </a:tr>
              <a:tr h="400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Mr. Ashish </a:t>
                      </a:r>
                      <a:r>
                        <a:rPr kumimoji="0" lang="en-US" sz="1600" u="none" strike="noStrike" cap="none" normalizeH="0" baseline="0" dirty="0" err="1" smtClean="0">
                          <a:ln>
                            <a:noFill/>
                          </a:ln>
                          <a:effectLst/>
                          <a:latin typeface="Arial" panose="020B0604020202020204" pitchFamily="34" charset="0"/>
                          <a:cs typeface="Arial" panose="020B0604020202020204" pitchFamily="34" charset="0"/>
                        </a:rPr>
                        <a:t>Mudholkar</a:t>
                      </a:r>
                      <a:endPar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BSc. Physics </a:t>
                      </a:r>
                      <a:endPar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Office</a:t>
                      </a:r>
                    </a:p>
                  </a:txBody>
                  <a:tcPr marL="68580" marR="68580" marT="0" marB="0" anchor="ctr" horzOverflow="overflow"/>
                </a:tc>
              </a:tr>
            </a:tbl>
          </a:graphicData>
        </a:graphic>
      </p:graphicFrame>
      <p:graphicFrame>
        <p:nvGraphicFramePr>
          <p:cNvPr id="7" name="Table 6"/>
          <p:cNvGraphicFramePr>
            <a:graphicFrameLocks noGrp="1"/>
          </p:cNvGraphicFramePr>
          <p:nvPr>
            <p:extLst/>
          </p:nvPr>
        </p:nvGraphicFramePr>
        <p:xfrm>
          <a:off x="898213" y="2876848"/>
          <a:ext cx="10666862" cy="2489222"/>
        </p:xfrm>
        <a:graphic>
          <a:graphicData uri="http://schemas.openxmlformats.org/drawingml/2006/table">
            <a:tbl>
              <a:tblPr>
                <a:tableStyleId>{7DF18680-E054-41AD-8BC1-D1AEF772440D}</a:tableStyleId>
              </a:tblPr>
              <a:tblGrid>
                <a:gridCol w="2974196"/>
                <a:gridCol w="3687319"/>
                <a:gridCol w="4005347"/>
              </a:tblGrid>
              <a:tr h="3090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Name of Lab Attendant</a:t>
                      </a:r>
                      <a:endParaRPr kumimoji="0" lang="en-US" sz="16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7" marB="45707"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Qualification</a:t>
                      </a:r>
                      <a:endParaRPr kumimoji="0" lang="en-US" sz="16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07" marB="45707"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Skillset</a:t>
                      </a:r>
                    </a:p>
                  </a:txBody>
                  <a:tcPr marT="45707" marB="45707" horzOverflow="overflow">
                    <a:solidFill>
                      <a:schemeClr val="accent1"/>
                    </a:solidFill>
                  </a:tcPr>
                </a:tc>
              </a:tr>
              <a:tr h="251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Mr. Sandeep Kumar Singh</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HSC, M. A.</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Office</a:t>
                      </a:r>
                    </a:p>
                  </a:txBody>
                  <a:tcPr marL="68580" marR="68580" marT="0" marB="0" anchor="ctr" horzOverflow="overflow"/>
                </a:tc>
              </a:tr>
              <a:tr h="4187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Mr. </a:t>
                      </a:r>
                      <a:r>
                        <a:rPr kumimoji="0" lang="en-US" sz="1400" u="none" strike="noStrike" cap="none" normalizeH="0" baseline="0" dirty="0" err="1" smtClean="0">
                          <a:ln>
                            <a:noFill/>
                          </a:ln>
                          <a:effectLst/>
                          <a:latin typeface="Arial" panose="020B0604020202020204" pitchFamily="34" charset="0"/>
                          <a:cs typeface="Arial" panose="020B0604020202020204" pitchFamily="34" charset="0"/>
                        </a:rPr>
                        <a:t>Vinodkumar</a:t>
                      </a:r>
                      <a:r>
                        <a:rPr kumimoji="0" lang="en-US" sz="1400" u="none" strike="noStrike" cap="none" normalizeH="0" baseline="0" dirty="0" smtClean="0">
                          <a:ln>
                            <a:noFill/>
                          </a:ln>
                          <a:effectLst/>
                          <a:latin typeface="Arial" panose="020B0604020202020204" pitchFamily="34" charset="0"/>
                          <a:cs typeface="Arial" panose="020B0604020202020204" pitchFamily="34" charset="0"/>
                        </a:rPr>
                        <a:t> </a:t>
                      </a:r>
                      <a:r>
                        <a:rPr kumimoji="0" lang="en-US" sz="1400" u="none" strike="noStrike" cap="none" normalizeH="0" baseline="0" dirty="0" err="1" smtClean="0">
                          <a:ln>
                            <a:noFill/>
                          </a:ln>
                          <a:effectLst/>
                          <a:latin typeface="Arial" panose="020B0604020202020204" pitchFamily="34" charset="0"/>
                          <a:cs typeface="Arial" panose="020B0604020202020204" pitchFamily="34" charset="0"/>
                        </a:rPr>
                        <a:t>Maurya</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H.S.C. </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Excel, Google Docs</a:t>
                      </a:r>
                    </a:p>
                  </a:txBody>
                  <a:tcPr marL="68580" marR="68580" marT="0" marB="0" horzOverflow="overflow"/>
                </a:tc>
              </a:tr>
              <a:tr h="6280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Mr. </a:t>
                      </a:r>
                      <a:r>
                        <a:rPr kumimoji="0" lang="en-US" sz="1400" u="none" strike="noStrike" cap="none" normalizeH="0" baseline="0" dirty="0" err="1" smtClean="0">
                          <a:ln>
                            <a:noFill/>
                          </a:ln>
                          <a:effectLst/>
                          <a:latin typeface="Arial" panose="020B0604020202020204" pitchFamily="34" charset="0"/>
                          <a:cs typeface="Arial" panose="020B0604020202020204" pitchFamily="34" charset="0"/>
                        </a:rPr>
                        <a:t>Phaujdar</a:t>
                      </a:r>
                      <a:r>
                        <a:rPr kumimoji="0" lang="en-US" sz="1400" u="none" strike="noStrike" cap="none" normalizeH="0" baseline="0" dirty="0" smtClean="0">
                          <a:ln>
                            <a:noFill/>
                          </a:ln>
                          <a:effectLst/>
                          <a:latin typeface="Arial" panose="020B0604020202020204" pitchFamily="34" charset="0"/>
                          <a:cs typeface="Arial" panose="020B0604020202020204" pitchFamily="34" charset="0"/>
                        </a:rPr>
                        <a:t> Ram</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H.S.C, B. C. A . (Pursuing), MSCIT,  Diploma in PC </a:t>
                      </a:r>
                      <a:r>
                        <a:rPr kumimoji="0" lang="en-US" sz="140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Maintanance</a:t>
                      </a:r>
                      <a:r>
                        <a:rPr kumimoji="0" lang="en-US" sz="140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&amp; Networking</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Excel, Google Docs, Photoshop, Hardware Troubleshooting</a:t>
                      </a:r>
                    </a:p>
                  </a:txBody>
                  <a:tcPr marL="68580" marR="68580" marT="0" marB="0" anchor="ctr" horzOverflow="overflow"/>
                </a:tc>
              </a:tr>
              <a:tr h="219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Mr. Ganesh </a:t>
                      </a:r>
                      <a:r>
                        <a:rPr kumimoji="0" lang="en-US" sz="1400" u="none" strike="noStrike" cap="none" normalizeH="0" baseline="0" dirty="0" err="1" smtClean="0">
                          <a:ln>
                            <a:noFill/>
                          </a:ln>
                          <a:effectLst/>
                          <a:latin typeface="Arial" panose="020B0604020202020204" pitchFamily="34" charset="0"/>
                          <a:cs typeface="Arial" panose="020B0604020202020204" pitchFamily="34" charset="0"/>
                        </a:rPr>
                        <a:t>Nanaware</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MSCIT, TY B. Com (Pursuing).</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Office</a:t>
                      </a:r>
                    </a:p>
                  </a:txBody>
                  <a:tcPr marL="68580" marR="68580" marT="0" marB="0" anchor="ctr" horzOverflow="overflow"/>
                </a:tc>
              </a:tr>
              <a:tr h="628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Mr. </a:t>
                      </a:r>
                      <a:r>
                        <a:rPr kumimoji="0" lang="en-US" sz="1400" u="none" strike="noStrike" cap="none" normalizeH="0" baseline="0" dirty="0" err="1" smtClean="0">
                          <a:ln>
                            <a:noFill/>
                          </a:ln>
                          <a:effectLst/>
                          <a:latin typeface="Arial" panose="020B0604020202020204" pitchFamily="34" charset="0"/>
                          <a:cs typeface="Arial" panose="020B0604020202020204" pitchFamily="34" charset="0"/>
                        </a:rPr>
                        <a:t>Vaibhav</a:t>
                      </a:r>
                      <a:r>
                        <a:rPr kumimoji="0" lang="en-US" sz="1400" u="none" strike="noStrike" cap="none" normalizeH="0" baseline="0" dirty="0" smtClean="0">
                          <a:ln>
                            <a:noFill/>
                          </a:ln>
                          <a:effectLst/>
                          <a:latin typeface="Arial" panose="020B0604020202020204" pitchFamily="34" charset="0"/>
                          <a:cs typeface="Arial" panose="020B0604020202020204" pitchFamily="34" charset="0"/>
                        </a:rPr>
                        <a:t> </a:t>
                      </a:r>
                      <a:r>
                        <a:rPr kumimoji="0" lang="en-US" sz="1400" u="none" strike="noStrike" cap="none" normalizeH="0" baseline="0" dirty="0" err="1" smtClean="0">
                          <a:ln>
                            <a:noFill/>
                          </a:ln>
                          <a:effectLst/>
                          <a:latin typeface="Arial" panose="020B0604020202020204" pitchFamily="34" charset="0"/>
                          <a:cs typeface="Arial" panose="020B0604020202020204" pitchFamily="34" charset="0"/>
                        </a:rPr>
                        <a:t>Chavan</a:t>
                      </a:r>
                      <a:r>
                        <a:rPr kumimoji="0" lang="en-US" sz="14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latin typeface="Arial" panose="020B0604020202020204" pitchFamily="34" charset="0"/>
                          <a:cs typeface="Arial" panose="020B0604020202020204" pitchFamily="34" charset="0"/>
                        </a:rPr>
                        <a:t>Diploma in Computer Hardware &amp; Networking, MS-CIT</a:t>
                      </a:r>
                      <a:r>
                        <a:rPr kumimoji="0" lang="en-US" sz="140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B. C. A . (Pursuing) </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OS Installation, MS Office, Hardware Troubleshooting</a:t>
                      </a:r>
                    </a:p>
                  </a:txBody>
                  <a:tcPr marL="68580" marR="68580" marT="0" marB="0" anchor="ctr" horzOverflow="overflow"/>
                </a:tc>
              </a:tr>
            </a:tbl>
          </a:graphicData>
        </a:graphic>
      </p:graphicFrame>
      <p:graphicFrame>
        <p:nvGraphicFramePr>
          <p:cNvPr id="8" name="Content Placeholder 6"/>
          <p:cNvGraphicFramePr>
            <a:graphicFrameLocks noGrp="1"/>
          </p:cNvGraphicFramePr>
          <p:nvPr>
            <p:ph idx="4294967295"/>
            <p:extLst/>
          </p:nvPr>
        </p:nvGraphicFramePr>
        <p:xfrm>
          <a:off x="876386" y="5499576"/>
          <a:ext cx="10714600" cy="1104617"/>
        </p:xfrm>
        <a:graphic>
          <a:graphicData uri="http://schemas.openxmlformats.org/drawingml/2006/table">
            <a:tbl>
              <a:tblPr>
                <a:tableStyleId>{7DF18680-E054-41AD-8BC1-D1AEF772440D}</a:tableStyleId>
              </a:tblPr>
              <a:tblGrid>
                <a:gridCol w="3077428"/>
                <a:gridCol w="3478777"/>
                <a:gridCol w="4158395"/>
              </a:tblGrid>
              <a:tr h="26723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Name of Teaching Assistant</a:t>
                      </a:r>
                      <a:endParaRPr kumimoji="0" lang="en-US" sz="16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Qualification</a:t>
                      </a:r>
                      <a:endParaRPr kumimoji="0" lang="en-US" sz="16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Skillset</a:t>
                      </a:r>
                    </a:p>
                  </a:txBody>
                  <a:tcPr horzOverflow="overflow">
                    <a:solidFill>
                      <a:schemeClr val="accent1"/>
                    </a:solidFill>
                  </a:tcPr>
                </a:tc>
              </a:tr>
              <a:tr h="2816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Ms. </a:t>
                      </a:r>
                      <a:r>
                        <a:rPr kumimoji="0" lang="en-US" sz="1600" u="none" strike="noStrike" cap="none" normalizeH="0" baseline="0" dirty="0" err="1" smtClean="0">
                          <a:ln>
                            <a:noFill/>
                          </a:ln>
                          <a:effectLst/>
                          <a:latin typeface="Arial" panose="020B0604020202020204" pitchFamily="34" charset="0"/>
                          <a:cs typeface="Arial" panose="020B0604020202020204" pitchFamily="34" charset="0"/>
                        </a:rPr>
                        <a:t>Yogita</a:t>
                      </a:r>
                      <a:r>
                        <a:rPr kumimoji="0" lang="en-US" sz="1600" u="none" strike="noStrike" cap="none" normalizeH="0" baseline="0" dirty="0" smtClean="0">
                          <a:ln>
                            <a:noFill/>
                          </a:ln>
                          <a:effectLst/>
                          <a:latin typeface="Arial" panose="020B0604020202020204" pitchFamily="34" charset="0"/>
                          <a:cs typeface="Arial" panose="020B0604020202020204" pitchFamily="34" charset="0"/>
                        </a:rPr>
                        <a:t> </a:t>
                      </a:r>
                      <a:r>
                        <a:rPr kumimoji="0" lang="en-US" sz="1600" u="none" strike="noStrike" cap="none" normalizeH="0" baseline="0" dirty="0" err="1" smtClean="0">
                          <a:ln>
                            <a:noFill/>
                          </a:ln>
                          <a:effectLst/>
                          <a:latin typeface="Arial" panose="020B0604020202020204" pitchFamily="34" charset="0"/>
                          <a:cs typeface="Arial" panose="020B0604020202020204" pitchFamily="34" charset="0"/>
                        </a:rPr>
                        <a:t>Ganage</a:t>
                      </a:r>
                      <a:endParaRPr kumimoji="0" lang="en-US" sz="1600" u="none" strike="noStrike" cap="none" normalizeH="0" baseline="0" dirty="0" smtClean="0">
                        <a:ln>
                          <a:noFill/>
                        </a:ln>
                        <a:effectLst/>
                        <a:latin typeface="Arial" panose="020B0604020202020204" pitchFamily="34" charset="0"/>
                        <a:cs typeface="Arial" panose="020B0604020202020204" pitchFamily="34" charset="0"/>
                      </a:endParaRP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BE IT, ME IT (Pursuing)</a:t>
                      </a: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Hardware, Linux Installation</a:t>
                      </a:r>
                    </a:p>
                  </a:txBody>
                  <a:tcPr marL="68580" marR="68580" marT="0" marB="0" anchor="ctr" horzOverflow="overflow"/>
                </a:tc>
              </a:tr>
              <a:tr h="400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Mr. Hemant Deokar</a:t>
                      </a: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anose="020B0604020202020204" pitchFamily="34" charset="0"/>
                          <a:cs typeface="Arial" panose="020B0604020202020204" pitchFamily="34" charset="0"/>
                        </a:rPr>
                        <a:t>BE IT, ME IT (Pursuing)</a:t>
                      </a:r>
                    </a:p>
                  </a:txBody>
                  <a:tcPr marL="68580" marR="68580"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Networking, NS2, </a:t>
                      </a:r>
                      <a:r>
                        <a:rPr kumimoji="0" lang="en-US" sz="16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Matlab</a:t>
                      </a:r>
                      <a:r>
                        <a:rPr kumimoji="0" 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Windows and Linux Installation</a:t>
                      </a:r>
                    </a:p>
                  </a:txBody>
                  <a:tcPr marL="68580" marR="68580" marT="0" marB="0" anchor="ctr" horzOverflow="overflow"/>
                </a:tc>
              </a:tr>
            </a:tbl>
          </a:graphicData>
        </a:graphic>
      </p:graphicFrame>
      <p:sp>
        <p:nvSpPr>
          <p:cNvPr id="9" name="Left Arrow 8">
            <a:hlinkClick r:id="rId3"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3994343932"/>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Students’ Details</a:t>
            </a:r>
            <a:endParaRPr lang="en-US" dirty="0"/>
          </a:p>
        </p:txBody>
      </p:sp>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63547670"/>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384460"/>
            <a:ext cx="9091684" cy="744538"/>
          </a:xfrm>
        </p:spPr>
        <p:txBody>
          <a:bodyPr rtlCol="0">
            <a:normAutofit fontScale="90000"/>
          </a:bodyPr>
          <a:lstStyle/>
          <a:p>
            <a:pPr eaLnBrk="1" fontAlgn="auto" hangingPunct="1">
              <a:spcAft>
                <a:spcPts val="0"/>
              </a:spcAft>
              <a:defRPr/>
            </a:pPr>
            <a:r>
              <a:rPr lang="en-GB" b="1" dirty="0" smtClean="0"/>
              <a:t>Students</a:t>
            </a:r>
            <a:r>
              <a:rPr lang="en-GB" b="1" dirty="0"/>
              <a:t>’ </a:t>
            </a:r>
            <a:r>
              <a:rPr lang="en-GB" b="1" dirty="0" smtClean="0"/>
              <a:t>Admission</a:t>
            </a:r>
            <a:r>
              <a:rPr lang="en-US" dirty="0" smtClean="0"/>
              <a:t/>
            </a:r>
            <a:br>
              <a:rPr lang="en-US" dirty="0" smtClean="0"/>
            </a:br>
            <a:endParaRPr lang="en-US" b="1" dirty="0"/>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2589434901"/>
              </p:ext>
            </p:extLst>
          </p:nvPr>
        </p:nvGraphicFramePr>
        <p:xfrm>
          <a:off x="859972" y="1952172"/>
          <a:ext cx="10490199" cy="3813853"/>
        </p:xfrm>
        <a:graphic>
          <a:graphicData uri="http://schemas.openxmlformats.org/drawingml/2006/table">
            <a:tbl>
              <a:tblPr firstRow="1" bandRow="1">
                <a:tableStyleId>{93296810-A885-4BE3-A3E7-6D5BEEA58F35}</a:tableStyleId>
              </a:tblPr>
              <a:tblGrid>
                <a:gridCol w="730058"/>
                <a:gridCol w="4515041"/>
                <a:gridCol w="1210407"/>
                <a:gridCol w="1049020"/>
                <a:gridCol w="1049020"/>
                <a:gridCol w="964196"/>
                <a:gridCol w="972457"/>
              </a:tblGrid>
              <a:tr h="734165">
                <a:tc>
                  <a:txBody>
                    <a:bodyPr/>
                    <a:lstStyle/>
                    <a:p>
                      <a:pPr algn="ctr"/>
                      <a:r>
                        <a:rPr lang="en-US" sz="1400" dirty="0" smtClean="0"/>
                        <a:t>Sr.</a:t>
                      </a:r>
                      <a:endParaRPr lang="en-US" sz="1400" dirty="0"/>
                    </a:p>
                  </a:txBody>
                  <a:tcPr marL="91449" marR="91449"/>
                </a:tc>
                <a:tc>
                  <a:txBody>
                    <a:bodyPr/>
                    <a:lstStyle/>
                    <a:p>
                      <a:pPr algn="ctr"/>
                      <a:r>
                        <a:rPr lang="en-US" sz="2000" kern="1200" baseline="0" dirty="0" smtClean="0"/>
                        <a:t>Item</a:t>
                      </a:r>
                      <a:endParaRPr lang="en-US" sz="1400" dirty="0"/>
                    </a:p>
                  </a:txBody>
                  <a:tcPr marL="91449" marR="91449"/>
                </a:tc>
                <a:tc>
                  <a:txBody>
                    <a:bodyPr/>
                    <a:lstStyle/>
                    <a:p>
                      <a:pPr marL="0" marR="0" algn="ctr">
                        <a:lnSpc>
                          <a:spcPct val="115000"/>
                        </a:lnSpc>
                        <a:spcBef>
                          <a:spcPts val="0"/>
                        </a:spcBef>
                        <a:spcAft>
                          <a:spcPts val="0"/>
                        </a:spcAft>
                      </a:pPr>
                      <a:r>
                        <a:rPr lang="en-GB" sz="1600" dirty="0"/>
                        <a:t>CAY</a:t>
                      </a:r>
                      <a:endParaRPr lang="en-US" sz="1600" dirty="0"/>
                    </a:p>
                    <a:p>
                      <a:pPr marL="0" marR="0" algn="ctr">
                        <a:lnSpc>
                          <a:spcPct val="115000"/>
                        </a:lnSpc>
                        <a:spcBef>
                          <a:spcPts val="0"/>
                        </a:spcBef>
                        <a:spcAft>
                          <a:spcPts val="0"/>
                        </a:spcAft>
                      </a:pPr>
                      <a:r>
                        <a:rPr lang="en-GB" sz="1600" dirty="0" smtClean="0"/>
                        <a:t>2015-16</a:t>
                      </a:r>
                      <a:endParaRPr lang="en-US" sz="1600" b="1" dirty="0">
                        <a:latin typeface="Calibri"/>
                        <a:ea typeface="Calibri"/>
                        <a:cs typeface="Times New Roman"/>
                      </a:endParaRPr>
                    </a:p>
                  </a:txBody>
                  <a:tcPr marL="68587" marR="68587" marT="0" marB="0" anchor="ctr"/>
                </a:tc>
                <a:tc>
                  <a:txBody>
                    <a:bodyPr/>
                    <a:lstStyle/>
                    <a:p>
                      <a:pPr marL="0" marR="0" algn="ctr">
                        <a:lnSpc>
                          <a:spcPct val="115000"/>
                        </a:lnSpc>
                        <a:spcBef>
                          <a:spcPts val="0"/>
                        </a:spcBef>
                        <a:spcAft>
                          <a:spcPts val="0"/>
                        </a:spcAft>
                      </a:pPr>
                      <a:r>
                        <a:rPr lang="en-GB" sz="1600" dirty="0"/>
                        <a:t>CAY</a:t>
                      </a:r>
                      <a:endParaRPr lang="en-US" sz="1600" dirty="0"/>
                    </a:p>
                    <a:p>
                      <a:pPr marL="0" marR="0" algn="ctr">
                        <a:lnSpc>
                          <a:spcPct val="115000"/>
                        </a:lnSpc>
                        <a:spcBef>
                          <a:spcPts val="0"/>
                        </a:spcBef>
                        <a:spcAft>
                          <a:spcPts val="0"/>
                        </a:spcAft>
                      </a:pPr>
                      <a:r>
                        <a:rPr lang="en-GB" sz="1600" dirty="0"/>
                        <a:t>2014-15</a:t>
                      </a:r>
                      <a:endParaRPr lang="en-US" sz="1600" b="1" dirty="0">
                        <a:latin typeface="Calibri"/>
                        <a:ea typeface="Calibri"/>
                        <a:cs typeface="Times New Roman"/>
                      </a:endParaRPr>
                    </a:p>
                  </a:txBody>
                  <a:tcPr marL="68587" marR="68587" marT="0" marB="0" anchor="ctr"/>
                </a:tc>
                <a:tc>
                  <a:txBody>
                    <a:bodyPr/>
                    <a:lstStyle/>
                    <a:p>
                      <a:pPr marL="0" marR="0" algn="ctr">
                        <a:lnSpc>
                          <a:spcPct val="115000"/>
                        </a:lnSpc>
                        <a:spcBef>
                          <a:spcPts val="0"/>
                        </a:spcBef>
                        <a:spcAft>
                          <a:spcPts val="0"/>
                        </a:spcAft>
                      </a:pPr>
                      <a:r>
                        <a:rPr lang="en-GB" sz="1600" dirty="0"/>
                        <a:t>CAYm1</a:t>
                      </a:r>
                      <a:endParaRPr lang="en-US" sz="1600" dirty="0"/>
                    </a:p>
                    <a:p>
                      <a:pPr marL="0" marR="0" algn="ctr">
                        <a:lnSpc>
                          <a:spcPct val="115000"/>
                        </a:lnSpc>
                        <a:spcBef>
                          <a:spcPts val="0"/>
                        </a:spcBef>
                        <a:spcAft>
                          <a:spcPts val="0"/>
                        </a:spcAft>
                      </a:pPr>
                      <a:r>
                        <a:rPr lang="en-GB" sz="1600" dirty="0"/>
                        <a:t>2013-14</a:t>
                      </a:r>
                      <a:endParaRPr lang="en-US" sz="1600" b="1" dirty="0">
                        <a:latin typeface="Calibri"/>
                        <a:ea typeface="Calibri"/>
                        <a:cs typeface="Times New Roman"/>
                      </a:endParaRPr>
                    </a:p>
                  </a:txBody>
                  <a:tcPr marL="68587" marR="68587" marT="0" marB="0" anchor="ctr"/>
                </a:tc>
                <a:tc>
                  <a:txBody>
                    <a:bodyPr/>
                    <a:lstStyle/>
                    <a:p>
                      <a:pPr marL="0" marR="0" algn="ctr">
                        <a:lnSpc>
                          <a:spcPct val="115000"/>
                        </a:lnSpc>
                        <a:spcBef>
                          <a:spcPts val="0"/>
                        </a:spcBef>
                        <a:spcAft>
                          <a:spcPts val="0"/>
                        </a:spcAft>
                      </a:pPr>
                      <a:r>
                        <a:rPr lang="en-GB" sz="1600" dirty="0"/>
                        <a:t>CAYm1</a:t>
                      </a:r>
                      <a:endParaRPr lang="en-US" sz="1600" dirty="0"/>
                    </a:p>
                    <a:p>
                      <a:pPr marL="0" marR="0" algn="ctr">
                        <a:lnSpc>
                          <a:spcPct val="115000"/>
                        </a:lnSpc>
                        <a:spcBef>
                          <a:spcPts val="0"/>
                        </a:spcBef>
                        <a:spcAft>
                          <a:spcPts val="0"/>
                        </a:spcAft>
                      </a:pPr>
                      <a:r>
                        <a:rPr lang="en-GB" sz="1600" dirty="0"/>
                        <a:t>2012-13</a:t>
                      </a:r>
                      <a:endParaRPr lang="en-US" sz="1600" b="1" dirty="0">
                        <a:latin typeface="Calibri"/>
                        <a:ea typeface="Calibri"/>
                        <a:cs typeface="Times New Roman"/>
                      </a:endParaRPr>
                    </a:p>
                  </a:txBody>
                  <a:tcPr marL="68587" marR="68587" marT="0" marB="0" anchor="ctr"/>
                </a:tc>
                <a:tc>
                  <a:txBody>
                    <a:bodyPr/>
                    <a:lstStyle/>
                    <a:p>
                      <a:pPr marL="0" marR="0" algn="ctr">
                        <a:lnSpc>
                          <a:spcPct val="115000"/>
                        </a:lnSpc>
                        <a:spcBef>
                          <a:spcPts val="0"/>
                        </a:spcBef>
                        <a:spcAft>
                          <a:spcPts val="0"/>
                        </a:spcAft>
                      </a:pPr>
                      <a:r>
                        <a:rPr lang="en-GB" sz="1600" dirty="0"/>
                        <a:t>CAYm1</a:t>
                      </a:r>
                      <a:endParaRPr lang="en-US" sz="1600" dirty="0"/>
                    </a:p>
                    <a:p>
                      <a:pPr marL="0" marR="0" algn="ctr">
                        <a:lnSpc>
                          <a:spcPct val="115000"/>
                        </a:lnSpc>
                        <a:spcBef>
                          <a:spcPts val="0"/>
                        </a:spcBef>
                        <a:spcAft>
                          <a:spcPts val="0"/>
                        </a:spcAft>
                      </a:pPr>
                      <a:r>
                        <a:rPr lang="en-GB" sz="1600" dirty="0"/>
                        <a:t>2011-12</a:t>
                      </a:r>
                      <a:endParaRPr lang="en-US" sz="1600" b="1" dirty="0">
                        <a:latin typeface="Calibri"/>
                        <a:ea typeface="Calibri"/>
                        <a:cs typeface="Times New Roman"/>
                      </a:endParaRPr>
                    </a:p>
                  </a:txBody>
                  <a:tcPr marL="68587" marR="68587" marT="0" marB="0" anchor="ctr"/>
                </a:tc>
              </a:tr>
              <a:tr h="576590">
                <a:tc>
                  <a:txBody>
                    <a:bodyPr/>
                    <a:lstStyle/>
                    <a:p>
                      <a:pPr algn="ctr"/>
                      <a:r>
                        <a:rPr lang="en-US" sz="1800" dirty="0" smtClean="0"/>
                        <a:t>1</a:t>
                      </a:r>
                      <a:endParaRPr lang="en-US" sz="1800" dirty="0"/>
                    </a:p>
                  </a:txBody>
                  <a:tcPr marL="91449" marR="91449"/>
                </a:tc>
                <a:tc>
                  <a:txBody>
                    <a:bodyPr/>
                    <a:lstStyle/>
                    <a:p>
                      <a:r>
                        <a:rPr lang="en-US" sz="1800" kern="1200" baseline="0" dirty="0" smtClean="0"/>
                        <a:t>Sanctioned intake strength in the institute (N)</a:t>
                      </a:r>
                      <a:endParaRPr lang="en-US" sz="1800" dirty="0"/>
                    </a:p>
                  </a:txBody>
                  <a:tcPr marL="91449" marR="91449"/>
                </a:tc>
                <a:tc>
                  <a:txBody>
                    <a:bodyPr/>
                    <a:lstStyle/>
                    <a:p>
                      <a:pPr algn="ctr"/>
                      <a:r>
                        <a:rPr lang="en-US" sz="1600" dirty="0" smtClean="0"/>
                        <a:t>120</a:t>
                      </a:r>
                      <a:endParaRPr lang="en-US" sz="1600" b="1" dirty="0"/>
                    </a:p>
                  </a:txBody>
                  <a:tcPr marL="91449" marR="91449"/>
                </a:tc>
                <a:tc>
                  <a:txBody>
                    <a:bodyPr/>
                    <a:lstStyle/>
                    <a:p>
                      <a:pPr algn="ctr"/>
                      <a:r>
                        <a:rPr lang="en-US" sz="1600" dirty="0" smtClean="0"/>
                        <a:t>120</a:t>
                      </a:r>
                      <a:endParaRPr lang="en-US" sz="1600" b="1" dirty="0"/>
                    </a:p>
                  </a:txBody>
                  <a:tcPr marL="91449" marR="91449"/>
                </a:tc>
                <a:tc>
                  <a:txBody>
                    <a:bodyPr/>
                    <a:lstStyle/>
                    <a:p>
                      <a:pPr algn="ctr"/>
                      <a:r>
                        <a:rPr lang="en-US" sz="1600" dirty="0" smtClean="0"/>
                        <a:t>120</a:t>
                      </a:r>
                      <a:endParaRPr lang="en-US" sz="1600" b="1" dirty="0"/>
                    </a:p>
                  </a:txBody>
                  <a:tcPr marL="91449" marR="91449"/>
                </a:tc>
                <a:tc>
                  <a:txBody>
                    <a:bodyPr/>
                    <a:lstStyle/>
                    <a:p>
                      <a:pPr algn="ctr"/>
                      <a:r>
                        <a:rPr lang="en-US" sz="1600" dirty="0" smtClean="0"/>
                        <a:t>120</a:t>
                      </a:r>
                      <a:endParaRPr lang="en-US" sz="1600" b="1" dirty="0"/>
                    </a:p>
                  </a:txBody>
                  <a:tcPr marL="91449" marR="91449"/>
                </a:tc>
                <a:tc>
                  <a:txBody>
                    <a:bodyPr/>
                    <a:lstStyle/>
                    <a:p>
                      <a:pPr algn="ctr"/>
                      <a:r>
                        <a:rPr lang="en-US" sz="1600" dirty="0" smtClean="0"/>
                        <a:t>120</a:t>
                      </a:r>
                      <a:endParaRPr lang="en-US" sz="1600" b="1" dirty="0"/>
                    </a:p>
                  </a:txBody>
                  <a:tcPr marL="91449" marR="91449"/>
                </a:tc>
              </a:tr>
              <a:tr h="576590">
                <a:tc>
                  <a:txBody>
                    <a:bodyPr/>
                    <a:lstStyle/>
                    <a:p>
                      <a:pPr algn="ctr"/>
                      <a:r>
                        <a:rPr lang="en-US" sz="1800" dirty="0" smtClean="0"/>
                        <a:t>2</a:t>
                      </a:r>
                      <a:endParaRPr lang="en-US" sz="1800" dirty="0"/>
                    </a:p>
                  </a:txBody>
                  <a:tcPr marL="91449" marR="91449"/>
                </a:tc>
                <a:tc>
                  <a:txBody>
                    <a:bodyPr/>
                    <a:lstStyle/>
                    <a:p>
                      <a:r>
                        <a:rPr lang="en-US" sz="1800" kern="1200" baseline="0" dirty="0" smtClean="0"/>
                        <a:t>Number of students admitted on merit basis (N1) (Centralized Admission 29%)</a:t>
                      </a:r>
                      <a:endParaRPr lang="en-US" sz="1800" dirty="0"/>
                    </a:p>
                  </a:txBody>
                  <a:tcPr marL="91449" marR="91449"/>
                </a:tc>
                <a:tc>
                  <a:txBody>
                    <a:bodyPr/>
                    <a:lstStyle/>
                    <a:p>
                      <a:pPr marL="0" marR="0" algn="ctr" defTabSz="914400" rtl="0" eaLnBrk="1" latinLnBrk="0" hangingPunct="1">
                        <a:lnSpc>
                          <a:spcPct val="115000"/>
                        </a:lnSpc>
                        <a:spcBef>
                          <a:spcPts val="0"/>
                        </a:spcBef>
                        <a:spcAft>
                          <a:spcPts val="0"/>
                        </a:spcAft>
                      </a:pPr>
                      <a:r>
                        <a:rPr lang="en-GB" sz="1600" kern="1200" dirty="0" smtClean="0"/>
                        <a:t>41</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42</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42</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42</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37</a:t>
                      </a:r>
                      <a:endParaRPr lang="en-US" sz="1600" b="1" kern="1200" dirty="0">
                        <a:solidFill>
                          <a:schemeClr val="dk1"/>
                        </a:solidFill>
                        <a:latin typeface="+mn-lt"/>
                        <a:ea typeface="+mn-ea"/>
                        <a:cs typeface="+mn-cs"/>
                      </a:endParaRPr>
                    </a:p>
                  </a:txBody>
                  <a:tcPr marL="68587" marR="68587" marT="0" marB="0" anchor="ctr"/>
                </a:tc>
              </a:tr>
              <a:tr h="885128">
                <a:tc>
                  <a:txBody>
                    <a:bodyPr/>
                    <a:lstStyle/>
                    <a:p>
                      <a:pPr algn="ctr"/>
                      <a:r>
                        <a:rPr lang="en-US" sz="1800" dirty="0" smtClean="0"/>
                        <a:t>3</a:t>
                      </a:r>
                      <a:endParaRPr lang="en-US" sz="1800" dirty="0"/>
                    </a:p>
                  </a:txBody>
                  <a:tcPr marL="91449" marR="91449"/>
                </a:tc>
                <a:tc>
                  <a:txBody>
                    <a:bodyPr/>
                    <a:lstStyle/>
                    <a:p>
                      <a:r>
                        <a:rPr lang="en-US" sz="1800" kern="1200" baseline="0" dirty="0" smtClean="0"/>
                        <a:t>Number of students admitted on management quota/otherwise (N2) (Minority 51%+ Institute 20%)</a:t>
                      </a:r>
                      <a:endParaRPr lang="en-US" sz="1800" dirty="0"/>
                    </a:p>
                  </a:txBody>
                  <a:tcPr marL="91449" marR="91449"/>
                </a:tc>
                <a:tc>
                  <a:txBody>
                    <a:bodyPr/>
                    <a:lstStyle/>
                    <a:p>
                      <a:pPr marL="0" marR="0" algn="ctr" defTabSz="914400" rtl="0" eaLnBrk="1" latinLnBrk="0" hangingPunct="1">
                        <a:lnSpc>
                          <a:spcPct val="115000"/>
                        </a:lnSpc>
                        <a:spcBef>
                          <a:spcPts val="0"/>
                        </a:spcBef>
                        <a:spcAft>
                          <a:spcPts val="0"/>
                        </a:spcAft>
                      </a:pPr>
                      <a:r>
                        <a:rPr lang="en-GB" sz="1600" kern="1200" dirty="0"/>
                        <a:t>85</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85</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85</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85</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85</a:t>
                      </a:r>
                      <a:endParaRPr lang="en-US" sz="1600" b="1" kern="1200" dirty="0">
                        <a:solidFill>
                          <a:schemeClr val="dk1"/>
                        </a:solidFill>
                        <a:latin typeface="+mn-lt"/>
                        <a:ea typeface="+mn-ea"/>
                        <a:cs typeface="+mn-cs"/>
                      </a:endParaRPr>
                    </a:p>
                  </a:txBody>
                  <a:tcPr marL="68587" marR="68587" marT="0" marB="0" anchor="ctr"/>
                </a:tc>
              </a:tr>
              <a:tr h="885128">
                <a:tc>
                  <a:txBody>
                    <a:bodyPr/>
                    <a:lstStyle/>
                    <a:p>
                      <a:endParaRPr lang="en-US" sz="1800" dirty="0"/>
                    </a:p>
                  </a:txBody>
                  <a:tcPr marL="91449" marR="91449"/>
                </a:tc>
                <a:tc>
                  <a:txBody>
                    <a:bodyPr/>
                    <a:lstStyle/>
                    <a:p>
                      <a:r>
                        <a:rPr lang="en-US" sz="1800" kern="1200" baseline="0" dirty="0" smtClean="0"/>
                        <a:t>Total number of admitted students in the institute (N1 + N2))</a:t>
                      </a:r>
                      <a:endParaRPr lang="en-US" sz="1800" b="1" dirty="0"/>
                    </a:p>
                  </a:txBody>
                  <a:tcPr marL="91449" marR="91449"/>
                </a:tc>
                <a:tc>
                  <a:txBody>
                    <a:bodyPr/>
                    <a:lstStyle/>
                    <a:p>
                      <a:pPr marL="0" marR="0" algn="ctr" defTabSz="914400" rtl="0" eaLnBrk="1" latinLnBrk="0" hangingPunct="1">
                        <a:lnSpc>
                          <a:spcPct val="115000"/>
                        </a:lnSpc>
                        <a:spcBef>
                          <a:spcPts val="0"/>
                        </a:spcBef>
                        <a:spcAft>
                          <a:spcPts val="0"/>
                        </a:spcAft>
                      </a:pPr>
                      <a:r>
                        <a:rPr lang="en-GB" sz="1600" kern="1200" dirty="0" smtClean="0"/>
                        <a:t>126</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127</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127</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127</a:t>
                      </a:r>
                      <a:endParaRPr lang="en-US" sz="1600" b="1" kern="1200" dirty="0">
                        <a:solidFill>
                          <a:schemeClr val="dk1"/>
                        </a:solidFill>
                        <a:latin typeface="+mn-lt"/>
                        <a:ea typeface="+mn-ea"/>
                        <a:cs typeface="+mn-cs"/>
                      </a:endParaRPr>
                    </a:p>
                  </a:txBody>
                  <a:tcPr marL="68587" marR="68587" marT="0" marB="0" anchor="ctr"/>
                </a:tc>
                <a:tc>
                  <a:txBody>
                    <a:bodyPr/>
                    <a:lstStyle/>
                    <a:p>
                      <a:pPr marL="0" marR="0" algn="ctr" defTabSz="914400" rtl="0" eaLnBrk="1" latinLnBrk="0" hangingPunct="1">
                        <a:lnSpc>
                          <a:spcPct val="115000"/>
                        </a:lnSpc>
                        <a:spcBef>
                          <a:spcPts val="0"/>
                        </a:spcBef>
                        <a:spcAft>
                          <a:spcPts val="0"/>
                        </a:spcAft>
                      </a:pPr>
                      <a:r>
                        <a:rPr lang="en-GB" sz="1600" kern="1200" dirty="0"/>
                        <a:t>122</a:t>
                      </a:r>
                      <a:endParaRPr lang="en-US" sz="1600" b="1" kern="1200" dirty="0">
                        <a:solidFill>
                          <a:schemeClr val="dk1"/>
                        </a:solidFill>
                        <a:latin typeface="+mn-lt"/>
                        <a:ea typeface="+mn-ea"/>
                        <a:cs typeface="+mn-cs"/>
                      </a:endParaRPr>
                    </a:p>
                  </a:txBody>
                  <a:tcPr marL="68587" marR="68587" marT="0" marB="0" anchor="ctr"/>
                </a:tc>
              </a:tr>
            </a:tbl>
          </a:graphicData>
        </a:graphic>
      </p:graphicFrame>
      <p:sp>
        <p:nvSpPr>
          <p:cNvPr id="5" name="Left Arrow 4">
            <a:hlinkClick r:id="rId3"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3918974395"/>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Admission Details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29107899"/>
              </p:ext>
            </p:extLst>
          </p:nvPr>
        </p:nvGraphicFramePr>
        <p:xfrm>
          <a:off x="76199" y="1371600"/>
          <a:ext cx="12039601" cy="5162288"/>
        </p:xfrm>
        <a:graphic>
          <a:graphicData uri="http://schemas.openxmlformats.org/drawingml/2006/table">
            <a:tbl>
              <a:tblPr firstRow="1" firstCol="1" bandRow="1">
                <a:tableStyleId>{93296810-A885-4BE3-A3E7-6D5BEEA58F35}</a:tableStyleId>
              </a:tblPr>
              <a:tblGrid>
                <a:gridCol w="3680721"/>
                <a:gridCol w="907179"/>
                <a:gridCol w="907179"/>
                <a:gridCol w="1042952"/>
                <a:gridCol w="949139"/>
                <a:gridCol w="968282"/>
                <a:gridCol w="911586"/>
                <a:gridCol w="948744"/>
                <a:gridCol w="773765"/>
                <a:gridCol w="950054"/>
              </a:tblGrid>
              <a:tr h="663745">
                <a:tc>
                  <a:txBody>
                    <a:bodyPr/>
                    <a:lstStyle/>
                    <a:p>
                      <a:pPr marL="0" marR="0" algn="ctr">
                        <a:lnSpc>
                          <a:spcPct val="115000"/>
                        </a:lnSpc>
                        <a:spcBef>
                          <a:spcPts val="0"/>
                        </a:spcBef>
                        <a:spcAft>
                          <a:spcPts val="0"/>
                        </a:spcAft>
                      </a:pPr>
                      <a:r>
                        <a:rPr lang="en-US" sz="1400" dirty="0">
                          <a:effectLst/>
                        </a:rPr>
                        <a:t> </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200" dirty="0" smtClean="0">
                          <a:effectLst/>
                        </a:rPr>
                        <a:t>2015-2016</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200" dirty="0" smtClean="0">
                          <a:effectLst/>
                        </a:rPr>
                        <a:t>2014-2015</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2013-14</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2012-13</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2011-12</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2010-11</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2009-10</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2008-09</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2007-08</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r>
              <a:tr h="663745">
                <a:tc>
                  <a:txBody>
                    <a:bodyPr/>
                    <a:lstStyle/>
                    <a:p>
                      <a:pPr marL="0" marR="0">
                        <a:lnSpc>
                          <a:spcPct val="115000"/>
                        </a:lnSpc>
                        <a:spcBef>
                          <a:spcPts val="0"/>
                        </a:spcBef>
                        <a:spcAft>
                          <a:spcPts val="0"/>
                        </a:spcAft>
                      </a:pPr>
                      <a:r>
                        <a:rPr lang="en-US" sz="1400">
                          <a:effectLst/>
                        </a:rPr>
                        <a:t>Sanctioned intake strength of the programme (N)</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120</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120</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120</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120</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120</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a:effectLst/>
                        </a:rPr>
                        <a:t>120</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120</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120</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120</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r>
              <a:tr h="1598009">
                <a:tc>
                  <a:txBody>
                    <a:bodyPr/>
                    <a:lstStyle/>
                    <a:p>
                      <a:pPr marL="0" marR="0">
                        <a:lnSpc>
                          <a:spcPct val="115000"/>
                        </a:lnSpc>
                        <a:spcBef>
                          <a:spcPts val="0"/>
                        </a:spcBef>
                        <a:spcAft>
                          <a:spcPts val="0"/>
                        </a:spcAft>
                      </a:pPr>
                      <a:r>
                        <a:rPr lang="en-US" sz="1400" dirty="0">
                          <a:effectLst/>
                        </a:rPr>
                        <a:t>Total number of students admitted in first year</a:t>
                      </a:r>
                      <a:endParaRPr lang="en-US" sz="1050" dirty="0">
                        <a:effectLst/>
                      </a:endParaRPr>
                    </a:p>
                    <a:p>
                      <a:pPr marL="0" marR="0">
                        <a:lnSpc>
                          <a:spcPct val="115000"/>
                        </a:lnSpc>
                        <a:spcBef>
                          <a:spcPts val="0"/>
                        </a:spcBef>
                        <a:spcAft>
                          <a:spcPts val="0"/>
                        </a:spcAft>
                      </a:pPr>
                      <a:r>
                        <a:rPr lang="en-US" sz="1400" dirty="0">
                          <a:effectLst/>
                        </a:rPr>
                        <a:t>minus number of students  migrated to other </a:t>
                      </a:r>
                      <a:r>
                        <a:rPr lang="en-US" sz="1400" dirty="0" smtClean="0">
                          <a:effectLst/>
                        </a:rPr>
                        <a:t>programme </a:t>
                      </a:r>
                      <a:r>
                        <a:rPr lang="en-US" sz="1400" dirty="0">
                          <a:effectLst/>
                        </a:rPr>
                        <a:t>at the end of 1st year (N1)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126 (120+6)</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127</a:t>
                      </a:r>
                      <a:endParaRPr lang="en-US" sz="1000" dirty="0" smtClean="0">
                        <a:effectLst/>
                      </a:endParaRPr>
                    </a:p>
                    <a:p>
                      <a:pPr marL="0" marR="0" algn="ctr">
                        <a:spcBef>
                          <a:spcPts val="0"/>
                        </a:spcBef>
                        <a:spcAft>
                          <a:spcPts val="0"/>
                        </a:spcAft>
                      </a:pPr>
                      <a:r>
                        <a:rPr lang="en-US" sz="1200" dirty="0" smtClean="0">
                          <a:effectLst/>
                        </a:rPr>
                        <a:t>(120+1</a:t>
                      </a:r>
                      <a:endParaRPr lang="en-US" sz="1000" dirty="0" smtClean="0">
                        <a:effectLst/>
                      </a:endParaRPr>
                    </a:p>
                    <a:p>
                      <a:pPr marL="0" marR="0" algn="ctr">
                        <a:spcBef>
                          <a:spcPts val="0"/>
                        </a:spcBef>
                        <a:spcAft>
                          <a:spcPts val="0"/>
                        </a:spcAft>
                      </a:pPr>
                      <a:r>
                        <a:rPr lang="en-US" sz="1200" dirty="0" smtClean="0">
                          <a:effectLst/>
                        </a:rPr>
                        <a:t>+6)</a:t>
                      </a:r>
                      <a:endParaRPr lang="en-US" sz="1000" dirty="0" smtClean="0">
                        <a:effectLst/>
                      </a:endParaRPr>
                    </a:p>
                    <a:p>
                      <a:pPr marL="0" marR="0" algn="ctr">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127</a:t>
                      </a:r>
                      <a:endParaRPr lang="en-US" sz="1050" dirty="0">
                        <a:effectLst/>
                      </a:endParaRPr>
                    </a:p>
                    <a:p>
                      <a:pPr marL="0" marR="0" algn="ctr">
                        <a:spcBef>
                          <a:spcPts val="0"/>
                        </a:spcBef>
                        <a:spcAft>
                          <a:spcPts val="0"/>
                        </a:spcAft>
                      </a:pPr>
                      <a:r>
                        <a:rPr lang="en-US" sz="1400" dirty="0">
                          <a:effectLst/>
                        </a:rPr>
                        <a:t>(120+1</a:t>
                      </a:r>
                      <a:endParaRPr lang="en-US" sz="1050" dirty="0">
                        <a:effectLst/>
                      </a:endParaRPr>
                    </a:p>
                    <a:p>
                      <a:pPr marL="0" marR="0" algn="ctr">
                        <a:spcBef>
                          <a:spcPts val="0"/>
                        </a:spcBef>
                        <a:spcAft>
                          <a:spcPts val="0"/>
                        </a:spcAft>
                      </a:pPr>
                      <a:r>
                        <a:rPr lang="en-US" sz="1400" dirty="0">
                          <a:effectLst/>
                        </a:rPr>
                        <a:t>+6)</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a:effectLst/>
                        </a:rPr>
                        <a:t>127</a:t>
                      </a:r>
                      <a:endParaRPr lang="en-US" sz="1050">
                        <a:effectLst/>
                      </a:endParaRPr>
                    </a:p>
                    <a:p>
                      <a:pPr marL="0" marR="0" algn="ctr">
                        <a:spcBef>
                          <a:spcPts val="0"/>
                        </a:spcBef>
                        <a:spcAft>
                          <a:spcPts val="0"/>
                        </a:spcAft>
                      </a:pPr>
                      <a:r>
                        <a:rPr lang="en-US" sz="1400">
                          <a:effectLst/>
                        </a:rPr>
                        <a:t>(120+1</a:t>
                      </a:r>
                      <a:endParaRPr lang="en-US" sz="1050">
                        <a:effectLst/>
                      </a:endParaRPr>
                    </a:p>
                    <a:p>
                      <a:pPr marL="0" marR="0" algn="ctr">
                        <a:spcBef>
                          <a:spcPts val="0"/>
                        </a:spcBef>
                        <a:spcAft>
                          <a:spcPts val="0"/>
                        </a:spcAft>
                      </a:pPr>
                      <a:r>
                        <a:rPr lang="en-US" sz="1400">
                          <a:effectLst/>
                        </a:rPr>
                        <a:t>+6)</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a:effectLst/>
                        </a:rPr>
                        <a:t>122</a:t>
                      </a:r>
                      <a:endParaRPr lang="en-US" sz="1050">
                        <a:effectLst/>
                      </a:endParaRPr>
                    </a:p>
                    <a:p>
                      <a:pPr marL="0" marR="0" algn="ctr">
                        <a:spcBef>
                          <a:spcPts val="0"/>
                        </a:spcBef>
                        <a:spcAft>
                          <a:spcPts val="0"/>
                        </a:spcAft>
                      </a:pPr>
                      <a:r>
                        <a:rPr lang="en-US" sz="1400">
                          <a:effectLst/>
                        </a:rPr>
                        <a:t>(120+0</a:t>
                      </a:r>
                      <a:endParaRPr lang="en-US" sz="1050">
                        <a:effectLst/>
                      </a:endParaRPr>
                    </a:p>
                    <a:p>
                      <a:pPr marL="0" marR="0" algn="ctr">
                        <a:spcBef>
                          <a:spcPts val="0"/>
                        </a:spcBef>
                        <a:spcAft>
                          <a:spcPts val="0"/>
                        </a:spcAft>
                      </a:pPr>
                      <a:r>
                        <a:rPr lang="en-US" sz="1400">
                          <a:effectLst/>
                        </a:rPr>
                        <a:t>+2)</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120</a:t>
                      </a:r>
                      <a:endParaRPr lang="en-US" sz="1050" dirty="0">
                        <a:effectLst/>
                      </a:endParaRPr>
                    </a:p>
                    <a:p>
                      <a:pPr marL="0" marR="0" algn="ctr">
                        <a:spcBef>
                          <a:spcPts val="0"/>
                        </a:spcBef>
                        <a:spcAft>
                          <a:spcPts val="0"/>
                        </a:spcAft>
                      </a:pPr>
                      <a:r>
                        <a:rPr lang="en-US" sz="1400" dirty="0">
                          <a:effectLst/>
                        </a:rPr>
                        <a:t>(119+1)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120+1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120+1</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120+1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r>
              <a:tr h="975166">
                <a:tc>
                  <a:txBody>
                    <a:bodyPr/>
                    <a:lstStyle/>
                    <a:p>
                      <a:pPr marL="0" marR="0">
                        <a:lnSpc>
                          <a:spcPct val="115000"/>
                        </a:lnSpc>
                        <a:spcBef>
                          <a:spcPts val="0"/>
                        </a:spcBef>
                        <a:spcAft>
                          <a:spcPts val="0"/>
                        </a:spcAft>
                      </a:pPr>
                      <a:r>
                        <a:rPr lang="en-US" sz="1400">
                          <a:effectLst/>
                        </a:rPr>
                        <a:t>Number of students admitted in 2nd year in the same batch via lateral entry (N2)</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NA</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24</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smtClean="0">
                          <a:effectLst/>
                        </a:rPr>
                        <a:t>34</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31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24</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37</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26</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20</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20</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r>
              <a:tr h="1261623">
                <a:tc>
                  <a:txBody>
                    <a:bodyPr/>
                    <a:lstStyle/>
                    <a:p>
                      <a:pPr marL="0" marR="0">
                        <a:lnSpc>
                          <a:spcPct val="115000"/>
                        </a:lnSpc>
                        <a:spcBef>
                          <a:spcPts val="0"/>
                        </a:spcBef>
                        <a:spcAft>
                          <a:spcPts val="0"/>
                        </a:spcAft>
                      </a:pPr>
                      <a:r>
                        <a:rPr lang="en-US" sz="1400" dirty="0">
                          <a:effectLst/>
                        </a:rPr>
                        <a:t>Total number of students  admitted  in the programme</a:t>
                      </a:r>
                      <a:endParaRPr lang="en-US" sz="1050" dirty="0">
                        <a:effectLst/>
                      </a:endParaRPr>
                    </a:p>
                    <a:p>
                      <a:pPr marL="0" marR="0">
                        <a:lnSpc>
                          <a:spcPct val="115000"/>
                        </a:lnSpc>
                        <a:spcBef>
                          <a:spcPts val="0"/>
                        </a:spcBef>
                        <a:spcAft>
                          <a:spcPts val="0"/>
                        </a:spcAft>
                      </a:pPr>
                      <a:r>
                        <a:rPr lang="en-US" sz="1400" dirty="0">
                          <a:effectLst/>
                        </a:rPr>
                        <a:t>(N1 + N2</a:t>
                      </a:r>
                      <a:r>
                        <a:rPr lang="en-US" sz="1400" dirty="0" smtClean="0">
                          <a:effectLst/>
                        </a:rPr>
                        <a:t>) </a:t>
                      </a:r>
                    </a:p>
                    <a:p>
                      <a:pPr marL="0" marR="0">
                        <a:lnSpc>
                          <a:spcPct val="115000"/>
                        </a:lnSpc>
                        <a:spcBef>
                          <a:spcPts val="0"/>
                        </a:spcBef>
                        <a:spcAft>
                          <a:spcPts val="0"/>
                        </a:spcAft>
                      </a:pPr>
                      <a:r>
                        <a:rPr lang="en-US" sz="1400" dirty="0" smtClean="0">
                          <a:effectLst/>
                        </a:rPr>
                        <a:t>** DSE</a:t>
                      </a:r>
                      <a:r>
                        <a:rPr lang="en-US" sz="1400" baseline="0" dirty="0" smtClean="0">
                          <a:effectLst/>
                        </a:rPr>
                        <a:t> Admission in Next AY</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126**</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200" dirty="0" smtClean="0">
                          <a:effectLst/>
                        </a:rPr>
                        <a:t>151</a:t>
                      </a:r>
                      <a:endParaRPr lang="en-US" sz="120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smtClean="0">
                          <a:effectLst/>
                        </a:rPr>
                        <a:t>161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dirty="0">
                          <a:effectLst/>
                        </a:rPr>
                        <a:t>158</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a:effectLst/>
                        </a:rPr>
                        <a:t>146</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spcBef>
                          <a:spcPts val="0"/>
                        </a:spcBef>
                        <a:spcAft>
                          <a:spcPts val="0"/>
                        </a:spcAft>
                      </a:pPr>
                      <a:r>
                        <a:rPr lang="en-US" sz="1400">
                          <a:effectLst/>
                        </a:rPr>
                        <a:t>157</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147</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a:effectLst/>
                        </a:rPr>
                        <a:t>150</a:t>
                      </a:r>
                      <a:endParaRPr lang="en-US" sz="1050">
                        <a:effectLst/>
                        <a:latin typeface="Times New Roman" panose="02020603050405020304" pitchFamily="18" charset="0"/>
                        <a:ea typeface="Times New Roman" panose="02020603050405020304" pitchFamily="18" charset="0"/>
                      </a:endParaRPr>
                    </a:p>
                  </a:txBody>
                  <a:tcPr marL="36830" marR="36830" marT="18415" marB="18415" anchor="ctr"/>
                </a:tc>
                <a:tc>
                  <a:txBody>
                    <a:bodyPr/>
                    <a:lstStyle/>
                    <a:p>
                      <a:pPr marL="0" marR="0" algn="ctr">
                        <a:lnSpc>
                          <a:spcPct val="115000"/>
                        </a:lnSpc>
                        <a:spcBef>
                          <a:spcPts val="0"/>
                        </a:spcBef>
                        <a:spcAft>
                          <a:spcPts val="0"/>
                        </a:spcAft>
                      </a:pPr>
                      <a:r>
                        <a:rPr lang="en-US" sz="1400" dirty="0">
                          <a:effectLst/>
                        </a:rPr>
                        <a:t>141</a:t>
                      </a:r>
                      <a:endParaRPr lang="en-US" sz="1050" dirty="0">
                        <a:effectLst/>
                        <a:latin typeface="Times New Roman" panose="02020603050405020304" pitchFamily="18" charset="0"/>
                        <a:ea typeface="Times New Roman" panose="02020603050405020304" pitchFamily="18" charset="0"/>
                      </a:endParaRPr>
                    </a:p>
                  </a:txBody>
                  <a:tcPr marL="36830" marR="36830" marT="18415" marB="18415" anchor="ctr"/>
                </a:tc>
              </a:tr>
            </a:tbl>
          </a:graphicData>
        </a:graphic>
      </p:graphicFrame>
      <p:sp>
        <p:nvSpPr>
          <p:cNvPr id="4" name="Left Arrow 3">
            <a:hlinkClick r:id="rId3"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136991392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 Revision</a:t>
            </a:r>
            <a:endParaRPr lang="en-US" dirty="0"/>
          </a:p>
        </p:txBody>
      </p:sp>
      <p:graphicFrame>
        <p:nvGraphicFramePr>
          <p:cNvPr id="4" name="Diagram 3"/>
          <p:cNvGraphicFramePr/>
          <p:nvPr>
            <p:extLst>
              <p:ext uri="{D42A27DB-BD31-4B8C-83A1-F6EECF244321}">
                <p14:modId xmlns:p14="http://schemas.microsoft.com/office/powerpoint/2010/main" val="2803482651"/>
              </p:ext>
            </p:extLst>
          </p:nvPr>
        </p:nvGraphicFramePr>
        <p:xfrm>
          <a:off x="682388" y="1719618"/>
          <a:ext cx="10781731" cy="455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261396"/>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Ratio</a:t>
            </a:r>
            <a:endParaRPr lang="en-US" dirty="0"/>
          </a:p>
        </p:txBody>
      </p:sp>
      <p:graphicFrame>
        <p:nvGraphicFramePr>
          <p:cNvPr id="6" name="Chart 5"/>
          <p:cNvGraphicFramePr>
            <a:graphicFrameLocks/>
          </p:cNvGraphicFramePr>
          <p:nvPr>
            <p:extLst/>
          </p:nvPr>
        </p:nvGraphicFramePr>
        <p:xfrm>
          <a:off x="669700" y="1275008"/>
          <a:ext cx="10534919" cy="5048519"/>
        </p:xfrm>
        <a:graphic>
          <a:graphicData uri="http://schemas.openxmlformats.org/drawingml/2006/chart">
            <c:chart xmlns:c="http://schemas.openxmlformats.org/drawingml/2006/chart" xmlns:r="http://schemas.openxmlformats.org/officeDocument/2006/relationships" r:id="rId3"/>
          </a:graphicData>
        </a:graphic>
      </p:graphicFrame>
      <p:sp>
        <p:nvSpPr>
          <p:cNvPr id="4" name="Left Arrow 3">
            <a:hlinkClick r:id="rId4"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2574840867"/>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676400" y="241040"/>
            <a:ext cx="9105331" cy="666750"/>
          </a:xfrm>
        </p:spPr>
        <p:txBody>
          <a:bodyPr>
            <a:normAutofit/>
          </a:bodyPr>
          <a:lstStyle/>
          <a:p>
            <a:pPr eaLnBrk="1" hangingPunct="1"/>
            <a:r>
              <a:rPr lang="en-GB" altLang="en-US" sz="3600" b="1" dirty="0" smtClean="0"/>
              <a:t>Admission Quality (Entry Level Marks for IT Dept.)</a:t>
            </a:r>
            <a:endParaRPr lang="en-US" altLang="en-US" sz="3600" b="1" dirty="0" smtClean="0"/>
          </a:p>
        </p:txBody>
      </p:sp>
      <p:graphicFrame>
        <p:nvGraphicFramePr>
          <p:cNvPr id="3" name="Table 2"/>
          <p:cNvGraphicFramePr>
            <a:graphicFrameLocks noGrp="1"/>
          </p:cNvGraphicFramePr>
          <p:nvPr>
            <p:extLst/>
          </p:nvPr>
        </p:nvGraphicFramePr>
        <p:xfrm>
          <a:off x="1311074" y="1386625"/>
          <a:ext cx="9571036" cy="4520846"/>
        </p:xfrm>
        <a:graphic>
          <a:graphicData uri="http://schemas.openxmlformats.org/drawingml/2006/table">
            <a:tbl>
              <a:tblPr firstRow="1" bandRow="1">
                <a:tableStyleId>{5C22544A-7EE6-4342-B048-85BDC9FD1C3A}</a:tableStyleId>
              </a:tblPr>
              <a:tblGrid>
                <a:gridCol w="2549722"/>
                <a:gridCol w="1170219"/>
                <a:gridCol w="1170219"/>
                <a:gridCol w="1170219"/>
                <a:gridCol w="1170219"/>
                <a:gridCol w="1170219"/>
                <a:gridCol w="1170219"/>
              </a:tblGrid>
              <a:tr h="640106">
                <a:tc>
                  <a:txBody>
                    <a:bodyPr/>
                    <a:lstStyle/>
                    <a:p>
                      <a:pPr algn="ctr"/>
                      <a:r>
                        <a:rPr lang="en-US" sz="1800" b="1" kern="1200" baseline="0" dirty="0" smtClean="0">
                          <a:solidFill>
                            <a:schemeClr val="lt1"/>
                          </a:solidFill>
                          <a:latin typeface="+mn-lt"/>
                          <a:ea typeface="+mn-ea"/>
                          <a:cs typeface="+mn-cs"/>
                        </a:rPr>
                        <a:t>Rank Range</a:t>
                      </a:r>
                      <a:endParaRPr lang="en-US" sz="1800" dirty="0"/>
                    </a:p>
                  </a:txBody>
                  <a:tcPr marL="91444" marR="91444"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lt1"/>
                          </a:solidFill>
                          <a:latin typeface="+mn-lt"/>
                          <a:ea typeface="+mn-ea"/>
                          <a:cs typeface="+mn-cs"/>
                        </a:rPr>
                        <a:t>2015-2016</a:t>
                      </a:r>
                      <a:endParaRPr lang="en-US" sz="1800" dirty="0" smtClean="0"/>
                    </a:p>
                  </a:txBody>
                  <a:tcPr marL="91444" marR="91444"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lt1"/>
                          </a:solidFill>
                          <a:latin typeface="+mn-lt"/>
                          <a:ea typeface="+mn-ea"/>
                          <a:cs typeface="+mn-cs"/>
                        </a:rPr>
                        <a:t>2014-2015</a:t>
                      </a:r>
                      <a:endParaRPr lang="en-US" sz="1800" dirty="0" smtClean="0"/>
                    </a:p>
                  </a:txBody>
                  <a:tcPr marL="91444" marR="91444" marT="45714" marB="45714"/>
                </a:tc>
                <a:tc>
                  <a:txBody>
                    <a:bodyPr/>
                    <a:lstStyle/>
                    <a:p>
                      <a:pPr algn="ctr"/>
                      <a:r>
                        <a:rPr lang="en-US" sz="1800" b="1" kern="1200" baseline="0" dirty="0" smtClean="0">
                          <a:solidFill>
                            <a:schemeClr val="lt1"/>
                          </a:solidFill>
                          <a:latin typeface="+mn-lt"/>
                          <a:ea typeface="+mn-ea"/>
                          <a:cs typeface="+mn-cs"/>
                        </a:rPr>
                        <a:t>2013-2014 </a:t>
                      </a:r>
                      <a:endParaRPr lang="en-US" sz="1800" dirty="0"/>
                    </a:p>
                  </a:txBody>
                  <a:tcPr marL="91444" marR="91444" marT="45714" marB="45714"/>
                </a:tc>
                <a:tc>
                  <a:txBody>
                    <a:bodyPr/>
                    <a:lstStyle/>
                    <a:p>
                      <a:pPr algn="ctr"/>
                      <a:r>
                        <a:rPr lang="en-US" sz="1800" b="1" kern="1200" baseline="0" dirty="0" smtClean="0">
                          <a:solidFill>
                            <a:schemeClr val="lt1"/>
                          </a:solidFill>
                          <a:latin typeface="+mn-lt"/>
                          <a:ea typeface="+mn-ea"/>
                          <a:cs typeface="+mn-cs"/>
                        </a:rPr>
                        <a:t>2012-2013 </a:t>
                      </a:r>
                      <a:endParaRPr lang="en-US" sz="1800" dirty="0"/>
                    </a:p>
                  </a:txBody>
                  <a:tcPr marL="91444" marR="91444" marT="45714" marB="45714"/>
                </a:tc>
                <a:tc>
                  <a:txBody>
                    <a:bodyPr/>
                    <a:lstStyle/>
                    <a:p>
                      <a:pPr algn="ctr"/>
                      <a:r>
                        <a:rPr lang="en-US" sz="1800" b="1" kern="1200" baseline="0" dirty="0" smtClean="0">
                          <a:solidFill>
                            <a:schemeClr val="lt1"/>
                          </a:solidFill>
                          <a:latin typeface="+mn-lt"/>
                          <a:ea typeface="+mn-ea"/>
                          <a:cs typeface="+mn-cs"/>
                        </a:rPr>
                        <a:t>2011-2012 </a:t>
                      </a:r>
                      <a:endParaRPr lang="en-US" sz="1800" dirty="0"/>
                    </a:p>
                  </a:txBody>
                  <a:tcPr marL="91444" marR="91444" marT="45714" marB="45714"/>
                </a:tc>
                <a:tc>
                  <a:txBody>
                    <a:bodyPr/>
                    <a:lstStyle/>
                    <a:p>
                      <a:pPr algn="ctr"/>
                      <a:r>
                        <a:rPr lang="en-US" sz="1800" b="1" kern="1200" baseline="0" dirty="0" smtClean="0">
                          <a:solidFill>
                            <a:schemeClr val="lt1"/>
                          </a:solidFill>
                          <a:latin typeface="+mn-lt"/>
                          <a:ea typeface="+mn-ea"/>
                          <a:cs typeface="+mn-cs"/>
                        </a:rPr>
                        <a:t>2010-2011</a:t>
                      </a:r>
                      <a:endParaRPr lang="en-US" sz="1800" dirty="0"/>
                    </a:p>
                  </a:txBody>
                  <a:tcPr marL="91444" marR="91444" marT="45714" marB="45714"/>
                </a:tc>
              </a:tr>
              <a:tr h="6401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dirty="0" smtClean="0">
                          <a:latin typeface="+mn-lt"/>
                          <a:ea typeface="Calibri"/>
                          <a:cs typeface="Times New Roman"/>
                        </a:rPr>
                        <a:t>More than 98 percentile</a:t>
                      </a:r>
                      <a:endParaRPr lang="en-US" sz="2800" dirty="0" smtClean="0">
                        <a:latin typeface="+mn-lt"/>
                        <a:ea typeface="Calibri"/>
                        <a:cs typeface="Times New Roman"/>
                      </a:endParaRPr>
                    </a:p>
                    <a:p>
                      <a:pPr algn="ctr"/>
                      <a:endParaRPr lang="en-US" sz="1800" dirty="0"/>
                    </a:p>
                  </a:txBody>
                  <a:tcPr marL="91444" marR="91444" marT="45714" marB="45714"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lnSpc>
                          <a:spcPct val="115000"/>
                        </a:lnSpc>
                        <a:spcBef>
                          <a:spcPts val="0"/>
                        </a:spcBef>
                        <a:spcAft>
                          <a:spcPts val="0"/>
                        </a:spcAft>
                      </a:pPr>
                      <a:r>
                        <a:rPr lang="en-GB" sz="1800" kern="1200" dirty="0">
                          <a:solidFill>
                            <a:schemeClr val="dk1"/>
                          </a:solidFill>
                          <a:latin typeface="+mn-lt"/>
                          <a:ea typeface="+mn-ea"/>
                          <a:cs typeface="+mn-cs"/>
                        </a:rPr>
                        <a:t>95 – 98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lnSpc>
                          <a:spcPct val="115000"/>
                        </a:lnSpc>
                        <a:spcBef>
                          <a:spcPts val="0"/>
                        </a:spcBef>
                        <a:spcAft>
                          <a:spcPts val="0"/>
                        </a:spcAft>
                      </a:pPr>
                      <a:r>
                        <a:rPr lang="en-GB" sz="1800" kern="1200" dirty="0">
                          <a:solidFill>
                            <a:schemeClr val="dk1"/>
                          </a:solidFill>
                          <a:latin typeface="+mn-lt"/>
                          <a:ea typeface="+mn-ea"/>
                          <a:cs typeface="+mn-cs"/>
                        </a:rPr>
                        <a:t>90 – 95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lnSpc>
                          <a:spcPct val="115000"/>
                        </a:lnSpc>
                        <a:spcBef>
                          <a:spcPts val="0"/>
                        </a:spcBef>
                        <a:spcAft>
                          <a:spcPts val="0"/>
                        </a:spcAft>
                      </a:pPr>
                      <a:r>
                        <a:rPr lang="en-GB" sz="1800" kern="1200" dirty="0">
                          <a:solidFill>
                            <a:schemeClr val="dk1"/>
                          </a:solidFill>
                          <a:latin typeface="+mn-lt"/>
                          <a:ea typeface="+mn-ea"/>
                          <a:cs typeface="+mn-cs"/>
                        </a:rPr>
                        <a:t>80 – 90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42</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29</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70-80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60-70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50-60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39</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Below 50%</a:t>
                      </a:r>
                      <a:r>
                        <a:rPr lang="en-IN" sz="1800" kern="1200" dirty="0">
                          <a:solidFill>
                            <a:schemeClr val="dk1"/>
                          </a:solidFill>
                          <a:latin typeface="+mn-lt"/>
                          <a:ea typeface="+mn-ea"/>
                          <a:cs typeface="+mn-cs"/>
                        </a:rPr>
                        <a:t> percentile</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22</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63</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55</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53</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r h="370794">
                <a:tc>
                  <a:txBody>
                    <a:bodyPr/>
                    <a:lstStyle/>
                    <a:p>
                      <a:pPr marL="0" marR="0" algn="ctr" defTabSz="914400" rtl="0" eaLnBrk="1" latinLnBrk="0" hangingPunct="1">
                        <a:spcBef>
                          <a:spcPts val="0"/>
                        </a:spcBef>
                        <a:spcAft>
                          <a:spcPts val="0"/>
                        </a:spcAft>
                      </a:pPr>
                      <a:r>
                        <a:rPr lang="en-GB" sz="1800" kern="1200" dirty="0">
                          <a:solidFill>
                            <a:schemeClr val="dk1"/>
                          </a:solidFill>
                          <a:latin typeface="+mn-lt"/>
                          <a:ea typeface="+mn-ea"/>
                          <a:cs typeface="+mn-cs"/>
                        </a:rPr>
                        <a:t>Admitted Without Rank</a:t>
                      </a:r>
                      <a:endParaRPr lang="en-US" sz="1800" kern="1200" dirty="0">
                        <a:solidFill>
                          <a:schemeClr val="dk1"/>
                        </a:solidFill>
                        <a:latin typeface="+mn-lt"/>
                        <a:ea typeface="+mn-ea"/>
                        <a:cs typeface="+mn-cs"/>
                      </a:endParaRPr>
                    </a:p>
                  </a:txBody>
                  <a:tcPr marL="68583" marR="6858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US" sz="16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c>
                  <a:txBody>
                    <a:bodyPr/>
                    <a:lstStyle/>
                    <a:p>
                      <a:pPr marL="0" marR="0" algn="ctr">
                        <a:spcBef>
                          <a:spcPts val="0"/>
                        </a:spcBef>
                        <a:spcAft>
                          <a:spcPts val="0"/>
                        </a:spcAft>
                      </a:pPr>
                      <a:r>
                        <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nchor="ctr"/>
                </a:tc>
              </a:tr>
            </a:tbl>
          </a:graphicData>
        </a:graphic>
      </p:graphicFrame>
      <p:sp>
        <p:nvSpPr>
          <p:cNvPr id="4" name="Left Arrow 3">
            <a:hlinkClick r:id="rId3"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1842947778"/>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Teacher Ratio</a:t>
            </a:r>
            <a:endParaRPr lang="en-US" dirty="0"/>
          </a:p>
        </p:txBody>
      </p:sp>
      <p:graphicFrame>
        <p:nvGraphicFramePr>
          <p:cNvPr id="3" name="Table 2"/>
          <p:cNvGraphicFramePr>
            <a:graphicFrameLocks noGrp="1"/>
          </p:cNvGraphicFramePr>
          <p:nvPr>
            <p:extLst/>
          </p:nvPr>
        </p:nvGraphicFramePr>
        <p:xfrm>
          <a:off x="2506639" y="3142447"/>
          <a:ext cx="7912368" cy="3322748"/>
        </p:xfrm>
        <a:graphic>
          <a:graphicData uri="http://schemas.openxmlformats.org/drawingml/2006/table">
            <a:tbl>
              <a:tblPr>
                <a:tableStyleId>{AF606853-7671-496A-8E4F-DF71F8EC918B}</a:tableStyleId>
              </a:tblPr>
              <a:tblGrid>
                <a:gridCol w="676733"/>
                <a:gridCol w="3578543"/>
                <a:gridCol w="1398299"/>
                <a:gridCol w="2258793"/>
              </a:tblGrid>
              <a:tr h="593560">
                <a:tc>
                  <a:txBody>
                    <a:bodyPr/>
                    <a:lstStyle/>
                    <a:p>
                      <a:pPr algn="ctr" fontAlgn="b"/>
                      <a:r>
                        <a:rPr lang="en-US" sz="1800" u="none" strike="noStrike" dirty="0">
                          <a:effectLst/>
                        </a:rPr>
                        <a:t>Sr.</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800" b="0" i="0" u="none" strike="noStrike" dirty="0" smtClean="0">
                          <a:solidFill>
                            <a:schemeClr val="bg1"/>
                          </a:solidFill>
                          <a:effectLst/>
                          <a:latin typeface="Calibri" panose="020F0502020204030204" pitchFamily="34" charset="0"/>
                        </a:rPr>
                        <a:t> Students</a:t>
                      </a:r>
                      <a:r>
                        <a:rPr lang="en-US" sz="1800" b="0" i="0" u="none" strike="noStrike" baseline="0" dirty="0" smtClean="0">
                          <a:solidFill>
                            <a:schemeClr val="bg1"/>
                          </a:solidFill>
                          <a:effectLst/>
                          <a:latin typeface="Calibri" panose="020F0502020204030204" pitchFamily="34" charset="0"/>
                        </a:rPr>
                        <a:t> Strength</a:t>
                      </a:r>
                      <a:endParaRPr lang="en-US" sz="1800" b="0" i="0" u="none" strike="noStrike" dirty="0">
                        <a:solidFill>
                          <a:schemeClr val="bg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800" u="none" strike="noStrike" dirty="0">
                          <a:effectLst/>
                        </a:rPr>
                        <a:t>STR  UG</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1800" u="none" strike="noStrike" dirty="0">
                          <a:effectLst/>
                        </a:rPr>
                        <a:t>STR Including PG Teacher</a:t>
                      </a:r>
                      <a:endParaRPr lang="en-US" sz="1800" b="0"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93560">
                <a:tc>
                  <a:txBody>
                    <a:bodyPr/>
                    <a:lstStyle/>
                    <a:p>
                      <a:pPr algn="l" fontAlgn="b"/>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r>
                        <a:rPr lang="en-US" sz="1800" b="1" u="none" strike="noStrike" dirty="0">
                          <a:effectLst/>
                        </a:rPr>
                        <a:t>Without Teaching Assistant</a:t>
                      </a:r>
                      <a:endParaRPr lang="en-US" sz="18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endParaRPr lang="en-US" sz="18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r>
              <a:tr h="385517">
                <a:tc>
                  <a:txBody>
                    <a:bodyPr/>
                    <a:lstStyle/>
                    <a:p>
                      <a:pPr algn="ctr" fontAlgn="b"/>
                      <a:r>
                        <a:rPr lang="en-US" sz="1800" u="none" strike="noStrike" dirty="0">
                          <a:effectLst/>
                        </a:rPr>
                        <a:t>1</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r>
                        <a:rPr lang="en-US" sz="1800" u="none" strike="noStrike" dirty="0">
                          <a:effectLst/>
                        </a:rPr>
                        <a:t>As Per Sanction Intake</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b="1" u="none" strike="noStrike" dirty="0" smtClean="0">
                          <a:effectLst/>
                        </a:rPr>
                        <a:t>14.40</a:t>
                      </a:r>
                      <a:endParaRPr lang="en-US" sz="18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u="none" strike="noStrike" dirty="0">
                          <a:effectLst/>
                        </a:rPr>
                        <a:t>12.86</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r>
              <a:tr h="385517">
                <a:tc>
                  <a:txBody>
                    <a:bodyPr/>
                    <a:lstStyle/>
                    <a:p>
                      <a:pPr algn="ctr" fontAlgn="b"/>
                      <a:r>
                        <a:rPr lang="en-US" sz="1800" u="none" strike="noStrike" dirty="0">
                          <a:effectLst/>
                        </a:rPr>
                        <a:t>2</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r>
                        <a:rPr lang="en-US" sz="1800" u="none" strike="noStrike">
                          <a:effectLst/>
                        </a:rPr>
                        <a:t>As Per Actual Strength</a:t>
                      </a:r>
                      <a:endParaRPr lang="en-US" sz="18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u="none" strike="noStrike" dirty="0" smtClean="0">
                          <a:effectLst/>
                        </a:rPr>
                        <a:t>17.80</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u="none" strike="noStrike" dirty="0">
                          <a:effectLst/>
                        </a:rPr>
                        <a:t>15.89</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r>
              <a:tr h="593560">
                <a:tc>
                  <a:txBody>
                    <a:bodyPr/>
                    <a:lstStyle/>
                    <a:p>
                      <a:pPr algn="ctr" fontAlgn="b"/>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r>
                        <a:rPr lang="en-US" sz="1800" b="1" u="none" strike="noStrike" dirty="0">
                          <a:effectLst/>
                        </a:rPr>
                        <a:t>Including Teaching Assistants</a:t>
                      </a:r>
                      <a:endParaRPr lang="en-US" sz="18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endParaRPr lang="en-US" sz="18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r>
              <a:tr h="385517">
                <a:tc>
                  <a:txBody>
                    <a:bodyPr/>
                    <a:lstStyle/>
                    <a:p>
                      <a:pPr algn="ctr" fontAlgn="b"/>
                      <a:r>
                        <a:rPr lang="en-US" sz="1800" u="none" strike="noStrike" dirty="0">
                          <a:effectLst/>
                        </a:rPr>
                        <a:t>3</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r>
                        <a:rPr lang="en-US" sz="1800" u="none" strike="noStrike">
                          <a:effectLst/>
                        </a:rPr>
                        <a:t>As Per Sanction Intake</a:t>
                      </a:r>
                      <a:endParaRPr lang="en-US" sz="18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b="1" u="none" strike="noStrike" dirty="0">
                          <a:effectLst/>
                        </a:rPr>
                        <a:t>13.33</a:t>
                      </a:r>
                      <a:endParaRPr lang="en-US" sz="1800" b="1"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u="none" strike="noStrike" dirty="0" smtClean="0">
                          <a:effectLst/>
                        </a:rPr>
                        <a:t>12.00</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r>
              <a:tr h="385517">
                <a:tc>
                  <a:txBody>
                    <a:bodyPr/>
                    <a:lstStyle/>
                    <a:p>
                      <a:pPr algn="ctr" fontAlgn="b"/>
                      <a:r>
                        <a:rPr lang="en-US" sz="1800" u="none" strike="noStrike" dirty="0">
                          <a:effectLst/>
                        </a:rPr>
                        <a:t>4</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l" fontAlgn="b"/>
                      <a:r>
                        <a:rPr lang="en-US" sz="1800" u="none" strike="noStrike" dirty="0">
                          <a:effectLst/>
                        </a:rPr>
                        <a:t>As Per Actual Strength</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u="none" strike="noStrike">
                          <a:effectLst/>
                        </a:rPr>
                        <a:t>16.48</a:t>
                      </a:r>
                      <a:endParaRPr lang="en-US" sz="1800" b="0" i="0" u="none" strike="noStrike">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c>
                  <a:txBody>
                    <a:bodyPr/>
                    <a:lstStyle/>
                    <a:p>
                      <a:pPr algn="ctr" fontAlgn="b"/>
                      <a:r>
                        <a:rPr lang="en-US" sz="1800" u="none" strike="noStrike" dirty="0">
                          <a:effectLst/>
                        </a:rPr>
                        <a:t>14.83</a:t>
                      </a:r>
                      <a:endParaRPr lang="en-US" sz="1800" b="0" i="0" u="none" strike="noStrike" dirty="0">
                        <a:solidFill>
                          <a:schemeClr val="tx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60000"/>
                        <a:lumOff val="40000"/>
                      </a:schemeClr>
                    </a:solidFill>
                  </a:tcPr>
                </a:tc>
              </a:tr>
            </a:tbl>
          </a:graphicData>
        </a:graphic>
      </p:graphicFrame>
      <p:sp>
        <p:nvSpPr>
          <p:cNvPr id="4" name="Rectangle 3"/>
          <p:cNvSpPr/>
          <p:nvPr/>
        </p:nvSpPr>
        <p:spPr>
          <a:xfrm>
            <a:off x="652528" y="1222158"/>
            <a:ext cx="9766479" cy="2862322"/>
          </a:xfrm>
          <a:prstGeom prst="rect">
            <a:avLst/>
          </a:prstGeom>
        </p:spPr>
        <p:txBody>
          <a:bodyPr wrap="square">
            <a:spAutoFit/>
          </a:bodyPr>
          <a:lstStyle/>
          <a:p>
            <a:r>
              <a:rPr lang="en-US" dirty="0">
                <a:solidFill>
                  <a:schemeClr val="accent5"/>
                </a:solidFill>
              </a:rPr>
              <a:t>Department has  </a:t>
            </a:r>
            <a:r>
              <a:rPr lang="en-US" dirty="0" smtClean="0">
                <a:solidFill>
                  <a:schemeClr val="accent5"/>
                </a:solidFill>
              </a:rPr>
              <a:t>Twenty Eight (28)  </a:t>
            </a:r>
            <a:r>
              <a:rPr lang="en-US" dirty="0">
                <a:solidFill>
                  <a:schemeClr val="accent5"/>
                </a:solidFill>
              </a:rPr>
              <a:t>qualified faculty members including PG </a:t>
            </a:r>
            <a:r>
              <a:rPr lang="en-US" dirty="0" smtClean="0">
                <a:solidFill>
                  <a:schemeClr val="accent5"/>
                </a:solidFill>
              </a:rPr>
              <a:t>teachers and two (02) Teaching Assistants  </a:t>
            </a:r>
            <a:endParaRPr lang="en-US" dirty="0">
              <a:solidFill>
                <a:schemeClr val="accent5"/>
              </a:solidFill>
            </a:endParaRPr>
          </a:p>
          <a:p>
            <a:r>
              <a:rPr lang="en-US" dirty="0">
                <a:solidFill>
                  <a:schemeClr val="accent5"/>
                </a:solidFill>
              </a:rPr>
              <a:t>Sanctioned intake : </a:t>
            </a:r>
            <a:r>
              <a:rPr lang="en-US" dirty="0" smtClean="0">
                <a:solidFill>
                  <a:schemeClr val="accent5"/>
                </a:solidFill>
              </a:rPr>
              <a:t>144, </a:t>
            </a:r>
            <a:r>
              <a:rPr lang="en-US" b="1" dirty="0">
                <a:solidFill>
                  <a:schemeClr val="accent5"/>
                </a:solidFill>
              </a:rPr>
              <a:t>Total Strength as per intake : 360 </a:t>
            </a:r>
          </a:p>
          <a:p>
            <a:r>
              <a:rPr lang="en-US" dirty="0">
                <a:solidFill>
                  <a:schemeClr val="accent5"/>
                </a:solidFill>
              </a:rPr>
              <a:t>Faculty Required as per sanctioned intake : 360/15 = 24</a:t>
            </a:r>
          </a:p>
          <a:p>
            <a:endParaRPr lang="en-US" dirty="0">
              <a:solidFill>
                <a:schemeClr val="accent5"/>
              </a:solidFill>
            </a:endParaRPr>
          </a:p>
          <a:p>
            <a:r>
              <a:rPr lang="en-US" dirty="0">
                <a:solidFill>
                  <a:schemeClr val="accent5"/>
                </a:solidFill>
              </a:rPr>
              <a:t>Total Number of Students in IT Department :</a:t>
            </a:r>
          </a:p>
          <a:p>
            <a:r>
              <a:rPr lang="en-US" dirty="0">
                <a:solidFill>
                  <a:schemeClr val="accent5"/>
                </a:solidFill>
              </a:rPr>
              <a:t>SE : 150</a:t>
            </a:r>
          </a:p>
          <a:p>
            <a:r>
              <a:rPr lang="en-US" dirty="0">
                <a:solidFill>
                  <a:schemeClr val="accent5"/>
                </a:solidFill>
              </a:rPr>
              <a:t>TE : 147</a:t>
            </a:r>
          </a:p>
          <a:p>
            <a:r>
              <a:rPr lang="en-US" dirty="0">
                <a:solidFill>
                  <a:schemeClr val="accent5"/>
                </a:solidFill>
              </a:rPr>
              <a:t>BE : </a:t>
            </a:r>
            <a:r>
              <a:rPr lang="en-US" dirty="0" smtClean="0">
                <a:solidFill>
                  <a:schemeClr val="accent5"/>
                </a:solidFill>
              </a:rPr>
              <a:t>148</a:t>
            </a:r>
          </a:p>
          <a:p>
            <a:r>
              <a:rPr lang="en-US" b="1" dirty="0" smtClean="0">
                <a:solidFill>
                  <a:schemeClr val="accent5"/>
                </a:solidFill>
              </a:rPr>
              <a:t>Total : 445</a:t>
            </a:r>
            <a:endParaRPr lang="en-US" b="1" dirty="0">
              <a:solidFill>
                <a:schemeClr val="accent5"/>
              </a:solidFill>
            </a:endParaRPr>
          </a:p>
        </p:txBody>
      </p:sp>
      <p:sp>
        <p:nvSpPr>
          <p:cNvPr id="5" name="Left Arrow 4">
            <a:hlinkClick r:id="rId3" action="ppaction://hlinksldjump"/>
          </p:cNvPr>
          <p:cNvSpPr/>
          <p:nvPr/>
        </p:nvSpPr>
        <p:spPr bwMode="auto">
          <a:xfrm>
            <a:off x="11420719" y="6377162"/>
            <a:ext cx="668739" cy="504966"/>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1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4036428542"/>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Student-Teacher </a:t>
            </a:r>
            <a:r>
              <a:rPr lang="en-IN" dirty="0"/>
              <a:t>Ratio (STR)</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47801049"/>
              </p:ext>
            </p:extLst>
          </p:nvPr>
        </p:nvGraphicFramePr>
        <p:xfrm>
          <a:off x="1959430" y="1431434"/>
          <a:ext cx="8098969" cy="3783347"/>
        </p:xfrm>
        <a:graphic>
          <a:graphicData uri="http://schemas.openxmlformats.org/drawingml/2006/table">
            <a:tbl>
              <a:tblPr firstRow="1" firstCol="1" bandRow="1">
                <a:tableStyleId>{5C22544A-7EE6-4342-B048-85BDC9FD1C3A}</a:tableStyleId>
              </a:tblPr>
              <a:tblGrid>
                <a:gridCol w="1085027"/>
                <a:gridCol w="833148"/>
                <a:gridCol w="697520"/>
                <a:gridCol w="891275"/>
                <a:gridCol w="1046278"/>
                <a:gridCol w="1201283"/>
                <a:gridCol w="910650"/>
                <a:gridCol w="1433788"/>
              </a:tblGrid>
              <a:tr h="1471423">
                <a:tc>
                  <a:txBody>
                    <a:bodyPr/>
                    <a:lstStyle/>
                    <a:p>
                      <a:pPr marL="0" marR="0" algn="ctr">
                        <a:spcBef>
                          <a:spcPts val="0"/>
                        </a:spcBef>
                        <a:spcAft>
                          <a:spcPts val="0"/>
                        </a:spcAft>
                      </a:pPr>
                      <a:r>
                        <a:rPr lang="en-US" sz="1200" dirty="0" smtClean="0">
                          <a:solidFill>
                            <a:schemeClr val="tx1"/>
                          </a:solidFill>
                          <a:effectLst/>
                        </a:rPr>
                        <a:t>AY</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smtClean="0">
                          <a:solidFill>
                            <a:schemeClr val="tx1"/>
                          </a:solidFill>
                          <a:effectLst/>
                        </a:rPr>
                        <a:t>No. </a:t>
                      </a:r>
                      <a:r>
                        <a:rPr lang="en-US" sz="1200" dirty="0">
                          <a:solidFill>
                            <a:schemeClr val="tx1"/>
                          </a:solidFill>
                          <a:effectLst/>
                        </a:rPr>
                        <a:t>of students in 2nd year </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smtClean="0">
                          <a:solidFill>
                            <a:schemeClr val="tx1"/>
                          </a:solidFill>
                          <a:effectLst/>
                        </a:rPr>
                        <a:t>No. </a:t>
                      </a:r>
                      <a:r>
                        <a:rPr lang="en-US" sz="1200" dirty="0">
                          <a:solidFill>
                            <a:schemeClr val="tx1"/>
                          </a:solidFill>
                          <a:effectLst/>
                        </a:rPr>
                        <a:t>of students in 3rd year </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smtClean="0">
                          <a:solidFill>
                            <a:schemeClr val="tx1"/>
                          </a:solidFill>
                          <a:effectLst/>
                        </a:rPr>
                        <a:t>No. </a:t>
                      </a:r>
                      <a:r>
                        <a:rPr lang="en-US" sz="1200" dirty="0">
                          <a:solidFill>
                            <a:schemeClr val="tx1"/>
                          </a:solidFill>
                          <a:effectLst/>
                        </a:rPr>
                        <a:t>of students in 4th year </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Total </a:t>
                      </a:r>
                      <a:r>
                        <a:rPr lang="en-US" sz="1200" dirty="0" smtClean="0">
                          <a:solidFill>
                            <a:schemeClr val="tx1"/>
                          </a:solidFill>
                          <a:effectLst/>
                        </a:rPr>
                        <a:t>No. of </a:t>
                      </a:r>
                      <a:r>
                        <a:rPr lang="en-US" sz="1200" dirty="0">
                          <a:solidFill>
                            <a:schemeClr val="tx1"/>
                          </a:solidFill>
                          <a:effectLst/>
                        </a:rPr>
                        <a:t>students</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Total </a:t>
                      </a:r>
                      <a:r>
                        <a:rPr lang="en-US" sz="1200" dirty="0" smtClean="0">
                          <a:solidFill>
                            <a:schemeClr val="tx1"/>
                          </a:solidFill>
                          <a:effectLst/>
                        </a:rPr>
                        <a:t>no.</a:t>
                      </a:r>
                      <a:r>
                        <a:rPr lang="en-US" sz="1200" baseline="0" dirty="0" smtClean="0">
                          <a:solidFill>
                            <a:schemeClr val="tx1"/>
                          </a:solidFill>
                          <a:effectLst/>
                        </a:rPr>
                        <a:t> </a:t>
                      </a:r>
                      <a:r>
                        <a:rPr lang="en-US" sz="1200" dirty="0" smtClean="0">
                          <a:solidFill>
                            <a:schemeClr val="tx1"/>
                          </a:solidFill>
                          <a:effectLst/>
                        </a:rPr>
                        <a:t> </a:t>
                      </a:r>
                      <a:r>
                        <a:rPr lang="en-US" sz="1200" dirty="0">
                          <a:solidFill>
                            <a:schemeClr val="tx1"/>
                          </a:solidFill>
                          <a:effectLst/>
                        </a:rPr>
                        <a:t>of faculty members </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STR</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smtClean="0">
                          <a:solidFill>
                            <a:schemeClr val="tx1"/>
                          </a:solidFill>
                          <a:effectLst/>
                        </a:rPr>
                        <a:t>Assessment </a:t>
                      </a:r>
                    </a:p>
                    <a:p>
                      <a:pPr marL="0" marR="0" algn="ctr">
                        <a:spcBef>
                          <a:spcPts val="0"/>
                        </a:spcBef>
                        <a:spcAft>
                          <a:spcPts val="0"/>
                        </a:spcAft>
                      </a:pPr>
                      <a:r>
                        <a:rPr lang="en-US" sz="1200" dirty="0" smtClean="0">
                          <a:solidFill>
                            <a:schemeClr val="tx1"/>
                          </a:solidFill>
                          <a:effectLst/>
                        </a:rPr>
                        <a:t>(</a:t>
                      </a:r>
                      <a:r>
                        <a:rPr lang="en-US" sz="1200" dirty="0">
                          <a:solidFill>
                            <a:schemeClr val="tx1"/>
                          </a:solidFill>
                          <a:effectLst/>
                        </a:rPr>
                        <a:t>max.=20)</a:t>
                      </a:r>
                    </a:p>
                    <a:p>
                      <a:pPr marL="0" marR="0" algn="ctr">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597">
                <a:tc>
                  <a:txBody>
                    <a:bodyPr/>
                    <a:lstStyle/>
                    <a:p>
                      <a:pPr marL="0" marR="0" algn="ctr">
                        <a:spcBef>
                          <a:spcPts val="0"/>
                        </a:spcBef>
                        <a:spcAft>
                          <a:spcPts val="0"/>
                        </a:spcAft>
                      </a:pPr>
                      <a:r>
                        <a:rPr lang="en-US" sz="1200" dirty="0">
                          <a:solidFill>
                            <a:schemeClr val="tx1"/>
                          </a:solidFill>
                          <a:effectLst/>
                        </a:rPr>
                        <a:t>(2011-12)</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432</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30</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20</a:t>
                      </a:r>
                      <a:endParaRPr lang="en-US" sz="1200" b="1"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597">
                <a:tc>
                  <a:txBody>
                    <a:bodyPr/>
                    <a:lstStyle/>
                    <a:p>
                      <a:pPr marL="0" marR="0" algn="ctr">
                        <a:spcBef>
                          <a:spcPts val="0"/>
                        </a:spcBef>
                        <a:spcAft>
                          <a:spcPts val="0"/>
                        </a:spcAft>
                      </a:pPr>
                      <a:r>
                        <a:rPr lang="en-US" sz="1200" dirty="0">
                          <a:solidFill>
                            <a:schemeClr val="tx1"/>
                          </a:solidFill>
                          <a:effectLst/>
                        </a:rPr>
                        <a:t>(2012-13)</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432</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29</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14.89</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20</a:t>
                      </a:r>
                      <a:endParaRPr lang="en-US" sz="1200" b="1"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597">
                <a:tc>
                  <a:txBody>
                    <a:bodyPr/>
                    <a:lstStyle/>
                    <a:p>
                      <a:pPr marL="0" marR="0" algn="ctr">
                        <a:spcBef>
                          <a:spcPts val="0"/>
                        </a:spcBef>
                        <a:spcAft>
                          <a:spcPts val="0"/>
                        </a:spcAft>
                      </a:pPr>
                      <a:r>
                        <a:rPr lang="en-US" sz="1200">
                          <a:solidFill>
                            <a:schemeClr val="tx1"/>
                          </a:solidFill>
                          <a:effectLst/>
                        </a:rPr>
                        <a:t>(2013-14)</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144</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432</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28</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15.42</a:t>
                      </a:r>
                      <a:endParaRPr lang="en-US" sz="12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19.45</a:t>
                      </a:r>
                      <a:endParaRPr lang="en-US" sz="1200" b="1"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597">
                <a:tc>
                  <a:txBody>
                    <a:bodyPr/>
                    <a:lstStyle/>
                    <a:p>
                      <a:pPr marL="0" marR="0" algn="ctr">
                        <a:spcBef>
                          <a:spcPts val="0"/>
                        </a:spcBef>
                        <a:spcAft>
                          <a:spcPts val="0"/>
                        </a:spcAft>
                      </a:pPr>
                      <a:r>
                        <a:rPr lang="en-US" sz="1200">
                          <a:solidFill>
                            <a:schemeClr val="tx1"/>
                          </a:solidFill>
                          <a:effectLst/>
                        </a:rPr>
                        <a:t>(2014-15)</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432</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29</a:t>
                      </a:r>
                      <a:endParaRPr lang="en-US" sz="1200" dirty="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dirty="0">
                          <a:solidFill>
                            <a:schemeClr val="tx1"/>
                          </a:solidFill>
                          <a:effectLst/>
                        </a:rPr>
                        <a:t>14.89</a:t>
                      </a:r>
                      <a:endParaRPr lang="en-US" sz="12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20</a:t>
                      </a:r>
                      <a:endParaRPr lang="en-US" sz="1200" b="1"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9597">
                <a:tc>
                  <a:txBody>
                    <a:bodyPr/>
                    <a:lstStyle/>
                    <a:p>
                      <a:pPr marL="0" marR="0" algn="ctr">
                        <a:spcBef>
                          <a:spcPts val="0"/>
                        </a:spcBef>
                        <a:spcAft>
                          <a:spcPts val="0"/>
                        </a:spcAft>
                      </a:pPr>
                      <a:r>
                        <a:rPr lang="en-US" sz="1200">
                          <a:solidFill>
                            <a:schemeClr val="tx1"/>
                          </a:solidFill>
                          <a:effectLst/>
                        </a:rPr>
                        <a:t>(2015-16)</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432</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30</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a:solidFill>
                            <a:schemeClr val="tx1"/>
                          </a:solidFill>
                          <a:effectLst/>
                        </a:rPr>
                        <a:t>14.4</a:t>
                      </a:r>
                      <a:endParaRPr lang="en-US" sz="120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200" b="1" dirty="0">
                          <a:solidFill>
                            <a:schemeClr val="tx1"/>
                          </a:solidFill>
                          <a:effectLst/>
                        </a:rPr>
                        <a:t>20</a:t>
                      </a:r>
                      <a:endParaRPr lang="en-US" sz="1200" b="1"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3939">
                <a:tc>
                  <a:txBody>
                    <a:bodyPr/>
                    <a:lstStyle/>
                    <a:p>
                      <a:pPr marL="0" marR="0" algn="ctr">
                        <a:spcBef>
                          <a:spcPts val="0"/>
                        </a:spcBef>
                        <a:spcAft>
                          <a:spcPts val="0"/>
                        </a:spcAft>
                      </a:pPr>
                      <a:r>
                        <a:rPr lang="en-US" sz="1200">
                          <a:solidFill>
                            <a:schemeClr val="tx1"/>
                          </a:solidFill>
                          <a:effectLst/>
                        </a:rPr>
                        <a:t> </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marL="0" marR="0" algn="ctr">
                        <a:spcBef>
                          <a:spcPts val="0"/>
                        </a:spcBef>
                        <a:spcAft>
                          <a:spcPts val="0"/>
                        </a:spcAft>
                      </a:pPr>
                      <a:r>
                        <a:rPr lang="en-US" sz="1200">
                          <a:solidFill>
                            <a:schemeClr val="tx1"/>
                          </a:solidFill>
                          <a:effectLst/>
                        </a:rPr>
                        <a:t>Average assessment</a:t>
                      </a:r>
                      <a:endParaRPr lang="en-US" sz="1200">
                        <a:solidFill>
                          <a:schemeClr val="tx1"/>
                        </a:solidFill>
                        <a:effectLst/>
                        <a:latin typeface="Times New Roman" panose="02020603050405020304" pitchFamily="18" charset="0"/>
                        <a:ea typeface="Times New Roman" panose="02020603050405020304" pitchFamily="18" charset="0"/>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200" b="1" dirty="0">
                          <a:solidFill>
                            <a:schemeClr val="tx1"/>
                          </a:solidFill>
                          <a:effectLst/>
                        </a:rPr>
                        <a:t>20</a:t>
                      </a:r>
                      <a:endParaRPr lang="en-US" sz="1200" b="1"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994887569"/>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IN" sz="4000" dirty="0" smtClean="0"/>
              <a:t>Centres for Self learning Beyond Curriculum</a:t>
            </a:r>
            <a:endParaRPr lang="en-IN" sz="4000" dirty="0"/>
          </a:p>
        </p:txBody>
      </p:sp>
      <p:graphicFrame>
        <p:nvGraphicFramePr>
          <p:cNvPr id="4" name="Content Placeholder 3"/>
          <p:cNvGraphicFramePr>
            <a:graphicFrameLocks noGrp="1"/>
          </p:cNvGraphicFramePr>
          <p:nvPr>
            <p:ph idx="4294967295"/>
            <p:extLst/>
          </p:nvPr>
        </p:nvGraphicFramePr>
        <p:xfrm>
          <a:off x="792708" y="1179394"/>
          <a:ext cx="10210801" cy="5333999"/>
        </p:xfrm>
        <a:graphic>
          <a:graphicData uri="http://schemas.openxmlformats.org/drawingml/2006/table">
            <a:tbl>
              <a:tblPr/>
              <a:tblGrid>
                <a:gridCol w="542166"/>
                <a:gridCol w="1174694"/>
                <a:gridCol w="993972"/>
                <a:gridCol w="3433722"/>
                <a:gridCol w="4066247"/>
              </a:tblGrid>
              <a:tr h="617695">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Sr. No.</a:t>
                      </a:r>
                      <a:endParaRPr lang="en-IN" sz="1400" dirty="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Name of  programme</a:t>
                      </a:r>
                      <a:endParaRPr lang="en-IN" sz="1400" dirty="0">
                        <a:solidFill>
                          <a:schemeClr val="bg1"/>
                        </a:solidFill>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a:solidFill>
                            <a:schemeClr val="bg1"/>
                          </a:solidFill>
                          <a:latin typeface="Calibri" panose="020F0502020204030204" pitchFamily="34" charset="0"/>
                          <a:ea typeface="Times New Roman"/>
                          <a:cs typeface="Times New Roman"/>
                        </a:rPr>
                        <a:t>Year of Inception</a:t>
                      </a:r>
                      <a:endParaRPr lang="en-IN" sz="140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Objective</a:t>
                      </a:r>
                      <a:endParaRPr lang="en-IN" sz="1400" dirty="0">
                        <a:solidFill>
                          <a:schemeClr val="bg1"/>
                        </a:solidFill>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Outcome</a:t>
                      </a:r>
                      <a:endParaRPr lang="en-IN" sz="1400" dirty="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699883">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1</a:t>
                      </a:r>
                      <a:endParaRPr lang="en-IN" sz="1400" dirty="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dirty="0">
                          <a:solidFill>
                            <a:schemeClr val="bg1"/>
                          </a:solidFill>
                          <a:latin typeface="Calibri" panose="020F0502020204030204" pitchFamily="34" charset="0"/>
                          <a:ea typeface="Times New Roman"/>
                          <a:cs typeface="Times New Roman"/>
                        </a:rPr>
                        <a:t>IIB remote centre</a:t>
                      </a: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dirty="0">
                          <a:latin typeface="Calibri" panose="020F0502020204030204" pitchFamily="34" charset="0"/>
                          <a:ea typeface="Times New Roman"/>
                          <a:cs typeface="Times New Roman"/>
                        </a:rPr>
                        <a:t>May 2012</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IN" sz="1400" dirty="0" smtClean="0">
                          <a:latin typeface="Calibri" panose="020F0502020204030204" pitchFamily="34" charset="0"/>
                          <a:ea typeface="Times New Roman"/>
                          <a:cs typeface="Times New Roman"/>
                        </a:rPr>
                        <a:t>This </a:t>
                      </a:r>
                      <a:r>
                        <a:rPr lang="en-IN" sz="1400" dirty="0">
                          <a:latin typeface="Calibri" panose="020F0502020204030204" pitchFamily="34" charset="0"/>
                          <a:ea typeface="Times New Roman"/>
                          <a:cs typeface="Times New Roman"/>
                        </a:rPr>
                        <a:t>project envisions empowerment of teachers, through workshops conducted for thousands of </a:t>
                      </a:r>
                      <a:r>
                        <a:rPr lang="en-IN" sz="1400" dirty="0" smtClean="0">
                          <a:latin typeface="Calibri" panose="020F0502020204030204" pitchFamily="34" charset="0"/>
                          <a:ea typeface="Times New Roman"/>
                          <a:cs typeface="Times New Roman"/>
                        </a:rPr>
                        <a:t>teachers</a:t>
                      </a:r>
                      <a:endParaRPr lang="en-IN" sz="1400" dirty="0">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IN" sz="1400" dirty="0">
                          <a:latin typeface="Calibri" panose="020F0502020204030204" pitchFamily="34" charset="0"/>
                          <a:ea typeface="Times New Roman"/>
                          <a:cs typeface="Times New Roman"/>
                        </a:rPr>
                        <a:t>Enhancement in the understanding of teacher in respective course will improve the class room teaching. </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522078">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Calibri"/>
                        </a:rPr>
                        <a:t>3</a:t>
                      </a:r>
                      <a:endParaRPr lang="en-IN" sz="1400" dirty="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Robotics centre in collaboration with IITB</a:t>
                      </a:r>
                      <a:endParaRPr lang="en-IN" sz="1400" dirty="0">
                        <a:solidFill>
                          <a:schemeClr val="bg1"/>
                        </a:solidFill>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dirty="0">
                          <a:latin typeface="Calibri" panose="020F0502020204030204" pitchFamily="34" charset="0"/>
                          <a:ea typeface="Times New Roman"/>
                          <a:cs typeface="Times New Roman"/>
                        </a:rPr>
                        <a:t>January 2013</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spcAft>
                          <a:spcPts val="0"/>
                        </a:spcAft>
                        <a:buFont typeface="+mj-lt"/>
                        <a:buAutoNum type="arabicPeriod"/>
                      </a:pPr>
                      <a:r>
                        <a:rPr lang="en-US" sz="1400" dirty="0">
                          <a:latin typeface="Calibri" panose="020F0502020204030204" pitchFamily="34" charset="0"/>
                          <a:ea typeface="Calibri"/>
                          <a:cs typeface="Times New Roman"/>
                        </a:rPr>
                        <a:t>To provide platform for showcasing student/research projects .</a:t>
                      </a:r>
                      <a:endParaRPr lang="en-IN" sz="1400" dirty="0">
                        <a:latin typeface="Calibri" panose="020F0502020204030204" pitchFamily="34" charset="0"/>
                        <a:ea typeface="Times New Roman"/>
                        <a:cs typeface="Times New Roman"/>
                      </a:endParaRPr>
                    </a:p>
                    <a:p>
                      <a:pPr marL="342900" lvl="0" indent="-342900">
                        <a:spcAft>
                          <a:spcPts val="0"/>
                        </a:spcAft>
                        <a:buFont typeface="+mj-lt"/>
                        <a:buAutoNum type="arabicPeriod"/>
                      </a:pPr>
                      <a:r>
                        <a:rPr lang="en-US" sz="1400" dirty="0">
                          <a:latin typeface="Calibri" panose="020F0502020204030204" pitchFamily="34" charset="0"/>
                          <a:ea typeface="Calibri"/>
                          <a:cs typeface="Times New Roman"/>
                        </a:rPr>
                        <a:t>Bring together other colleges under </a:t>
                      </a:r>
                      <a:r>
                        <a:rPr lang="en-US" sz="1400" dirty="0" err="1">
                          <a:latin typeface="Calibri" panose="020F0502020204030204" pitchFamily="34" charset="0"/>
                          <a:ea typeface="Calibri"/>
                          <a:cs typeface="Times New Roman"/>
                        </a:rPr>
                        <a:t>eYantra</a:t>
                      </a:r>
                      <a:r>
                        <a:rPr lang="en-US" sz="1400" dirty="0">
                          <a:latin typeface="Calibri" panose="020F0502020204030204" pitchFamily="34" charset="0"/>
                          <a:ea typeface="Calibri"/>
                          <a:cs typeface="Times New Roman"/>
                        </a:rPr>
                        <a:t> labs for discussion and seminars on how to convert innovative ideas into product. </a:t>
                      </a:r>
                      <a:endParaRPr lang="en-IN" sz="1400" dirty="0">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spcAft>
                          <a:spcPts val="0"/>
                        </a:spcAft>
                        <a:buFont typeface="+mj-lt"/>
                        <a:buAutoNum type="arabicPeriod"/>
                      </a:pPr>
                      <a:r>
                        <a:rPr lang="en-US" sz="1400" dirty="0" smtClean="0">
                          <a:latin typeface="Calibri" panose="020F0502020204030204" pitchFamily="34" charset="0"/>
                          <a:ea typeface="Calibri"/>
                          <a:cs typeface="Times New Roman"/>
                        </a:rPr>
                        <a:t>Students </a:t>
                      </a:r>
                      <a:r>
                        <a:rPr lang="en-US" sz="1400" dirty="0">
                          <a:latin typeface="Calibri" panose="020F0502020204030204" pitchFamily="34" charset="0"/>
                          <a:ea typeface="Calibri"/>
                          <a:cs typeface="Times New Roman"/>
                        </a:rPr>
                        <a:t>is  expected to use &amp; demonstrate a self learning ability by practical implementation of a concept pertaining  robots </a:t>
                      </a:r>
                      <a:r>
                        <a:rPr lang="en-US" sz="1400" dirty="0" smtClean="0">
                          <a:latin typeface="Calibri" panose="020F0502020204030204" pitchFamily="34" charset="0"/>
                          <a:ea typeface="Calibri"/>
                          <a:cs typeface="Times New Roman"/>
                        </a:rPr>
                        <a:t>.Students </a:t>
                      </a:r>
                      <a:r>
                        <a:rPr lang="en-US" sz="1400" dirty="0">
                          <a:latin typeface="Calibri" panose="020F0502020204030204" pitchFamily="34" charset="0"/>
                          <a:ea typeface="Calibri"/>
                          <a:cs typeface="Times New Roman"/>
                        </a:rPr>
                        <a:t>will start thinking about development of innovative </a:t>
                      </a:r>
                      <a:r>
                        <a:rPr lang="en-US" sz="1400" dirty="0" smtClean="0">
                          <a:latin typeface="Calibri" panose="020F0502020204030204" pitchFamily="34" charset="0"/>
                          <a:ea typeface="Calibri"/>
                          <a:cs typeface="Times New Roman"/>
                        </a:rPr>
                        <a:t>approach's </a:t>
                      </a:r>
                      <a:r>
                        <a:rPr lang="en-US" sz="1400" dirty="0">
                          <a:latin typeface="Calibri" panose="020F0502020204030204" pitchFamily="34" charset="0"/>
                          <a:ea typeface="Calibri"/>
                          <a:cs typeface="Times New Roman"/>
                        </a:rPr>
                        <a:t>and an entrepreneurial mind set to </a:t>
                      </a:r>
                      <a:r>
                        <a:rPr lang="en-US" sz="1400" dirty="0" smtClean="0">
                          <a:latin typeface="Calibri" panose="020F0502020204030204" pitchFamily="34" charset="0"/>
                          <a:ea typeface="Calibri"/>
                          <a:cs typeface="Times New Roman"/>
                        </a:rPr>
                        <a:t>problem </a:t>
                      </a:r>
                      <a:r>
                        <a:rPr lang="en-US" sz="1400" dirty="0">
                          <a:latin typeface="Calibri" panose="020F0502020204030204" pitchFamily="34" charset="0"/>
                          <a:ea typeface="Calibri"/>
                          <a:cs typeface="Times New Roman"/>
                        </a:rPr>
                        <a:t>solving. </a:t>
                      </a:r>
                      <a:endParaRPr lang="en-IN" sz="1400" dirty="0">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30590">
                <a:tc>
                  <a:txBody>
                    <a:bodyPr/>
                    <a:lstStyle/>
                    <a:p>
                      <a:pPr algn="ctr">
                        <a:lnSpc>
                          <a:spcPct val="107000"/>
                        </a:lnSpc>
                        <a:spcAft>
                          <a:spcPts val="800"/>
                        </a:spcAft>
                      </a:pPr>
                      <a:r>
                        <a:rPr lang="en-IN" sz="1400" b="1">
                          <a:solidFill>
                            <a:schemeClr val="bg1"/>
                          </a:solidFill>
                          <a:latin typeface="Calibri" panose="020F0502020204030204" pitchFamily="34" charset="0"/>
                          <a:ea typeface="Times New Roman"/>
                          <a:cs typeface="Calibri"/>
                        </a:rPr>
                        <a:t>4. </a:t>
                      </a:r>
                      <a:endParaRPr lang="en-IN" sz="140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a:solidFill>
                            <a:schemeClr val="bg1"/>
                          </a:solidFill>
                          <a:latin typeface="Calibri" panose="020F0502020204030204" pitchFamily="34" charset="0"/>
                          <a:ea typeface="Times New Roman"/>
                          <a:cs typeface="Times New Roman"/>
                        </a:rPr>
                        <a:t>Thakur Accenture innovation centre</a:t>
                      </a:r>
                      <a:endParaRPr lang="en-IN" sz="1400">
                        <a:solidFill>
                          <a:schemeClr val="bg1"/>
                        </a:solidFill>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dirty="0">
                          <a:latin typeface="Calibri" panose="020F0502020204030204" pitchFamily="34" charset="0"/>
                          <a:ea typeface="Times New Roman"/>
                          <a:cs typeface="Times New Roman"/>
                        </a:rPr>
                        <a:t>Jan. 2012</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IN" sz="1400" dirty="0">
                          <a:latin typeface="Calibri" panose="020F0502020204030204" pitchFamily="34" charset="0"/>
                          <a:ea typeface="Times New Roman"/>
                          <a:cs typeface="Times New Roman"/>
                        </a:rPr>
                        <a:t>To conduct training program and </a:t>
                      </a:r>
                      <a:r>
                        <a:rPr lang="en-IN" sz="1400" dirty="0" smtClean="0">
                          <a:latin typeface="Calibri" panose="020F0502020204030204" pitchFamily="34" charset="0"/>
                          <a:ea typeface="Times New Roman"/>
                          <a:cs typeface="Times New Roman"/>
                        </a:rPr>
                        <a:t>seminar</a:t>
                      </a:r>
                      <a:endParaRPr lang="en-IN" sz="1400" dirty="0">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IN" sz="1400" dirty="0" smtClean="0">
                          <a:latin typeface="Calibri" panose="020F0502020204030204" pitchFamily="34" charset="0"/>
                          <a:ea typeface="Times New Roman"/>
                          <a:cs typeface="Times New Roman"/>
                        </a:rPr>
                        <a:t>To </a:t>
                      </a:r>
                      <a:r>
                        <a:rPr lang="en-IN" sz="1400" dirty="0">
                          <a:latin typeface="Calibri" panose="020F0502020204030204" pitchFamily="34" charset="0"/>
                          <a:ea typeface="Times New Roman"/>
                          <a:cs typeface="Times New Roman"/>
                        </a:rPr>
                        <a:t>provide them with competent engineering graduate with the knowledge of advanced technology</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64855">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Calibri"/>
                        </a:rPr>
                        <a:t>5.</a:t>
                      </a:r>
                      <a:endParaRPr lang="en-IN" sz="1400" dirty="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b="1" dirty="0">
                          <a:solidFill>
                            <a:schemeClr val="bg1"/>
                          </a:solidFill>
                          <a:latin typeface="Calibri" panose="020F0502020204030204" pitchFamily="34" charset="0"/>
                          <a:ea typeface="Times New Roman"/>
                          <a:cs typeface="Times New Roman"/>
                        </a:rPr>
                        <a:t>R &amp; D cell &amp; incubation centre</a:t>
                      </a:r>
                      <a:endParaRPr lang="en-IN" sz="1400" dirty="0">
                        <a:solidFill>
                          <a:schemeClr val="bg1"/>
                        </a:solidFill>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400" dirty="0">
                          <a:latin typeface="Calibri" panose="020F0502020204030204" pitchFamily="34" charset="0"/>
                          <a:ea typeface="Times New Roman"/>
                          <a:cs typeface="Times New Roman"/>
                        </a:rPr>
                        <a:t>August 2013</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205"/>
                        </a:lnSpc>
                        <a:spcAft>
                          <a:spcPts val="800"/>
                        </a:spcAft>
                      </a:pPr>
                      <a:r>
                        <a:rPr lang="en-IN" sz="1400" kern="1200" dirty="0">
                          <a:solidFill>
                            <a:schemeClr val="tx1"/>
                          </a:solidFill>
                          <a:latin typeface="Calibri" panose="020F0502020204030204" pitchFamily="34" charset="0"/>
                          <a:ea typeface="Calibri"/>
                          <a:cs typeface="Times New Roman"/>
                        </a:rPr>
                        <a:t>1.To motivate faculty members and students for research and </a:t>
                      </a:r>
                      <a:r>
                        <a:rPr lang="en-IN" sz="1400" kern="1200" dirty="0" smtClean="0">
                          <a:solidFill>
                            <a:schemeClr val="tx1"/>
                          </a:solidFill>
                          <a:latin typeface="Calibri" panose="020F0502020204030204" pitchFamily="34" charset="0"/>
                          <a:ea typeface="Calibri"/>
                          <a:cs typeface="Times New Roman"/>
                        </a:rPr>
                        <a:t>development</a:t>
                      </a:r>
                      <a:endParaRPr lang="en-IN" sz="1400" kern="1200" dirty="0">
                        <a:solidFill>
                          <a:schemeClr val="tx1"/>
                        </a:solidFill>
                        <a:latin typeface="Calibri" panose="020F0502020204030204" pitchFamily="34" charset="0"/>
                        <a:ea typeface="Calibri"/>
                        <a:cs typeface="Times New Roman"/>
                      </a:endParaRPr>
                    </a:p>
                    <a:p>
                      <a:pPr>
                        <a:lnSpc>
                          <a:spcPts val="1205"/>
                        </a:lnSpc>
                        <a:spcAft>
                          <a:spcPts val="800"/>
                        </a:spcAft>
                      </a:pPr>
                      <a:r>
                        <a:rPr lang="en-IN" sz="1400" kern="1200" dirty="0">
                          <a:solidFill>
                            <a:schemeClr val="tx1"/>
                          </a:solidFill>
                          <a:latin typeface="Calibri" panose="020F0502020204030204" pitchFamily="34" charset="0"/>
                          <a:ea typeface="Calibri"/>
                          <a:cs typeface="Times New Roman"/>
                        </a:rPr>
                        <a:t>2. To interact with industry, government, professionals, experts from research </a:t>
                      </a:r>
                      <a:r>
                        <a:rPr lang="en-IN" sz="1400" kern="1200" dirty="0" smtClean="0">
                          <a:solidFill>
                            <a:schemeClr val="tx1"/>
                          </a:solidFill>
                          <a:latin typeface="Calibri" panose="020F0502020204030204" pitchFamily="34" charset="0"/>
                          <a:ea typeface="Calibri"/>
                          <a:cs typeface="Times New Roman"/>
                        </a:rPr>
                        <a:t>laboratory</a:t>
                      </a:r>
                      <a:endParaRPr lang="en-IN" sz="1400" kern="1200" dirty="0">
                        <a:solidFill>
                          <a:schemeClr val="tx1"/>
                        </a:solidFill>
                        <a:latin typeface="Calibri" panose="020F0502020204030204" pitchFamily="34" charset="0"/>
                        <a:ea typeface="Calibri"/>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IN" sz="1400" dirty="0">
                          <a:latin typeface="Calibri" panose="020F0502020204030204" pitchFamily="34" charset="0"/>
                          <a:ea typeface="Times New Roman"/>
                          <a:cs typeface="Times New Roman"/>
                        </a:rPr>
                        <a:t>To inculcate innovative and entrepreneurship skill </a:t>
                      </a: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98898">
                <a:tc>
                  <a:txBody>
                    <a:bodyPr/>
                    <a:lstStyle/>
                    <a:p>
                      <a:pPr algn="ctr">
                        <a:lnSpc>
                          <a:spcPct val="107000"/>
                        </a:lnSpc>
                        <a:spcAft>
                          <a:spcPts val="800"/>
                        </a:spcAft>
                      </a:pPr>
                      <a:r>
                        <a:rPr lang="en-IN" sz="1200" b="1" dirty="0">
                          <a:solidFill>
                            <a:schemeClr val="bg1"/>
                          </a:solidFill>
                          <a:latin typeface="Calibri" panose="020F0502020204030204" pitchFamily="34" charset="0"/>
                          <a:ea typeface="Times New Roman"/>
                          <a:cs typeface="Calibri"/>
                        </a:rPr>
                        <a:t>6</a:t>
                      </a:r>
                      <a:endParaRPr lang="en-IN" sz="1200" dirty="0">
                        <a:solidFill>
                          <a:schemeClr val="bg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200" dirty="0" smtClean="0">
                          <a:solidFill>
                            <a:schemeClr val="bg1"/>
                          </a:solidFill>
                          <a:latin typeface="Calibri" panose="020F0502020204030204" pitchFamily="34" charset="0"/>
                          <a:ea typeface="Times New Roman"/>
                          <a:cs typeface="Times New Roman"/>
                        </a:rPr>
                        <a:t>HOC Cell</a:t>
                      </a:r>
                      <a:endParaRPr lang="en-IN" sz="1200" dirty="0">
                        <a:solidFill>
                          <a:schemeClr val="bg1"/>
                        </a:solidFill>
                        <a:latin typeface="Calibri" panose="020F0502020204030204" pitchFamily="34" charset="0"/>
                        <a:ea typeface="Times New Roman"/>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IN" sz="1200" dirty="0" smtClean="0">
                          <a:latin typeface="Calibri" panose="020F0502020204030204" pitchFamily="34" charset="0"/>
                          <a:ea typeface="Times New Roman"/>
                          <a:cs typeface="Times New Roman"/>
                        </a:rPr>
                        <a:t>July 2015</a:t>
                      </a:r>
                      <a:endParaRPr lang="en-IN" sz="1200" dirty="0">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205"/>
                        </a:lnSpc>
                        <a:spcAft>
                          <a:spcPts val="800"/>
                        </a:spcAft>
                      </a:pPr>
                      <a:r>
                        <a:rPr lang="en-IN" sz="1400" kern="1200" dirty="0" smtClean="0">
                          <a:solidFill>
                            <a:schemeClr val="tx1"/>
                          </a:solidFill>
                          <a:latin typeface="Calibri" panose="020F0502020204030204" pitchFamily="34" charset="0"/>
                          <a:ea typeface="Calibri"/>
                          <a:cs typeface="Times New Roman"/>
                        </a:rPr>
                        <a:t>Higher Education and Online Certification</a:t>
                      </a:r>
                      <a:endParaRPr lang="en-IN" sz="1400" kern="1200" dirty="0">
                        <a:solidFill>
                          <a:schemeClr val="tx1"/>
                        </a:solidFill>
                        <a:latin typeface="Calibri" panose="020F0502020204030204" pitchFamily="34" charset="0"/>
                        <a:ea typeface="Calibri"/>
                        <a:cs typeface="Times New Roman"/>
                      </a:endParaRPr>
                    </a:p>
                  </a:txBody>
                  <a:tcPr marL="27646" marR="2764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eaLnBrk="1" latinLnBrk="0" hangingPunct="1">
                        <a:lnSpc>
                          <a:spcPct val="107000"/>
                        </a:lnSpc>
                        <a:spcAft>
                          <a:spcPts val="800"/>
                        </a:spcAft>
                      </a:pPr>
                      <a:r>
                        <a:rPr kumimoji="0" lang="en-IN" sz="1400" kern="1200" dirty="0" smtClean="0">
                          <a:solidFill>
                            <a:schemeClr val="tx1"/>
                          </a:solidFill>
                          <a:latin typeface="Calibri" panose="020F0502020204030204" pitchFamily="34" charset="0"/>
                          <a:ea typeface="Times New Roman"/>
                          <a:cs typeface="Times New Roman"/>
                        </a:rPr>
                        <a:t>Higher</a:t>
                      </a:r>
                      <a:r>
                        <a:rPr kumimoji="0" lang="en-IN" sz="1400" kern="1200" baseline="0" dirty="0" smtClean="0">
                          <a:solidFill>
                            <a:schemeClr val="tx1"/>
                          </a:solidFill>
                          <a:latin typeface="Calibri" panose="020F0502020204030204" pitchFamily="34" charset="0"/>
                          <a:ea typeface="Times New Roman"/>
                          <a:cs typeface="Times New Roman"/>
                        </a:rPr>
                        <a:t> Studies, Better Employability of the students</a:t>
                      </a:r>
                      <a:endParaRPr kumimoji="0" lang="en-IN" sz="1400" kern="1200" dirty="0">
                        <a:solidFill>
                          <a:schemeClr val="tx1"/>
                        </a:solidFill>
                        <a:latin typeface="Calibri" panose="020F0502020204030204" pitchFamily="34" charset="0"/>
                        <a:ea typeface="Times New Roman"/>
                        <a:cs typeface="Times New Roman"/>
                      </a:endParaRPr>
                    </a:p>
                  </a:txBody>
                  <a:tcPr marL="27646" marR="2764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882507001"/>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811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64797"/>
          </a:xfrm>
        </p:spPr>
        <p:txBody>
          <a:bodyPr/>
          <a:lstStyle/>
          <a:p>
            <a:r>
              <a:rPr lang="en-US" sz="4800" dirty="0" smtClean="0">
                <a:solidFill>
                  <a:srgbClr val="002060"/>
                </a:solidFill>
              </a:rPr>
              <a:t>Industry </a:t>
            </a:r>
            <a:r>
              <a:rPr lang="en-US" sz="4800" dirty="0">
                <a:solidFill>
                  <a:srgbClr val="002060"/>
                </a:solidFill>
              </a:rPr>
              <a:t>Institute Interaction</a:t>
            </a:r>
          </a:p>
        </p:txBody>
      </p:sp>
      <p:graphicFrame>
        <p:nvGraphicFramePr>
          <p:cNvPr id="4" name="Content Placeholder 3"/>
          <p:cNvGraphicFramePr>
            <a:graphicFrameLocks noGrp="1"/>
          </p:cNvGraphicFramePr>
          <p:nvPr>
            <p:ph idx="4294967295"/>
            <p:extLst/>
          </p:nvPr>
        </p:nvGraphicFramePr>
        <p:xfrm>
          <a:off x="875278" y="1097280"/>
          <a:ext cx="10653215" cy="5471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914316"/>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22174" y="242249"/>
            <a:ext cx="9214148" cy="747897"/>
          </a:xfrm>
        </p:spPr>
        <p:txBody>
          <a:bodyPr/>
          <a:lstStyle/>
          <a:p>
            <a:r>
              <a:rPr lang="en-US" dirty="0"/>
              <a:t>Profile : </a:t>
            </a:r>
            <a:r>
              <a:rPr lang="en-US" b="1" dirty="0" smtClean="0"/>
              <a:t>Continued…</a:t>
            </a:r>
            <a:endParaRPr lang="en-US" dirty="0"/>
          </a:p>
        </p:txBody>
      </p:sp>
      <p:graphicFrame>
        <p:nvGraphicFramePr>
          <p:cNvPr id="6" name="Content Placeholder 5"/>
          <p:cNvGraphicFramePr>
            <a:graphicFrameLocks noGrp="1"/>
          </p:cNvGraphicFramePr>
          <p:nvPr>
            <p:ph sz="quarter" idx="1"/>
            <p:extLst/>
          </p:nvPr>
        </p:nvGraphicFramePr>
        <p:xfrm>
          <a:off x="304800" y="1371600"/>
          <a:ext cx="11582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301569"/>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652" y="337783"/>
            <a:ext cx="8886602" cy="498598"/>
          </a:xfrm>
        </p:spPr>
        <p:txBody>
          <a:bodyPr/>
          <a:lstStyle/>
          <a:p>
            <a:pPr marL="914400" indent="-2468880" algn="just">
              <a:spcBef>
                <a:spcPts val="0"/>
              </a:spcBef>
              <a:spcAft>
                <a:spcPts val="2400"/>
              </a:spcAft>
              <a:buSzPct val="100000"/>
              <a:buNone/>
            </a:pPr>
            <a:r>
              <a:rPr lang="en-US" sz="3600" b="1" dirty="0" smtClean="0"/>
              <a:t>Adequacy </a:t>
            </a:r>
            <a:r>
              <a:rPr lang="en-US" sz="3600" b="1" dirty="0"/>
              <a:t>of </a:t>
            </a:r>
            <a:r>
              <a:rPr lang="en-US" sz="3600" b="1" dirty="0" smtClean="0"/>
              <a:t>Budget Allocation</a:t>
            </a:r>
            <a:endParaRPr lang="en-US" sz="3600" b="1"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096724039"/>
              </p:ext>
            </p:extLst>
          </p:nvPr>
        </p:nvGraphicFramePr>
        <p:xfrm>
          <a:off x="326507" y="1286272"/>
          <a:ext cx="11480865" cy="5292112"/>
        </p:xfrm>
        <a:graphic>
          <a:graphicData uri="http://schemas.openxmlformats.org/drawingml/2006/table">
            <a:tbl>
              <a:tblPr firstRow="1" firstCol="1" bandRow="1">
                <a:tableStyleId>{5C22544A-7EE6-4342-B048-85BDC9FD1C3A}</a:tableStyleId>
              </a:tblPr>
              <a:tblGrid>
                <a:gridCol w="1423528"/>
                <a:gridCol w="1275009"/>
                <a:gridCol w="1236372"/>
                <a:gridCol w="1378039"/>
                <a:gridCol w="1223493"/>
                <a:gridCol w="1378039"/>
                <a:gridCol w="1258868"/>
                <a:gridCol w="1202018"/>
                <a:gridCol w="1105499"/>
              </a:tblGrid>
              <a:tr h="675722">
                <a:tc>
                  <a:txBody>
                    <a:bodyPr/>
                    <a:lstStyle/>
                    <a:p>
                      <a:pPr marL="0" marR="0" algn="l">
                        <a:lnSpc>
                          <a:spcPct val="115000"/>
                        </a:lnSpc>
                        <a:spcBef>
                          <a:spcPts val="0"/>
                        </a:spcBef>
                        <a:spcAft>
                          <a:spcPts val="0"/>
                        </a:spcAft>
                      </a:pPr>
                      <a:r>
                        <a:rPr lang="en-US" sz="1400" dirty="0">
                          <a:effectLst/>
                        </a:rPr>
                        <a:t>Budget Head</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a:effectLst/>
                        </a:rPr>
                        <a:t>Requirement 2014-15</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dirty="0">
                          <a:effectLst/>
                        </a:rPr>
                        <a:t>Expenditure</a:t>
                      </a:r>
                      <a:endParaRPr lang="en-US" sz="1600" dirty="0">
                        <a:effectLst/>
                      </a:endParaRPr>
                    </a:p>
                    <a:p>
                      <a:pPr marL="0" marR="0" algn="l">
                        <a:lnSpc>
                          <a:spcPct val="115000"/>
                        </a:lnSpc>
                        <a:spcBef>
                          <a:spcPts val="0"/>
                        </a:spcBef>
                        <a:spcAft>
                          <a:spcPts val="0"/>
                        </a:spcAft>
                      </a:pPr>
                      <a:r>
                        <a:rPr lang="en-US" sz="1200" dirty="0">
                          <a:effectLst/>
                        </a:rPr>
                        <a:t>2014-15</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a:effectLst/>
                        </a:rPr>
                        <a:t>Requirement 2013-14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a:effectLst/>
                        </a:rPr>
                        <a:t>Expenditure</a:t>
                      </a:r>
                      <a:endParaRPr lang="en-US" sz="1600">
                        <a:effectLst/>
                      </a:endParaRPr>
                    </a:p>
                    <a:p>
                      <a:pPr marL="0" marR="0" algn="l">
                        <a:lnSpc>
                          <a:spcPct val="115000"/>
                        </a:lnSpc>
                        <a:spcBef>
                          <a:spcPts val="0"/>
                        </a:spcBef>
                        <a:spcAft>
                          <a:spcPts val="0"/>
                        </a:spcAft>
                      </a:pPr>
                      <a:r>
                        <a:rPr lang="en-US" sz="1200">
                          <a:effectLst/>
                        </a:rPr>
                        <a:t>2013-14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a:effectLst/>
                        </a:rPr>
                        <a:t>Requirement 2012-13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a:effectLst/>
                        </a:rPr>
                        <a:t>Expenditure</a:t>
                      </a:r>
                      <a:endParaRPr lang="en-US" sz="1600">
                        <a:effectLst/>
                      </a:endParaRPr>
                    </a:p>
                    <a:p>
                      <a:pPr marL="0" marR="0" algn="l">
                        <a:lnSpc>
                          <a:spcPct val="115000"/>
                        </a:lnSpc>
                        <a:spcBef>
                          <a:spcPts val="0"/>
                        </a:spcBef>
                        <a:spcAft>
                          <a:spcPts val="0"/>
                        </a:spcAft>
                      </a:pPr>
                      <a:r>
                        <a:rPr lang="en-US" sz="1200">
                          <a:effectLst/>
                        </a:rPr>
                        <a:t>2012-13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a:effectLst/>
                        </a:rPr>
                        <a:t>Requirement 2011-12</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l">
                        <a:lnSpc>
                          <a:spcPct val="115000"/>
                        </a:lnSpc>
                        <a:spcBef>
                          <a:spcPts val="0"/>
                        </a:spcBef>
                        <a:spcAft>
                          <a:spcPts val="0"/>
                        </a:spcAft>
                      </a:pPr>
                      <a:r>
                        <a:rPr lang="en-US" sz="1200" dirty="0">
                          <a:effectLst/>
                        </a:rPr>
                        <a:t>Expenditure</a:t>
                      </a:r>
                      <a:endParaRPr lang="en-US" sz="1600" dirty="0">
                        <a:effectLst/>
                      </a:endParaRPr>
                    </a:p>
                    <a:p>
                      <a:pPr marL="0" marR="0" algn="l">
                        <a:lnSpc>
                          <a:spcPct val="115000"/>
                        </a:lnSpc>
                        <a:spcBef>
                          <a:spcPts val="0"/>
                        </a:spcBef>
                        <a:spcAft>
                          <a:spcPts val="0"/>
                        </a:spcAft>
                      </a:pPr>
                      <a:r>
                        <a:rPr lang="en-US" sz="1200" dirty="0">
                          <a:effectLst/>
                        </a:rPr>
                        <a:t>2011-12</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772228">
                <a:tc>
                  <a:txBody>
                    <a:bodyPr/>
                    <a:lstStyle/>
                    <a:p>
                      <a:pPr marL="0" marR="0" algn="l">
                        <a:lnSpc>
                          <a:spcPct val="115000"/>
                        </a:lnSpc>
                        <a:spcBef>
                          <a:spcPts val="0"/>
                        </a:spcBef>
                        <a:spcAft>
                          <a:spcPts val="0"/>
                        </a:spcAft>
                      </a:pPr>
                      <a:r>
                        <a:rPr lang="en-US" sz="1400" dirty="0">
                          <a:effectLst/>
                        </a:rPr>
                        <a:t>IT Requirement</a:t>
                      </a:r>
                      <a:endParaRPr lang="en-US" sz="1800" dirty="0">
                        <a:effectLst/>
                      </a:endParaRPr>
                    </a:p>
                    <a:p>
                      <a:pPr marL="0" marR="0" algn="l">
                        <a:lnSpc>
                          <a:spcPct val="115000"/>
                        </a:lnSpc>
                        <a:spcBef>
                          <a:spcPts val="0"/>
                        </a:spcBef>
                        <a:spcAft>
                          <a:spcPts val="0"/>
                        </a:spcAft>
                      </a:pPr>
                      <a:r>
                        <a:rPr lang="en-US" sz="14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440000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358800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2437000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2348501</a:t>
                      </a:r>
                      <a:endParaRPr lang="en-US" sz="1800" b="1" dirty="0">
                        <a:effectLst/>
                      </a:endParaRPr>
                    </a:p>
                    <a:p>
                      <a:pPr marL="0" marR="0" algn="ctr">
                        <a:lnSpc>
                          <a:spcPct val="115000"/>
                        </a:lnSpc>
                        <a:spcBef>
                          <a:spcPts val="0"/>
                        </a:spcBef>
                        <a:spcAft>
                          <a:spcPts val="0"/>
                        </a:spcAft>
                      </a:pPr>
                      <a:r>
                        <a:rPr lang="en-US" sz="1400" b="1" dirty="0">
                          <a:effectLst/>
                        </a:rPr>
                        <a:t> </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22,30,000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2143100</a:t>
                      </a:r>
                      <a:endParaRPr lang="en-US" sz="1800" b="1" dirty="0">
                        <a:effectLst/>
                      </a:endParaRPr>
                    </a:p>
                    <a:p>
                      <a:pPr marL="0" marR="0" algn="ctr">
                        <a:lnSpc>
                          <a:spcPct val="115000"/>
                        </a:lnSpc>
                        <a:spcBef>
                          <a:spcPts val="0"/>
                        </a:spcBef>
                        <a:spcAft>
                          <a:spcPts val="0"/>
                        </a:spcAft>
                      </a:pPr>
                      <a:r>
                        <a:rPr lang="en-US" sz="1400" b="1" dirty="0">
                          <a:effectLst/>
                        </a:rPr>
                        <a:t> </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12,79,500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10,43,172</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772228">
                <a:tc>
                  <a:txBody>
                    <a:bodyPr/>
                    <a:lstStyle/>
                    <a:p>
                      <a:pPr marL="0" marR="0" algn="l">
                        <a:lnSpc>
                          <a:spcPct val="115000"/>
                        </a:lnSpc>
                        <a:spcBef>
                          <a:spcPts val="0"/>
                        </a:spcBef>
                        <a:spcAft>
                          <a:spcPts val="0"/>
                        </a:spcAft>
                      </a:pPr>
                      <a:r>
                        <a:rPr lang="en-US" sz="1400" dirty="0">
                          <a:effectLst/>
                        </a:rPr>
                        <a:t>Lab Requirement</a:t>
                      </a:r>
                      <a:endParaRPr lang="en-US" sz="1800" dirty="0">
                        <a:effectLst/>
                      </a:endParaRPr>
                    </a:p>
                    <a:p>
                      <a:pPr marL="0" marR="0" algn="l">
                        <a:lnSpc>
                          <a:spcPct val="115000"/>
                        </a:lnSpc>
                        <a:spcBef>
                          <a:spcPts val="0"/>
                        </a:spcBef>
                        <a:spcAft>
                          <a:spcPts val="0"/>
                        </a:spcAft>
                      </a:pPr>
                      <a:r>
                        <a:rPr lang="en-US" sz="14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617735</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565487</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10735</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effectLst/>
                        </a:rPr>
                        <a:t>  </a:t>
                      </a:r>
                      <a:endParaRPr lang="en-US" sz="1400" b="1" dirty="0" smtClean="0">
                        <a:effectLst/>
                      </a:endParaRPr>
                    </a:p>
                    <a:p>
                      <a:pPr marL="0" marR="0" algn="ctr">
                        <a:lnSpc>
                          <a:spcPct val="115000"/>
                        </a:lnSpc>
                        <a:spcBef>
                          <a:spcPts val="0"/>
                        </a:spcBef>
                        <a:spcAft>
                          <a:spcPts val="0"/>
                        </a:spcAft>
                      </a:pPr>
                      <a:r>
                        <a:rPr lang="en-US" sz="1400" b="1" dirty="0" smtClean="0">
                          <a:effectLst/>
                        </a:rPr>
                        <a:t>3617</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248000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248000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2,40,000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72,000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772228">
                <a:tc>
                  <a:txBody>
                    <a:bodyPr/>
                    <a:lstStyle/>
                    <a:p>
                      <a:pPr marL="0" marR="0" algn="l">
                        <a:lnSpc>
                          <a:spcPct val="115000"/>
                        </a:lnSpc>
                        <a:spcBef>
                          <a:spcPts val="0"/>
                        </a:spcBef>
                        <a:spcAft>
                          <a:spcPts val="0"/>
                        </a:spcAft>
                      </a:pPr>
                      <a:r>
                        <a:rPr lang="en-US" sz="1400" dirty="0">
                          <a:effectLst/>
                        </a:rPr>
                        <a:t>Academic Requirement</a:t>
                      </a:r>
                      <a:endParaRPr lang="en-US" sz="1800" dirty="0">
                        <a:effectLst/>
                      </a:endParaRPr>
                    </a:p>
                    <a:p>
                      <a:pPr marL="0" marR="0" algn="l">
                        <a:lnSpc>
                          <a:spcPct val="115000"/>
                        </a:lnSpc>
                        <a:spcBef>
                          <a:spcPts val="0"/>
                        </a:spcBef>
                        <a:spcAft>
                          <a:spcPts val="0"/>
                        </a:spcAft>
                      </a:pPr>
                      <a:r>
                        <a:rPr lang="en-US" sz="14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76000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25000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55000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25355</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80000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49000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1,14,300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60,000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1035296">
                <a:tc>
                  <a:txBody>
                    <a:bodyPr/>
                    <a:lstStyle/>
                    <a:p>
                      <a:pPr marL="0" marR="0" algn="l">
                        <a:lnSpc>
                          <a:spcPct val="115000"/>
                        </a:lnSpc>
                        <a:spcBef>
                          <a:spcPts val="0"/>
                        </a:spcBef>
                        <a:spcAft>
                          <a:spcPts val="0"/>
                        </a:spcAft>
                      </a:pPr>
                      <a:r>
                        <a:rPr lang="en-US" sz="1400" dirty="0">
                          <a:effectLst/>
                        </a:rPr>
                        <a:t>Infrastructure Requirement</a:t>
                      </a:r>
                      <a:endParaRPr lang="en-US" sz="1800" dirty="0">
                        <a:effectLst/>
                      </a:endParaRPr>
                    </a:p>
                    <a:p>
                      <a:pPr marL="0" marR="0" algn="l">
                        <a:lnSpc>
                          <a:spcPct val="115000"/>
                        </a:lnSpc>
                        <a:spcBef>
                          <a:spcPts val="0"/>
                        </a:spcBef>
                        <a:spcAft>
                          <a:spcPts val="0"/>
                        </a:spcAft>
                      </a:pPr>
                      <a:r>
                        <a:rPr lang="en-US" sz="14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12000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2100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27000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5063</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 </a:t>
                      </a:r>
                      <a:r>
                        <a:rPr lang="en-US" sz="1400" b="1" dirty="0">
                          <a:effectLst/>
                        </a:rPr>
                        <a:t>117075</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effectLst/>
                        </a:rPr>
                        <a:t> </a:t>
                      </a:r>
                      <a:endParaRPr lang="en-US" sz="1400" b="1" dirty="0" smtClean="0">
                        <a:effectLst/>
                      </a:endParaRPr>
                    </a:p>
                    <a:p>
                      <a:pPr marL="0" marR="0" algn="ctr">
                        <a:lnSpc>
                          <a:spcPct val="115000"/>
                        </a:lnSpc>
                        <a:spcBef>
                          <a:spcPts val="0"/>
                        </a:spcBef>
                        <a:spcAft>
                          <a:spcPts val="0"/>
                        </a:spcAft>
                      </a:pPr>
                      <a:r>
                        <a:rPr lang="en-US" sz="1400" b="1" dirty="0" smtClean="0">
                          <a:effectLst/>
                        </a:rPr>
                        <a:t>-</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772228">
                <a:tc>
                  <a:txBody>
                    <a:bodyPr/>
                    <a:lstStyle/>
                    <a:p>
                      <a:pPr marL="0" marR="0" algn="l">
                        <a:lnSpc>
                          <a:spcPct val="115000"/>
                        </a:lnSpc>
                        <a:spcBef>
                          <a:spcPts val="0"/>
                        </a:spcBef>
                        <a:spcAft>
                          <a:spcPts val="0"/>
                        </a:spcAft>
                      </a:pPr>
                      <a:r>
                        <a:rPr lang="en-US" sz="1400">
                          <a:effectLst/>
                        </a:rPr>
                        <a:t>Contingencies</a:t>
                      </a:r>
                      <a:endParaRPr lang="en-US" sz="1800">
                        <a:effectLst/>
                      </a:endParaRPr>
                    </a:p>
                    <a:p>
                      <a:pPr marL="0" marR="0" algn="l">
                        <a:lnSpc>
                          <a:spcPct val="115000"/>
                        </a:lnSpc>
                        <a:spcBef>
                          <a:spcPts val="0"/>
                        </a:spcBef>
                        <a:spcAft>
                          <a:spcPts val="0"/>
                        </a:spcAft>
                      </a:pPr>
                      <a:r>
                        <a:rPr lang="en-US" sz="14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effectLst/>
                        </a:rPr>
                        <a:t> </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smtClean="0">
                        <a:effectLst/>
                      </a:endParaRPr>
                    </a:p>
                    <a:p>
                      <a:pPr marL="0" marR="0" algn="ctr">
                        <a:lnSpc>
                          <a:spcPct val="115000"/>
                        </a:lnSpc>
                        <a:spcBef>
                          <a:spcPts val="0"/>
                        </a:spcBef>
                        <a:spcAft>
                          <a:spcPts val="0"/>
                        </a:spcAft>
                      </a:pPr>
                      <a:r>
                        <a:rPr lang="en-US" sz="1400" b="1" dirty="0" smtClean="0">
                          <a:effectLst/>
                        </a:rPr>
                        <a:t>20,000</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effectLst/>
                        </a:rPr>
                        <a:t>    </a:t>
                      </a:r>
                      <a:endParaRPr lang="en-US" sz="1400" b="1" dirty="0" smtClean="0">
                        <a:effectLst/>
                      </a:endParaRPr>
                    </a:p>
                    <a:p>
                      <a:pPr marL="0" marR="0" algn="ctr">
                        <a:lnSpc>
                          <a:spcPct val="115000"/>
                        </a:lnSpc>
                        <a:spcBef>
                          <a:spcPts val="0"/>
                        </a:spcBef>
                        <a:spcAft>
                          <a:spcPts val="0"/>
                        </a:spcAft>
                      </a:pPr>
                      <a:r>
                        <a:rPr lang="en-US" sz="1400" b="1" dirty="0" smtClean="0">
                          <a:effectLst/>
                        </a:rPr>
                        <a:t>  </a:t>
                      </a:r>
                      <a:r>
                        <a:rPr lang="en-US" sz="1400" b="1" dirty="0">
                          <a:effectLst/>
                        </a:rPr>
                        <a:t>-</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46091">
                <a:tc>
                  <a:txBody>
                    <a:bodyPr/>
                    <a:lstStyle/>
                    <a:p>
                      <a:pPr marL="0" marR="0" algn="l">
                        <a:lnSpc>
                          <a:spcPct val="115000"/>
                        </a:lnSpc>
                        <a:spcBef>
                          <a:spcPts val="0"/>
                        </a:spcBef>
                        <a:spcAft>
                          <a:spcPts val="0"/>
                        </a:spcAft>
                      </a:pPr>
                      <a:r>
                        <a:rPr lang="en-US" sz="1400" dirty="0">
                          <a:effectLst/>
                        </a:rPr>
                        <a:t>Total</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1165735</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951387</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2549735</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2382536</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2578000</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2440100</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1770875</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820000"/>
                          </a:solidFill>
                          <a:effectLst/>
                        </a:rPr>
                        <a:t>11,75172</a:t>
                      </a:r>
                      <a:endParaRPr lang="en-US" sz="1800" b="1" dirty="0">
                        <a:solidFill>
                          <a:srgbClr val="82000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46091">
                <a:tc>
                  <a:txBody>
                    <a:bodyPr/>
                    <a:lstStyle/>
                    <a:p>
                      <a:pPr marL="0" marR="0" algn="l">
                        <a:lnSpc>
                          <a:spcPct val="115000"/>
                        </a:lnSpc>
                        <a:spcBef>
                          <a:spcPts val="0"/>
                        </a:spcBef>
                        <a:spcAft>
                          <a:spcPts val="0"/>
                        </a:spcAft>
                      </a:pPr>
                      <a:r>
                        <a:rPr lang="en-US" sz="1400" dirty="0">
                          <a:effectLst/>
                        </a:rPr>
                        <a:t>Utilization</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effectLst/>
                        </a:rPr>
                        <a:t> </a:t>
                      </a:r>
                      <a:endParaRPr lang="en-US" sz="18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0.82</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0.93</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0.94</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 </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rPr>
                        <a:t>0.66</a:t>
                      </a:r>
                      <a:endParaRPr lang="en-US" sz="18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bl>
          </a:graphicData>
        </a:graphic>
      </p:graphicFrame>
      <p:sp>
        <p:nvSpPr>
          <p:cNvPr id="4" name="Left Arrow 3">
            <a:hlinkClick r:id="rId3" action="ppaction://hlinksldjump"/>
          </p:cNvPr>
          <p:cNvSpPr/>
          <p:nvPr/>
        </p:nvSpPr>
        <p:spPr bwMode="auto">
          <a:xfrm>
            <a:off x="11422744" y="6298768"/>
            <a:ext cx="769256" cy="559232"/>
          </a:xfrm>
          <a:prstGeom prst="lef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400" dirty="0" smtClean="0">
                <a:gradFill>
                  <a:gsLst>
                    <a:gs pos="0">
                      <a:srgbClr val="FFFFFF"/>
                    </a:gs>
                    <a:gs pos="100000">
                      <a:srgbClr val="FFFFFF"/>
                    </a:gs>
                  </a:gsLst>
                  <a:lin ang="5400000" scaled="0"/>
                </a:gradFill>
              </a:rPr>
              <a:t>BACK</a:t>
            </a:r>
          </a:p>
        </p:txBody>
      </p:sp>
    </p:spTree>
    <p:extLst>
      <p:ext uri="{BB962C8B-B14F-4D97-AF65-F5344CB8AC3E}">
        <p14:creationId xmlns:p14="http://schemas.microsoft.com/office/powerpoint/2010/main" val="30317310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462" y="215722"/>
            <a:ext cx="9149383" cy="332399"/>
          </a:xfrm>
        </p:spPr>
        <p:txBody>
          <a:bodyPr/>
          <a:lstStyle/>
          <a:p>
            <a:r>
              <a:rPr lang="en-US" sz="2400" dirty="0"/>
              <a:t>Outcome Based Quality Education – A Perspective of TCET</a:t>
            </a:r>
          </a:p>
        </p:txBody>
      </p:sp>
      <p:pic>
        <p:nvPicPr>
          <p:cNvPr id="4" name="Content Placeholder 5"/>
          <p:cNvPicPr>
            <a:picLocks noChangeAspect="1"/>
          </p:cNvPicPr>
          <p:nvPr/>
        </p:nvPicPr>
        <p:blipFill rotWithShape="1">
          <a:blip r:embed="rId3"/>
          <a:srcRect l="17740" t="16911" r="18695" b="5519"/>
          <a:stretch/>
        </p:blipFill>
        <p:spPr>
          <a:xfrm>
            <a:off x="90152" y="714320"/>
            <a:ext cx="11942822" cy="6143680"/>
          </a:xfrm>
          <a:prstGeom prst="rect">
            <a:avLst/>
          </a:prstGeom>
        </p:spPr>
      </p:pic>
    </p:spTree>
    <p:extLst>
      <p:ext uri="{BB962C8B-B14F-4D97-AF65-F5344CB8AC3E}">
        <p14:creationId xmlns:p14="http://schemas.microsoft.com/office/powerpoint/2010/main" val="286562800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014" y="255896"/>
            <a:ext cx="9184310" cy="498598"/>
          </a:xfrm>
        </p:spPr>
        <p:txBody>
          <a:bodyPr/>
          <a:lstStyle/>
          <a:p>
            <a:r>
              <a:rPr lang="en-US" sz="3600" dirty="0" smtClean="0"/>
              <a:t>Programme Education Objectives (PEOs) –2013 Onwards</a:t>
            </a:r>
            <a:endParaRPr lang="en-US" sz="3600" dirty="0"/>
          </a:p>
        </p:txBody>
      </p:sp>
      <p:sp>
        <p:nvSpPr>
          <p:cNvPr id="3" name="Content Placeholder 2"/>
          <p:cNvSpPr>
            <a:spLocks noGrp="1"/>
          </p:cNvSpPr>
          <p:nvPr>
            <p:ph sz="quarter" idx="10"/>
          </p:nvPr>
        </p:nvSpPr>
        <p:spPr>
          <a:xfrm>
            <a:off x="505600" y="1303940"/>
            <a:ext cx="11158586" cy="5355312"/>
          </a:xfrm>
        </p:spPr>
        <p:txBody>
          <a:bodyPr/>
          <a:lstStyle/>
          <a:p>
            <a:pPr marL="0" indent="0" algn="just">
              <a:buNone/>
            </a:pPr>
            <a:r>
              <a:rPr lang="en-US" sz="1800" b="1" dirty="0" smtClean="0"/>
              <a:t>1</a:t>
            </a:r>
            <a:r>
              <a:rPr lang="en-US" sz="1800" b="1" dirty="0"/>
              <a:t>.</a:t>
            </a:r>
            <a:r>
              <a:rPr lang="en-US" sz="1800" dirty="0"/>
              <a:t> To enable learners to gain a broad background across </a:t>
            </a:r>
            <a:r>
              <a:rPr lang="en-US" sz="1800" b="1" dirty="0">
                <a:solidFill>
                  <a:srgbClr val="C00000"/>
                </a:solidFill>
              </a:rPr>
              <a:t>fundamental areas </a:t>
            </a:r>
            <a:r>
              <a:rPr lang="en-US" sz="1800" dirty="0"/>
              <a:t>of </a:t>
            </a:r>
            <a:r>
              <a:rPr lang="en-US" sz="1800" b="1" dirty="0">
                <a:solidFill>
                  <a:srgbClr val="C00000"/>
                </a:solidFill>
              </a:rPr>
              <a:t>information technology </a:t>
            </a:r>
            <a:r>
              <a:rPr lang="en-US" sz="1800" dirty="0"/>
              <a:t>along with a depth of understanding in a particular area of interest within the domain of information systems.</a:t>
            </a:r>
          </a:p>
          <a:p>
            <a:pPr marL="0" indent="0" algn="just">
              <a:buNone/>
            </a:pPr>
            <a:r>
              <a:rPr lang="en-US" sz="1800" b="1" dirty="0"/>
              <a:t>2.</a:t>
            </a:r>
            <a:r>
              <a:rPr lang="en-US" sz="1800" dirty="0"/>
              <a:t> To prepare learners for effectively using </a:t>
            </a:r>
            <a:r>
              <a:rPr lang="en-US" sz="1800" b="1" dirty="0">
                <a:solidFill>
                  <a:srgbClr val="FF0000"/>
                </a:solidFill>
              </a:rPr>
              <a:t>modern programming tools </a:t>
            </a:r>
            <a:r>
              <a:rPr lang="en-US" sz="1800" dirty="0"/>
              <a:t>to solve real life problems.</a:t>
            </a:r>
          </a:p>
          <a:p>
            <a:pPr marL="0" indent="0" algn="just">
              <a:buNone/>
            </a:pPr>
            <a:r>
              <a:rPr lang="en-US" sz="1800" b="1" dirty="0"/>
              <a:t>3. </a:t>
            </a:r>
            <a:r>
              <a:rPr lang="en-US" sz="1800" dirty="0"/>
              <a:t>To prepare learners for </a:t>
            </a:r>
            <a:r>
              <a:rPr lang="en-US" sz="1800" b="1" dirty="0">
                <a:solidFill>
                  <a:srgbClr val="00B050"/>
                </a:solidFill>
              </a:rPr>
              <a:t>successful career in Indian and Multinational Organizations</a:t>
            </a:r>
            <a:r>
              <a:rPr lang="en-US" sz="1800" dirty="0"/>
              <a:t>. To Identify and evaluate current and emerging technologies. To assess their applicability to address the users’ needs and recognize the need for continued learning. To motivate students to pursue it throughout their career and higher studies.</a:t>
            </a:r>
          </a:p>
          <a:p>
            <a:pPr marL="0" indent="0" algn="just">
              <a:buNone/>
            </a:pPr>
            <a:r>
              <a:rPr lang="en-US" sz="1800" b="1" dirty="0"/>
              <a:t>4.</a:t>
            </a:r>
            <a:r>
              <a:rPr lang="en-US" sz="1800" dirty="0"/>
              <a:t> To encourage and motivate learners for </a:t>
            </a:r>
            <a:r>
              <a:rPr lang="en-US" sz="1800" b="1" dirty="0">
                <a:solidFill>
                  <a:srgbClr val="002060"/>
                </a:solidFill>
              </a:rPr>
              <a:t>research &amp; development </a:t>
            </a:r>
            <a:r>
              <a:rPr lang="en-US" sz="1800" dirty="0"/>
              <a:t>and entrepreneurship. </a:t>
            </a:r>
          </a:p>
          <a:p>
            <a:pPr marL="0" indent="0" algn="just">
              <a:buNone/>
            </a:pPr>
            <a:r>
              <a:rPr lang="en-US" sz="1800" b="1" dirty="0" smtClean="0"/>
              <a:t>5</a:t>
            </a:r>
            <a:r>
              <a:rPr lang="en-US" sz="1800" b="1" dirty="0"/>
              <a:t>.</a:t>
            </a:r>
            <a:r>
              <a:rPr lang="en-US" sz="1800" dirty="0"/>
              <a:t> To inculcate </a:t>
            </a:r>
            <a:r>
              <a:rPr lang="en-US" sz="1800" b="1" dirty="0">
                <a:solidFill>
                  <a:schemeClr val="accent3">
                    <a:lumMod val="60000"/>
                    <a:lumOff val="40000"/>
                  </a:schemeClr>
                </a:solidFill>
              </a:rPr>
              <a:t>independent, critical thinking, problem solving </a:t>
            </a:r>
            <a:r>
              <a:rPr lang="en-US" sz="1800" dirty="0"/>
              <a:t>and leadership skills, and develop an ability to analyze the impact of technology on individuals, organizations and society including professional, ethical, legal and public policy issues.</a:t>
            </a:r>
          </a:p>
          <a:p>
            <a:pPr marL="0" indent="0" algn="just">
              <a:buNone/>
            </a:pPr>
            <a:r>
              <a:rPr lang="en-US" sz="1800" b="1" dirty="0"/>
              <a:t>6.</a:t>
            </a:r>
            <a:r>
              <a:rPr lang="en-US" sz="1800" dirty="0"/>
              <a:t> To encourage learners to use </a:t>
            </a:r>
            <a:r>
              <a:rPr lang="en-US" sz="1800" b="1" dirty="0">
                <a:solidFill>
                  <a:schemeClr val="accent6"/>
                </a:solidFill>
              </a:rPr>
              <a:t>best practices and implement technologies </a:t>
            </a:r>
            <a:r>
              <a:rPr lang="en-US" sz="1800" dirty="0"/>
              <a:t>to enhance information security and enable compliance to set guidelines, ensuring confidentiality, information integrity, and availability.</a:t>
            </a:r>
          </a:p>
          <a:p>
            <a:pPr marL="0" indent="0" algn="just">
              <a:buNone/>
            </a:pPr>
            <a:r>
              <a:rPr lang="en-US" sz="1800" b="1" dirty="0"/>
              <a:t>7.</a:t>
            </a:r>
            <a:r>
              <a:rPr lang="en-US" sz="1800" dirty="0"/>
              <a:t> To </a:t>
            </a:r>
            <a:r>
              <a:rPr lang="en-US" sz="1800" b="1" dirty="0">
                <a:solidFill>
                  <a:srgbClr val="92D050"/>
                </a:solidFill>
              </a:rPr>
              <a:t>develop excellent written and oral communication </a:t>
            </a:r>
            <a:r>
              <a:rPr lang="en-US" sz="1800" dirty="0"/>
              <a:t>skills to effectively interact with clients, users, co-workers and managers. To collaborate and work in teams to accomplish a common goal by integrating personal initiative and group cooperation</a:t>
            </a:r>
            <a:r>
              <a:rPr lang="en-US" sz="1800" dirty="0" smtClean="0"/>
              <a:t>.</a:t>
            </a:r>
            <a:endParaRPr lang="en-US" sz="1800" dirty="0"/>
          </a:p>
        </p:txBody>
      </p:sp>
    </p:spTree>
    <p:extLst>
      <p:ext uri="{BB962C8B-B14F-4D97-AF65-F5344CB8AC3E}">
        <p14:creationId xmlns:p14="http://schemas.microsoft.com/office/powerpoint/2010/main" val="2265476507"/>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524000" y="1064525"/>
          <a:ext cx="9144000" cy="5488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524000" y="245659"/>
            <a:ext cx="7848600" cy="1143000"/>
          </a:xfrm>
        </p:spPr>
        <p:txBody>
          <a:bodyPr>
            <a:normAutofit/>
          </a:bodyPr>
          <a:lstStyle/>
          <a:p>
            <a:r>
              <a:rPr lang="en-US" sz="4800" dirty="0">
                <a:solidFill>
                  <a:srgbClr val="FF6600"/>
                </a:solidFill>
                <a:latin typeface="+mj-lt"/>
              </a:rPr>
              <a:t>Thakur</a:t>
            </a:r>
            <a:r>
              <a:rPr lang="en-US" sz="4800" dirty="0">
                <a:solidFill>
                  <a:srgbClr val="0000CC"/>
                </a:solidFill>
                <a:latin typeface="+mj-lt"/>
              </a:rPr>
              <a:t> Education Group</a:t>
            </a:r>
          </a:p>
        </p:txBody>
      </p:sp>
    </p:spTree>
    <p:extLst>
      <p:ext uri="{BB962C8B-B14F-4D97-AF65-F5344CB8AC3E}">
        <p14:creationId xmlns:p14="http://schemas.microsoft.com/office/powerpoint/2010/main" val="1334201731"/>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524000" y="0"/>
          <a:ext cx="9144000" cy="6469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noGrp="1" noChangeArrowheads="1"/>
          </p:cNvSpPr>
          <p:nvPr>
            <p:ph type="title"/>
          </p:nvPr>
        </p:nvSpPr>
        <p:spPr>
          <a:xfrm>
            <a:off x="1524000" y="85708"/>
            <a:ext cx="7696200" cy="1000108"/>
          </a:xfrm>
        </p:spPr>
        <p:txBody>
          <a:bodyPr>
            <a:normAutofit/>
          </a:bodyPr>
          <a:lstStyle/>
          <a:p>
            <a:r>
              <a:rPr lang="en-US" dirty="0">
                <a:solidFill>
                  <a:srgbClr val="FF6600"/>
                </a:solidFill>
                <a:latin typeface="+mj-lt"/>
                <a:ea typeface="Verdana" pitchFamily="34" charset="0"/>
                <a:cs typeface="Verdana" pitchFamily="34" charset="0"/>
              </a:rPr>
              <a:t>About</a:t>
            </a:r>
            <a:r>
              <a:rPr lang="en-US" dirty="0">
                <a:solidFill>
                  <a:srgbClr val="0000CC"/>
                </a:solidFill>
                <a:latin typeface="+mj-lt"/>
                <a:ea typeface="Verdana" pitchFamily="34" charset="0"/>
                <a:cs typeface="Verdana" pitchFamily="34" charset="0"/>
              </a:rPr>
              <a:t> Trusts</a:t>
            </a:r>
          </a:p>
        </p:txBody>
      </p:sp>
      <p:sp>
        <p:nvSpPr>
          <p:cNvPr id="9" name="Left Arrow Callout 8"/>
          <p:cNvSpPr/>
          <p:nvPr/>
        </p:nvSpPr>
        <p:spPr>
          <a:xfrm>
            <a:off x="7083188" y="85708"/>
            <a:ext cx="3584812" cy="4267928"/>
          </a:xfrm>
          <a:prstGeom prst="leftArrowCallout">
            <a:avLst>
              <a:gd name="adj1" fmla="val 5467"/>
              <a:gd name="adj2" fmla="val 5400"/>
              <a:gd name="adj3" fmla="val 4926"/>
              <a:gd name="adj4" fmla="val 911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sz="1600" b="1" dirty="0">
                <a:solidFill>
                  <a:schemeClr val="tx1"/>
                </a:solidFill>
              </a:rPr>
              <a:t>  </a:t>
            </a:r>
            <a:r>
              <a:rPr lang="en-US" sz="1600" b="1" dirty="0">
                <a:solidFill>
                  <a:schemeClr val="accent6">
                    <a:lumMod val="75000"/>
                  </a:schemeClr>
                </a:solidFill>
              </a:rPr>
              <a:t>THAKUR COLLEGE OF ENGINEERING AND TECHNOLOGY (TCET)</a:t>
            </a:r>
          </a:p>
          <a:p>
            <a:pPr>
              <a:buFont typeface="Arial" pitchFamily="34" charset="0"/>
              <a:buChar char="•"/>
            </a:pPr>
            <a:endParaRPr lang="en-US" sz="1600" dirty="0">
              <a:solidFill>
                <a:schemeClr val="tx1"/>
              </a:solidFill>
            </a:endParaRPr>
          </a:p>
          <a:p>
            <a:pPr>
              <a:buFont typeface="Arial" pitchFamily="34" charset="0"/>
              <a:buChar char="•"/>
            </a:pPr>
            <a:r>
              <a:rPr lang="en-US" sz="1600" dirty="0">
                <a:solidFill>
                  <a:schemeClr val="tx1"/>
                </a:solidFill>
              </a:rPr>
              <a:t>  Thakur Polytechnic (TPOLY)</a:t>
            </a:r>
          </a:p>
          <a:p>
            <a:pPr>
              <a:buFont typeface="Arial" pitchFamily="34" charset="0"/>
              <a:buChar char="•"/>
            </a:pPr>
            <a:endParaRPr lang="en-US" sz="1600" dirty="0">
              <a:solidFill>
                <a:schemeClr val="tx1"/>
              </a:solidFill>
            </a:endParaRPr>
          </a:p>
          <a:p>
            <a:pPr>
              <a:buFont typeface="Arial" pitchFamily="34" charset="0"/>
              <a:buChar char="•"/>
            </a:pPr>
            <a:r>
              <a:rPr lang="en-US" sz="1600" dirty="0">
                <a:solidFill>
                  <a:schemeClr val="tx1"/>
                </a:solidFill>
              </a:rPr>
              <a:t>  Thakur Institute of Management Studies &amp; Research   (TIMSR)    </a:t>
            </a:r>
          </a:p>
          <a:p>
            <a:r>
              <a:rPr lang="en-US" sz="1600" dirty="0">
                <a:solidFill>
                  <a:schemeClr val="tx1"/>
                </a:solidFill>
              </a:rPr>
              <a:t> </a:t>
            </a:r>
          </a:p>
          <a:p>
            <a:pPr>
              <a:buFont typeface="Arial" pitchFamily="34" charset="0"/>
              <a:buChar char="•"/>
            </a:pPr>
            <a:r>
              <a:rPr lang="en-US" sz="1600" dirty="0">
                <a:solidFill>
                  <a:schemeClr val="tx1"/>
                </a:solidFill>
              </a:rPr>
              <a:t>  Thakur Institute of Aviation Technology (TIAT)</a:t>
            </a:r>
          </a:p>
          <a:p>
            <a:endParaRPr lang="en-US" sz="1600" dirty="0">
              <a:solidFill>
                <a:schemeClr val="tx1"/>
              </a:solidFill>
            </a:endParaRPr>
          </a:p>
          <a:p>
            <a:pPr>
              <a:buFont typeface="Arial" pitchFamily="34" charset="0"/>
              <a:buChar char="•"/>
            </a:pPr>
            <a:r>
              <a:rPr lang="en-US" sz="1600" dirty="0">
                <a:solidFill>
                  <a:schemeClr val="tx1"/>
                </a:solidFill>
              </a:rPr>
              <a:t> Thakur School of Architecture and Planning (TSAP)</a:t>
            </a:r>
          </a:p>
          <a:p>
            <a:endParaRPr lang="en-US" sz="1600" dirty="0"/>
          </a:p>
        </p:txBody>
      </p:sp>
    </p:spTree>
    <p:extLst>
      <p:ext uri="{BB962C8B-B14F-4D97-AF65-F5344CB8AC3E}">
        <p14:creationId xmlns:p14="http://schemas.microsoft.com/office/powerpoint/2010/main" val="1562812716"/>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ctrTitle"/>
          </p:nvPr>
        </p:nvSpPr>
        <p:spPr/>
        <p:txBody>
          <a:bodyPr/>
          <a:lstStyle/>
          <a:p>
            <a:r>
              <a:rPr lang="en-US" dirty="0" smtClean="0"/>
              <a:t>Final Year Project Analysis</a:t>
            </a:r>
            <a:endParaRPr lang="en-US" dirty="0"/>
          </a:p>
        </p:txBody>
      </p:sp>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80847462"/>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538" y="189272"/>
            <a:ext cx="9117841" cy="609398"/>
          </a:xfrm>
        </p:spPr>
        <p:txBody>
          <a:bodyPr/>
          <a:lstStyle/>
          <a:p>
            <a:r>
              <a:rPr lang="en-US" sz="4400" dirty="0" smtClean="0"/>
              <a:t>Project Distribution among Domains</a:t>
            </a:r>
            <a:endParaRPr lang="en-US" sz="4400" dirty="0"/>
          </a:p>
        </p:txBody>
      </p:sp>
      <p:graphicFrame>
        <p:nvGraphicFramePr>
          <p:cNvPr id="7" name="Table 6"/>
          <p:cNvGraphicFramePr>
            <a:graphicFrameLocks noGrp="1"/>
          </p:cNvGraphicFramePr>
          <p:nvPr>
            <p:extLst/>
          </p:nvPr>
        </p:nvGraphicFramePr>
        <p:xfrm>
          <a:off x="2137228" y="1124857"/>
          <a:ext cx="9007523" cy="4508730"/>
        </p:xfrm>
        <a:graphic>
          <a:graphicData uri="http://schemas.openxmlformats.org/drawingml/2006/table">
            <a:tbl>
              <a:tblPr>
                <a:tableStyleId>{5C22544A-7EE6-4342-B048-85BDC9FD1C3A}</a:tableStyleId>
              </a:tblPr>
              <a:tblGrid>
                <a:gridCol w="621760"/>
                <a:gridCol w="3560491"/>
                <a:gridCol w="1414289"/>
                <a:gridCol w="1114345"/>
                <a:gridCol w="1218466"/>
                <a:gridCol w="1078172"/>
              </a:tblGrid>
              <a:tr h="288479">
                <a:tc rowSpan="2">
                  <a:txBody>
                    <a:bodyPr/>
                    <a:lstStyle/>
                    <a:p>
                      <a:pPr algn="l" fontAlgn="b"/>
                      <a:r>
                        <a:rPr lang="en-US" sz="2000" b="1" i="0" u="none" strike="noStrike" dirty="0" smtClean="0">
                          <a:solidFill>
                            <a:schemeClr val="bg1"/>
                          </a:solidFill>
                          <a:effectLst/>
                          <a:latin typeface="Calibri" panose="020F0502020204030204" pitchFamily="34" charset="0"/>
                        </a:rPr>
                        <a:t>Sr.</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u="none" strike="noStrike" dirty="0" smtClean="0">
                          <a:solidFill>
                            <a:schemeClr val="bg1"/>
                          </a:solidFill>
                          <a:effectLst/>
                        </a:rPr>
                        <a:t>Domain (For AY 2015-2016)</a:t>
                      </a:r>
                      <a:endParaRPr lang="en-US" sz="2000" b="1" i="0" u="none" strike="noStrike" dirty="0" smtClean="0">
                        <a:solidFill>
                          <a:schemeClr val="bg1"/>
                        </a:solidFill>
                        <a:effectLst/>
                        <a:latin typeface="Calibri" panose="020F0502020204030204" pitchFamily="34" charset="0"/>
                      </a:endParaRPr>
                    </a:p>
                    <a:p>
                      <a:pPr algn="ctr" fontAlgn="b"/>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gridSpan="4">
                  <a:txBody>
                    <a:bodyPr/>
                    <a:lstStyle/>
                    <a:p>
                      <a:pPr algn="ctr" fontAlgn="b"/>
                      <a:r>
                        <a:rPr lang="en-US" sz="2000" b="1" i="0" u="none" strike="noStrike" dirty="0" smtClean="0">
                          <a:solidFill>
                            <a:schemeClr val="bg1"/>
                          </a:solidFill>
                          <a:effectLst/>
                          <a:latin typeface="Calibri" panose="020F0502020204030204" pitchFamily="34" charset="0"/>
                        </a:rPr>
                        <a:t>Project</a:t>
                      </a:r>
                      <a:r>
                        <a:rPr lang="en-US" sz="2000" b="1" i="0" u="none" strike="noStrike" baseline="0" dirty="0" smtClean="0">
                          <a:solidFill>
                            <a:schemeClr val="bg1"/>
                          </a:solidFill>
                          <a:effectLst/>
                          <a:latin typeface="Calibri" panose="020F0502020204030204" pitchFamily="34" charset="0"/>
                        </a:rPr>
                        <a:t> Category </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27148">
                <a:tc vMerge="1">
                  <a:txBody>
                    <a:bodyPr/>
                    <a:lstStyle/>
                    <a:p>
                      <a:endParaRPr lang="en-US"/>
                    </a:p>
                  </a:txBody>
                  <a:tcPr/>
                </a:tc>
                <a:tc vMerge="1">
                  <a:txBody>
                    <a:bodyPr/>
                    <a:lstStyle/>
                    <a:p>
                      <a:endParaRPr lang="en-US"/>
                    </a:p>
                  </a:txBody>
                  <a:tcPr/>
                </a:tc>
                <a:tc>
                  <a:txBody>
                    <a:bodyPr/>
                    <a:lstStyle/>
                    <a:p>
                      <a:pPr algn="ctr" fontAlgn="b"/>
                      <a:r>
                        <a:rPr lang="en-US" sz="2000" b="1" u="none" strike="noStrike" dirty="0" smtClean="0">
                          <a:solidFill>
                            <a:schemeClr val="bg1"/>
                          </a:solidFill>
                          <a:effectLst/>
                        </a:rPr>
                        <a:t>Application Based</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2000" b="1" u="none" strike="noStrike" dirty="0" smtClean="0">
                          <a:solidFill>
                            <a:schemeClr val="bg1"/>
                          </a:solidFill>
                          <a:effectLst/>
                        </a:rPr>
                        <a:t>Industry Based</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2000" b="1" u="none" strike="noStrike" dirty="0" smtClean="0">
                          <a:solidFill>
                            <a:schemeClr val="bg1"/>
                          </a:solidFill>
                          <a:effectLst/>
                        </a:rPr>
                        <a:t>Research Oriented </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2000" b="1" i="0" u="none" strike="noStrike" dirty="0" smtClean="0">
                          <a:solidFill>
                            <a:schemeClr val="bg1"/>
                          </a:solidFill>
                          <a:effectLst/>
                          <a:latin typeface="Calibri" panose="020F0502020204030204" pitchFamily="34" charset="0"/>
                        </a:rPr>
                        <a:t>Total</a:t>
                      </a:r>
                      <a:r>
                        <a:rPr lang="en-US" sz="2000" b="1" i="0" u="none" strike="noStrike" baseline="0" dirty="0" smtClean="0">
                          <a:solidFill>
                            <a:schemeClr val="bg1"/>
                          </a:solidFill>
                          <a:effectLst/>
                          <a:latin typeface="Calibri" panose="020F0502020204030204" pitchFamily="34" charset="0"/>
                        </a:rPr>
                        <a:t> No of Projects</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r>
              <a:tr h="35409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rPr>
                        <a:t>1</a:t>
                      </a:r>
                    </a:p>
                  </a:txBody>
                  <a:tcPr marL="7144" marR="7144" marT="9525" marB="0" anchor="b">
                    <a:solidFill>
                      <a:schemeClr val="accent6"/>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rPr>
                        <a:t>Ubiquitous Computing</a:t>
                      </a:r>
                    </a:p>
                  </a:txBody>
                  <a:tcPr marL="7144" marR="7144" marT="9525" marB="0" anchor="b">
                    <a:solidFill>
                      <a:schemeClr val="accent6"/>
                    </a:solidFill>
                  </a:tcPr>
                </a:tc>
                <a:tc>
                  <a:txBody>
                    <a:bodyPr/>
                    <a:lstStyle/>
                    <a:p>
                      <a:pPr algn="ctr" fontAlgn="b"/>
                      <a:r>
                        <a:rPr lang="en-US" sz="1800" u="none" strike="noStrike" dirty="0" smtClean="0">
                          <a:effectLst/>
                        </a:rPr>
                        <a:t>5</a:t>
                      </a:r>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800" b="0" i="0" u="none" strike="noStrike" dirty="0" smtClean="0">
                          <a:solidFill>
                            <a:srgbClr val="000000"/>
                          </a:solidFill>
                          <a:effectLst/>
                          <a:latin typeface="Calibri" panose="020F0502020204030204" pitchFamily="34" charset="0"/>
                        </a:rPr>
                        <a:t>--</a:t>
                      </a:r>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800" u="none" strike="noStrike" dirty="0" smtClean="0">
                          <a:effectLst/>
                        </a:rPr>
                        <a:t>1</a:t>
                      </a:r>
                      <a:endParaRPr lang="en-US" sz="1800" b="0" i="0" u="none" strike="noStrike" dirty="0">
                        <a:solidFill>
                          <a:srgbClr val="000000"/>
                        </a:solidFill>
                        <a:effectLst/>
                        <a:latin typeface="Calibri" panose="020F0502020204030204" pitchFamily="34" charset="0"/>
                      </a:endParaRPr>
                    </a:p>
                  </a:txBody>
                  <a:tcPr marL="7144" marR="7144" marT="9525" marB="0" anchor="b"/>
                </a:tc>
                <a:tc rowSpan="6">
                  <a:txBody>
                    <a:bodyPr/>
                    <a:lstStyle/>
                    <a:p>
                      <a:pPr algn="ctr" fontAlgn="b"/>
                      <a:r>
                        <a:rPr lang="en-US" sz="1800" b="1" u="none" strike="noStrike" dirty="0" smtClean="0">
                          <a:solidFill>
                            <a:srgbClr val="C00000"/>
                          </a:solidFill>
                          <a:effectLst/>
                        </a:rPr>
                        <a:t>55</a:t>
                      </a:r>
                      <a:endParaRPr lang="en-US" sz="1800" b="1" i="0" u="none" strike="noStrike" dirty="0">
                        <a:solidFill>
                          <a:srgbClr val="C00000"/>
                        </a:solidFill>
                        <a:effectLst/>
                        <a:latin typeface="Calibri" panose="020F0502020204030204" pitchFamily="34" charset="0"/>
                      </a:endParaRPr>
                    </a:p>
                  </a:txBody>
                  <a:tcPr marL="7144" marR="7144" marT="9525" marB="0" anchor="ctr"/>
                </a:tc>
              </a:tr>
              <a:tr h="683730">
                <a:tc>
                  <a:txBody>
                    <a:bodyPr/>
                    <a:lstStyle/>
                    <a:p>
                      <a:pPr algn="l" fontAlgn="b"/>
                      <a:r>
                        <a:rPr lang="en-US" sz="1800" b="1" i="0" u="none" strike="noStrike" dirty="0" smtClean="0">
                          <a:solidFill>
                            <a:schemeClr val="bg1"/>
                          </a:solidFill>
                          <a:effectLst/>
                          <a:latin typeface="Calibri" panose="020F0502020204030204" pitchFamily="34" charset="0"/>
                        </a:rPr>
                        <a:t>2</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l" fontAlgn="b"/>
                      <a:r>
                        <a:rPr lang="en-US" sz="1800" u="none" strike="noStrike" dirty="0" smtClean="0">
                          <a:solidFill>
                            <a:schemeClr val="bg1"/>
                          </a:solidFill>
                          <a:effectLst/>
                        </a:rPr>
                        <a:t>Digital Signal Image Processing, Soft Computing &amp; AI</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800" u="none" strike="noStrike" dirty="0" smtClean="0">
                          <a:effectLst/>
                        </a:rPr>
                        <a:t>8</a:t>
                      </a:r>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a:t>
                      </a:r>
                    </a:p>
                    <a:p>
                      <a:pPr algn="ctr" fontAlgn="b"/>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800" u="none" strike="noStrike" dirty="0" smtClean="0">
                          <a:effectLst/>
                        </a:rPr>
                        <a:t>3</a:t>
                      </a:r>
                      <a:endParaRPr lang="en-US" sz="1800" b="0" i="0" u="none" strike="noStrike" dirty="0">
                        <a:solidFill>
                          <a:srgbClr val="000000"/>
                        </a:solidFill>
                        <a:effectLst/>
                        <a:latin typeface="Calibri" panose="020F0502020204030204" pitchFamily="34" charset="0"/>
                      </a:endParaRPr>
                    </a:p>
                  </a:txBody>
                  <a:tcPr marL="7144" marR="7144" marT="9525" marB="0" anchor="b"/>
                </a:tc>
                <a:tc v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r>
              <a:tr h="458427">
                <a:tc>
                  <a:txBody>
                    <a:bodyPr/>
                    <a:lstStyle/>
                    <a:p>
                      <a:pPr algn="l" fontAlgn="b"/>
                      <a:r>
                        <a:rPr lang="en-US" sz="1800" b="1" i="0" u="none" strike="noStrike" dirty="0" smtClean="0">
                          <a:solidFill>
                            <a:schemeClr val="bg1"/>
                          </a:solidFill>
                          <a:effectLst/>
                          <a:latin typeface="Calibri" panose="020F0502020204030204" pitchFamily="34" charset="0"/>
                        </a:rPr>
                        <a:t>3</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l" fontAlgn="b"/>
                      <a:r>
                        <a:rPr lang="en-US" sz="1800" u="none" strike="noStrike" dirty="0" smtClean="0">
                          <a:solidFill>
                            <a:schemeClr val="bg1"/>
                          </a:solidFill>
                          <a:effectLst/>
                        </a:rPr>
                        <a:t>Database Technologies</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800" u="none" strike="noStrike" dirty="0" smtClean="0">
                          <a:effectLst/>
                        </a:rPr>
                        <a:t>14</a:t>
                      </a:r>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a:t>
                      </a:r>
                    </a:p>
                    <a:p>
                      <a:pPr algn="ctr" fontAlgn="b"/>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800" u="none" strike="noStrike" dirty="0" smtClean="0">
                          <a:effectLst/>
                        </a:rPr>
                        <a:t>3</a:t>
                      </a:r>
                      <a:endParaRPr lang="en-US" sz="1800" b="0" i="0" u="none" strike="noStrike" dirty="0">
                        <a:solidFill>
                          <a:srgbClr val="000000"/>
                        </a:solidFill>
                        <a:effectLst/>
                        <a:latin typeface="Calibri" panose="020F0502020204030204" pitchFamily="34" charset="0"/>
                      </a:endParaRPr>
                    </a:p>
                  </a:txBody>
                  <a:tcPr marL="7144" marR="7144" marT="9525" marB="0" anchor="b"/>
                </a:tc>
                <a:tc v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r>
              <a:tr h="458427">
                <a:tc>
                  <a:txBody>
                    <a:bodyPr/>
                    <a:lstStyle/>
                    <a:p>
                      <a:pPr algn="l" fontAlgn="b"/>
                      <a:r>
                        <a:rPr lang="en-US" sz="1800" b="1" i="0" u="none" strike="noStrike" dirty="0" smtClean="0">
                          <a:solidFill>
                            <a:schemeClr val="bg1"/>
                          </a:solidFill>
                          <a:effectLst/>
                          <a:latin typeface="Calibri" panose="020F0502020204030204" pitchFamily="34" charset="0"/>
                        </a:rPr>
                        <a:t>4</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l" fontAlgn="b"/>
                      <a:r>
                        <a:rPr lang="en-US" sz="1800" u="none" strike="noStrike" dirty="0" smtClean="0">
                          <a:solidFill>
                            <a:schemeClr val="bg1"/>
                          </a:solidFill>
                          <a:effectLst/>
                        </a:rPr>
                        <a:t>Web Technology and E-commerce</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800" u="none" strike="noStrike" dirty="0" smtClean="0">
                          <a:effectLst/>
                        </a:rPr>
                        <a:t>12</a:t>
                      </a:r>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a:t>
                      </a:r>
                    </a:p>
                    <a:p>
                      <a:pPr algn="ctr" fontAlgn="b"/>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800" u="none" strike="noStrike" dirty="0" smtClean="0">
                          <a:effectLst/>
                        </a:rPr>
                        <a:t>1</a:t>
                      </a:r>
                      <a:endParaRPr lang="en-US" sz="1800" b="0" i="0" u="none" strike="noStrike" dirty="0">
                        <a:solidFill>
                          <a:srgbClr val="000000"/>
                        </a:solidFill>
                        <a:effectLst/>
                        <a:latin typeface="Calibri" panose="020F0502020204030204" pitchFamily="34" charset="0"/>
                      </a:endParaRPr>
                    </a:p>
                  </a:txBody>
                  <a:tcPr marL="7144" marR="7144" marT="9525" marB="0" anchor="b"/>
                </a:tc>
                <a:tc v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r>
              <a:tr h="427352">
                <a:tc>
                  <a:txBody>
                    <a:bodyPr/>
                    <a:lstStyle/>
                    <a:p>
                      <a:pPr algn="l" fontAlgn="b"/>
                      <a:r>
                        <a:rPr lang="en-US" sz="1800" b="1" i="0" u="none" strike="noStrike" dirty="0" smtClean="0">
                          <a:solidFill>
                            <a:schemeClr val="bg1"/>
                          </a:solidFill>
                          <a:effectLst/>
                          <a:latin typeface="Calibri" panose="020F0502020204030204" pitchFamily="34" charset="0"/>
                        </a:rPr>
                        <a:t>5</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l" fontAlgn="b"/>
                      <a:r>
                        <a:rPr lang="en-US" sz="1800" u="none" strike="noStrike" dirty="0" smtClean="0">
                          <a:solidFill>
                            <a:schemeClr val="bg1"/>
                          </a:solidFill>
                          <a:effectLst/>
                        </a:rPr>
                        <a:t>Information and Communication Technology</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800" u="none" strike="noStrike" dirty="0" smtClean="0">
                          <a:effectLst/>
                        </a:rPr>
                        <a:t>3</a:t>
                      </a:r>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a:t>
                      </a:r>
                    </a:p>
                    <a:p>
                      <a:pPr algn="ctr" fontAlgn="b"/>
                      <a:endParaRPr lang="en-US" sz="18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800" u="none" strike="noStrike" dirty="0" smtClean="0">
                          <a:effectLst/>
                        </a:rPr>
                        <a:t>5</a:t>
                      </a:r>
                      <a:endParaRPr lang="en-US" sz="1800" b="0" i="0" u="none" strike="noStrike" dirty="0">
                        <a:solidFill>
                          <a:srgbClr val="000000"/>
                        </a:solidFill>
                        <a:effectLst/>
                        <a:latin typeface="Calibri" panose="020F0502020204030204" pitchFamily="34" charset="0"/>
                      </a:endParaRPr>
                    </a:p>
                  </a:txBody>
                  <a:tcPr marL="7144" marR="7144" marT="9525" marB="0" anchor="b"/>
                </a:tc>
                <a:tc v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r>
              <a:tr h="458427">
                <a:tc>
                  <a:txBody>
                    <a:bodyPr/>
                    <a:lstStyle/>
                    <a:p>
                      <a:pPr algn="l" fontAlgn="b"/>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800" u="none" strike="noStrike" dirty="0" smtClean="0">
                          <a:solidFill>
                            <a:srgbClr val="C00000"/>
                          </a:solidFill>
                          <a:effectLst/>
                        </a:rPr>
                        <a:t>42</a:t>
                      </a:r>
                      <a:endParaRPr lang="en-US" sz="1800" b="0" i="0" u="none" strike="noStrike" dirty="0">
                        <a:solidFill>
                          <a:srgbClr val="C00000"/>
                        </a:solidFill>
                        <a:effectLst/>
                        <a:latin typeface="Calibri" panose="020F0502020204030204" pitchFamily="34" charset="0"/>
                      </a:endParaRPr>
                    </a:p>
                  </a:txBody>
                  <a:tcPr marL="7144" marR="7144"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effectLst/>
                          <a:latin typeface="Calibri" panose="020F0502020204030204" pitchFamily="34" charset="0"/>
                        </a:rPr>
                        <a:t>--</a:t>
                      </a:r>
                    </a:p>
                    <a:p>
                      <a:pPr algn="ctr" fontAlgn="b"/>
                      <a:endParaRPr lang="en-US" sz="1800" b="0" i="0" u="none" strike="noStrike" dirty="0">
                        <a:solidFill>
                          <a:srgbClr val="C00000"/>
                        </a:solidFill>
                        <a:effectLst/>
                        <a:latin typeface="Calibri" panose="020F0502020204030204" pitchFamily="34" charset="0"/>
                      </a:endParaRPr>
                    </a:p>
                  </a:txBody>
                  <a:tcPr marL="7144" marR="7144" marT="9525" marB="0" anchor="b"/>
                </a:tc>
                <a:tc>
                  <a:txBody>
                    <a:bodyPr/>
                    <a:lstStyle/>
                    <a:p>
                      <a:pPr algn="ctr" fontAlgn="b"/>
                      <a:r>
                        <a:rPr lang="en-US" sz="1800" u="none" strike="noStrike" dirty="0" smtClean="0">
                          <a:solidFill>
                            <a:srgbClr val="C00000"/>
                          </a:solidFill>
                          <a:effectLst/>
                        </a:rPr>
                        <a:t>13</a:t>
                      </a:r>
                      <a:endParaRPr lang="en-US" sz="1800" b="0" i="0" u="none" strike="noStrike" dirty="0">
                        <a:solidFill>
                          <a:srgbClr val="C00000"/>
                        </a:solidFill>
                        <a:effectLst/>
                        <a:latin typeface="Calibri" panose="020F0502020204030204" pitchFamily="34" charset="0"/>
                      </a:endParaRPr>
                    </a:p>
                  </a:txBody>
                  <a:tcPr marL="7144" marR="7144" marT="9525" marB="0" anchor="b"/>
                </a:tc>
                <a:tc vMerge="1">
                  <a:txBody>
                    <a:bodyPr/>
                    <a:lstStyle/>
                    <a:p>
                      <a:pPr algn="ctr" fontAlgn="b"/>
                      <a:endParaRPr lang="en-US" sz="1800" b="0" i="0" u="none" strike="noStrike" dirty="0">
                        <a:solidFill>
                          <a:srgbClr val="C00000"/>
                        </a:solidFill>
                        <a:effectLst/>
                        <a:latin typeface="Calibri" panose="020F0502020204030204" pitchFamily="34" charset="0"/>
                      </a:endParaRPr>
                    </a:p>
                  </a:txBody>
                  <a:tcPr marL="9525" marR="9525" marT="9525" marB="0" anchor="b"/>
                </a:tc>
              </a:tr>
            </a:tbl>
          </a:graphicData>
        </a:graphic>
      </p:graphicFrame>
      <p:graphicFrame>
        <p:nvGraphicFramePr>
          <p:cNvPr id="5" name="Table 4"/>
          <p:cNvGraphicFramePr>
            <a:graphicFrameLocks noGrp="1"/>
          </p:cNvGraphicFramePr>
          <p:nvPr>
            <p:extLst/>
          </p:nvPr>
        </p:nvGraphicFramePr>
        <p:xfrm>
          <a:off x="2653894" y="2188344"/>
          <a:ext cx="8311488" cy="3302617"/>
        </p:xfrm>
        <a:graphic>
          <a:graphicData uri="http://schemas.openxmlformats.org/drawingml/2006/table">
            <a:tbl>
              <a:tblPr/>
              <a:tblGrid>
                <a:gridCol w="2074108"/>
                <a:gridCol w="1291842"/>
                <a:gridCol w="1070010"/>
                <a:gridCol w="1370135"/>
                <a:gridCol w="835131"/>
                <a:gridCol w="835131"/>
                <a:gridCol w="835131"/>
              </a:tblGrid>
              <a:tr h="0">
                <a:tc rowSpan="2">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dirty="0">
                          <a:solidFill>
                            <a:schemeClr val="bg1"/>
                          </a:solidFill>
                          <a:effectLst/>
                        </a:rPr>
                        <a:t>Academic Year</a:t>
                      </a:r>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gridSpan="5">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dirty="0">
                          <a:solidFill>
                            <a:schemeClr val="bg1"/>
                          </a:solidFill>
                          <a:effectLst/>
                        </a:rPr>
                        <a:t>Domain</a:t>
                      </a:r>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r>
              <a:tr h="454740">
                <a:tc vMerge="1">
                  <a:txBody>
                    <a:bodyPr/>
                    <a:lstStyle/>
                    <a:p>
                      <a:endParaRPr lang="en-US"/>
                    </a:p>
                  </a:txBody>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a:solidFill>
                            <a:schemeClr val="bg1"/>
                          </a:solidFill>
                          <a:effectLst/>
                        </a:rPr>
                        <a:t>DCN</a:t>
                      </a:r>
                      <a:endParaRPr lang="en-US" sz="20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a:solidFill>
                            <a:schemeClr val="bg1"/>
                          </a:solidFill>
                          <a:effectLst/>
                        </a:rPr>
                        <a:t>DBMS</a:t>
                      </a:r>
                      <a:endParaRPr lang="en-US" sz="20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dirty="0" smtClean="0">
                          <a:solidFill>
                            <a:schemeClr val="bg1"/>
                          </a:solidFill>
                          <a:effectLst/>
                        </a:rPr>
                        <a:t>DSP</a:t>
                      </a:r>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a:solidFill>
                            <a:schemeClr val="bg1"/>
                          </a:solidFill>
                          <a:effectLst/>
                        </a:rPr>
                        <a:t>OS</a:t>
                      </a:r>
                      <a:endParaRPr lang="en-US" sz="20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u="none" strike="noStrike" dirty="0">
                          <a:solidFill>
                            <a:schemeClr val="bg1"/>
                          </a:solidFill>
                          <a:effectLst/>
                        </a:rPr>
                        <a:t>SE</a:t>
                      </a:r>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2000" b="1" i="0" u="none" strike="noStrike" dirty="0" smtClean="0">
                          <a:solidFill>
                            <a:schemeClr val="bg1"/>
                          </a:solidFill>
                          <a:effectLst/>
                          <a:latin typeface="Calibri" panose="020F0502020204030204" pitchFamily="34" charset="0"/>
                        </a:rPr>
                        <a:t>Total</a:t>
                      </a:r>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r>
              <a:tr h="406018">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1" u="none" strike="noStrike">
                          <a:solidFill>
                            <a:schemeClr val="bg1"/>
                          </a:solidFill>
                          <a:effectLst/>
                        </a:rPr>
                        <a:t>2010-11</a:t>
                      </a:r>
                      <a:endParaRPr lang="en-US" sz="18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20</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51</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06018">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1" u="none" strike="noStrike">
                          <a:solidFill>
                            <a:schemeClr val="bg1"/>
                          </a:solidFill>
                          <a:effectLst/>
                        </a:rPr>
                        <a:t>2011-12</a:t>
                      </a:r>
                      <a:endParaRPr lang="en-US" sz="18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a:solidFill>
                            <a:schemeClr val="dk1"/>
                          </a:solidFill>
                          <a:effectLst/>
                          <a:latin typeface="+mn-lt"/>
                        </a:rPr>
                        <a:t>8</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49</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06018">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1" u="none" strike="noStrike">
                          <a:solidFill>
                            <a:schemeClr val="bg1"/>
                          </a:solidFill>
                          <a:effectLst/>
                        </a:rPr>
                        <a:t>2012-13</a:t>
                      </a:r>
                      <a:endParaRPr lang="en-US" sz="18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a:effectLst/>
                        </a:rPr>
                        <a:t>7</a:t>
                      </a:r>
                      <a:endParaRPr lang="en-US" sz="1800" b="0" i="0" u="none" strike="noStrike">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a:effectLst/>
                        </a:rPr>
                        <a:t>19</a:t>
                      </a:r>
                      <a:endParaRPr lang="en-US" sz="1800" b="0" i="0" u="none" strike="noStrike">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a:solidFill>
                            <a:schemeClr val="dk1"/>
                          </a:solidFill>
                          <a:effectLst/>
                          <a:latin typeface="+mn-lt"/>
                        </a:rPr>
                        <a:t>5</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a:solidFill>
                            <a:schemeClr val="dk1"/>
                          </a:solidFill>
                          <a:effectLst/>
                          <a:latin typeface="+mn-lt"/>
                        </a:rPr>
                        <a:t>5</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50</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06018">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1" u="none" strike="noStrike">
                          <a:solidFill>
                            <a:schemeClr val="bg1"/>
                          </a:solidFill>
                          <a:effectLst/>
                        </a:rPr>
                        <a:t>2013-14</a:t>
                      </a:r>
                      <a:endParaRPr lang="en-US" sz="1800" b="1" i="0" u="none" strike="noStrike">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chemeClr val="dk1"/>
                          </a:solidFill>
                          <a:effectLst/>
                          <a:latin typeface="+mn-lt"/>
                        </a:rPr>
                        <a:t>10</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17</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52</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54740">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1" u="none" strike="noStrike" dirty="0" smtClean="0">
                          <a:solidFill>
                            <a:schemeClr val="bg1"/>
                          </a:solidFill>
                          <a:effectLst/>
                        </a:rPr>
                        <a:t>2014-15</a:t>
                      </a:r>
                      <a:endParaRPr lang="en-US" sz="18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r>
                        <a:rPr lang="en-US" sz="1800" u="none" strike="noStrike" dirty="0">
                          <a:effectLst/>
                        </a:rPr>
                        <a:t> </a:t>
                      </a:r>
                      <a:r>
                        <a:rPr lang="en-US" sz="1800" u="none" strike="noStrike" dirty="0" smtClean="0">
                          <a:effectLst/>
                        </a:rPr>
                        <a:t>           7</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r>
                        <a:rPr lang="en-US" sz="1800" u="none" strike="noStrike" dirty="0">
                          <a:effectLst/>
                        </a:rPr>
                        <a:t> </a:t>
                      </a:r>
                      <a:r>
                        <a:rPr lang="en-US" sz="1800" u="none" strike="noStrike" dirty="0" smtClean="0">
                          <a:effectLst/>
                        </a:rPr>
                        <a:t>        14</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r>
                        <a:rPr lang="en-US" sz="1800" u="none" strike="noStrike" dirty="0">
                          <a:effectLst/>
                        </a:rPr>
                        <a:t> </a:t>
                      </a:r>
                      <a:r>
                        <a:rPr lang="en-US" sz="1800" u="none" strike="noStrike" dirty="0" smtClean="0">
                          <a:effectLst/>
                        </a:rPr>
                        <a:t>           4</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r>
                        <a:rPr lang="en-US" sz="1400" u="none" strike="noStrike" dirty="0">
                          <a:effectLst/>
                        </a:rPr>
                        <a:t> </a:t>
                      </a:r>
                      <a:r>
                        <a:rPr lang="en-US" sz="1400" u="none" strike="noStrike" dirty="0" smtClean="0">
                          <a:effectLst/>
                        </a:rPr>
                        <a:t>         </a:t>
                      </a:r>
                      <a:r>
                        <a:rPr lang="en-US" sz="1800" u="none" strike="noStrike" dirty="0" smtClean="0">
                          <a:effectLst/>
                        </a:rPr>
                        <a:t>6</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r>
                        <a:rPr lang="en-US" sz="1800" u="none" strike="noStrike" dirty="0">
                          <a:effectLst/>
                        </a:rPr>
                        <a:t> </a:t>
                      </a:r>
                      <a:r>
                        <a:rPr lang="en-US" sz="1800" u="none" strike="noStrike" dirty="0" smtClean="0">
                          <a:effectLst/>
                        </a:rPr>
                        <a:t>     22</a:t>
                      </a:r>
                      <a:endParaRPr lang="en-US" sz="1800" b="0" i="0" u="none" strike="noStrike" dirty="0">
                        <a:solidFill>
                          <a:srgbClr val="0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r>
                        <a:rPr lang="en-US" sz="1800" b="0" i="0" u="none" strike="noStrike" dirty="0" smtClean="0">
                          <a:solidFill>
                            <a:srgbClr val="C00000"/>
                          </a:solidFill>
                          <a:effectLst/>
                          <a:latin typeface="Calibri" panose="020F0502020204030204" pitchFamily="34" charset="0"/>
                        </a:rPr>
                        <a:t>      53</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454740">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          59</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61</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39</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19</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0" i="0" u="none" strike="noStrike" dirty="0" smtClean="0">
                          <a:solidFill>
                            <a:srgbClr val="C00000"/>
                          </a:solidFill>
                          <a:effectLst/>
                          <a:latin typeface="Calibri" panose="020F0502020204030204" pitchFamily="34" charset="0"/>
                        </a:rPr>
                        <a:t>77</a:t>
                      </a:r>
                      <a:endParaRPr lang="en-US" sz="1800" b="0"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rtl="0" eaLnBrk="1" latinLnBrk="0" hangingPunct="1">
                        <a:defRPr kumimoji="0" kern="1200">
                          <a:solidFill>
                            <a:schemeClr val="dk1"/>
                          </a:solidFill>
                          <a:latin typeface="Calibri" panose="020F0502020204030204"/>
                        </a:defRPr>
                      </a:lvl1pPr>
                      <a:lvl2pPr marL="547268" algn="l" rtl="0" eaLnBrk="1" latinLnBrk="0" hangingPunct="1">
                        <a:defRPr kumimoji="0" kern="1200">
                          <a:solidFill>
                            <a:schemeClr val="dk1"/>
                          </a:solidFill>
                          <a:latin typeface="Calibri" panose="020F0502020204030204"/>
                        </a:defRPr>
                      </a:lvl2pPr>
                      <a:lvl3pPr marL="1094537" algn="l" rtl="0" eaLnBrk="1" latinLnBrk="0" hangingPunct="1">
                        <a:defRPr kumimoji="0" kern="1200">
                          <a:solidFill>
                            <a:schemeClr val="dk1"/>
                          </a:solidFill>
                          <a:latin typeface="Calibri" panose="020F0502020204030204"/>
                        </a:defRPr>
                      </a:lvl3pPr>
                      <a:lvl4pPr marL="1641805" algn="l" rtl="0" eaLnBrk="1" latinLnBrk="0" hangingPunct="1">
                        <a:defRPr kumimoji="0" kern="1200">
                          <a:solidFill>
                            <a:schemeClr val="dk1"/>
                          </a:solidFill>
                          <a:latin typeface="Calibri" panose="020F0502020204030204"/>
                        </a:defRPr>
                      </a:lvl4pPr>
                      <a:lvl5pPr marL="2189074" algn="l" rtl="0" eaLnBrk="1" latinLnBrk="0" hangingPunct="1">
                        <a:defRPr kumimoji="0" kern="1200">
                          <a:solidFill>
                            <a:schemeClr val="dk1"/>
                          </a:solidFill>
                          <a:latin typeface="Calibri" panose="020F0502020204030204"/>
                        </a:defRPr>
                      </a:lvl5pPr>
                      <a:lvl6pPr marL="2736342" algn="l" rtl="0" eaLnBrk="1" latinLnBrk="0" hangingPunct="1">
                        <a:defRPr kumimoji="0" kern="1200">
                          <a:solidFill>
                            <a:schemeClr val="dk1"/>
                          </a:solidFill>
                          <a:latin typeface="Calibri" panose="020F0502020204030204"/>
                        </a:defRPr>
                      </a:lvl6pPr>
                      <a:lvl7pPr marL="3283610" algn="l" rtl="0" eaLnBrk="1" latinLnBrk="0" hangingPunct="1">
                        <a:defRPr kumimoji="0" kern="1200">
                          <a:solidFill>
                            <a:schemeClr val="dk1"/>
                          </a:solidFill>
                          <a:latin typeface="Calibri" panose="020F0502020204030204"/>
                        </a:defRPr>
                      </a:lvl7pPr>
                      <a:lvl8pPr marL="3830879" algn="l" rtl="0" eaLnBrk="1" latinLnBrk="0" hangingPunct="1">
                        <a:defRPr kumimoji="0" kern="1200">
                          <a:solidFill>
                            <a:schemeClr val="dk1"/>
                          </a:solidFill>
                          <a:latin typeface="Calibri" panose="020F0502020204030204"/>
                        </a:defRPr>
                      </a:lvl8pPr>
                      <a:lvl9pPr marL="4378147" algn="l" rtl="0" eaLnBrk="1" latinLnBrk="0" hangingPunct="1">
                        <a:defRPr kumimoji="0" kern="1200">
                          <a:solidFill>
                            <a:schemeClr val="dk1"/>
                          </a:solidFill>
                          <a:latin typeface="Calibri" panose="020F0502020204030204"/>
                        </a:defRPr>
                      </a:lvl9pPr>
                    </a:lstStyle>
                    <a:p>
                      <a:pPr algn="ctr" fontAlgn="b"/>
                      <a:r>
                        <a:rPr lang="en-US" sz="1800" b="1" i="0" u="none" strike="noStrike" dirty="0" smtClean="0">
                          <a:solidFill>
                            <a:srgbClr val="C00000"/>
                          </a:solidFill>
                          <a:effectLst/>
                          <a:latin typeface="Calibri" panose="020F0502020204030204" pitchFamily="34" charset="0"/>
                        </a:rPr>
                        <a:t>255</a:t>
                      </a:r>
                      <a:endParaRPr lang="en-US" sz="1800" b="1" i="0" u="none" strike="noStrike" dirty="0">
                        <a:solidFill>
                          <a:srgbClr val="C00000"/>
                        </a:solidFill>
                        <a:effectLst/>
                        <a:latin typeface="Calibri" panose="020F0502020204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bl>
          </a:graphicData>
        </a:graphic>
      </p:graphicFrame>
    </p:spTree>
    <p:extLst>
      <p:ext uri="{BB962C8B-B14F-4D97-AF65-F5344CB8AC3E}">
        <p14:creationId xmlns:p14="http://schemas.microsoft.com/office/powerpoint/2010/main" val="57413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481" y="277504"/>
            <a:ext cx="9308910" cy="1063487"/>
          </a:xfrm>
        </p:spPr>
        <p:txBody>
          <a:bodyPr/>
          <a:lstStyle/>
          <a:p>
            <a:r>
              <a:rPr lang="en-US" dirty="0" smtClean="0"/>
              <a:t>Student Outhouse Project Data</a:t>
            </a:r>
            <a:endParaRPr lang="en-US" dirty="0"/>
          </a:p>
        </p:txBody>
      </p:sp>
      <p:graphicFrame>
        <p:nvGraphicFramePr>
          <p:cNvPr id="4" name="Table 3"/>
          <p:cNvGraphicFramePr>
            <a:graphicFrameLocks noGrp="1"/>
          </p:cNvGraphicFramePr>
          <p:nvPr>
            <p:extLst/>
          </p:nvPr>
        </p:nvGraphicFramePr>
        <p:xfrm>
          <a:off x="228600" y="1676400"/>
          <a:ext cx="11442566" cy="4556760"/>
        </p:xfrm>
        <a:graphic>
          <a:graphicData uri="http://schemas.openxmlformats.org/drawingml/2006/table">
            <a:tbl>
              <a:tblPr firstRow="1" firstCol="1" bandRow="1">
                <a:tableStyleId>{93296810-A885-4BE3-A3E7-6D5BEEA58F35}</a:tableStyleId>
              </a:tblPr>
              <a:tblGrid>
                <a:gridCol w="3027622"/>
                <a:gridCol w="1505754"/>
                <a:gridCol w="1505754"/>
                <a:gridCol w="1505754"/>
                <a:gridCol w="1948841"/>
                <a:gridCol w="1948841"/>
              </a:tblGrid>
              <a:tr h="798399">
                <a:tc>
                  <a:txBody>
                    <a:bodyPr/>
                    <a:lstStyle/>
                    <a:p>
                      <a:pPr marL="0" marR="0" algn="ctr">
                        <a:lnSpc>
                          <a:spcPct val="115000"/>
                        </a:lnSpc>
                        <a:spcBef>
                          <a:spcPts val="0"/>
                        </a:spcBef>
                        <a:spcAft>
                          <a:spcPts val="0"/>
                        </a:spcAft>
                      </a:pPr>
                      <a:r>
                        <a:rPr lang="en-US" sz="1800" dirty="0" smtClean="0">
                          <a:effectLst/>
                        </a:rPr>
                        <a:t>Academic</a:t>
                      </a:r>
                      <a:r>
                        <a:rPr lang="en-US" sz="1800" baseline="0" dirty="0" smtClean="0">
                          <a:effectLst/>
                        </a:rPr>
                        <a:t> </a:t>
                      </a:r>
                      <a:r>
                        <a:rPr lang="en-US" sz="1800" dirty="0" smtClean="0">
                          <a:effectLst/>
                        </a:rPr>
                        <a:t>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rPr>
                        <a:t>2016 Batch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1800" dirty="0">
                          <a:effectLst/>
                        </a:rPr>
                        <a:t>2015 batch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1800">
                          <a:effectLst/>
                        </a:rPr>
                        <a:t>2014 batch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1800" dirty="0">
                          <a:effectLst/>
                        </a:rPr>
                        <a:t>2013 batch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rPr>
                        <a:t>2012 Batch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r>
              <a:tr h="954201">
                <a:tc>
                  <a:txBody>
                    <a:bodyPr/>
                    <a:lstStyle/>
                    <a:p>
                      <a:pPr marL="0" marR="0" algn="ctr">
                        <a:lnSpc>
                          <a:spcPct val="115000"/>
                        </a:lnSpc>
                        <a:spcBef>
                          <a:spcPts val="0"/>
                        </a:spcBef>
                        <a:spcAft>
                          <a:spcPts val="0"/>
                        </a:spcAft>
                      </a:pPr>
                      <a:r>
                        <a:rPr lang="en-US" sz="1800" dirty="0">
                          <a:effectLst/>
                        </a:rPr>
                        <a:t>Number of students who </a:t>
                      </a:r>
                      <a:r>
                        <a:rPr lang="en-US" sz="1800" dirty="0" smtClean="0">
                          <a:effectLst/>
                        </a:rPr>
                        <a:t>were sent for Outhouse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rPr>
                        <a:t>In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a:effectLst/>
                        </a:rPr>
                        <a:t> </a:t>
                      </a:r>
                      <a:r>
                        <a:rPr lang="en-US" sz="1800" dirty="0" smtClean="0">
                          <a:effectLst/>
                        </a:rPr>
                        <a:t>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1800" dirty="0" smtClean="0">
                          <a:effectLst/>
                        </a:rPr>
                        <a:t>08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1800" dirty="0" smtClean="0">
                          <a:effectLst/>
                        </a:rPr>
                        <a:t>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rPr>
                        <a:t>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r>
              <a:tr h="1963001">
                <a:tc>
                  <a:txBody>
                    <a:bodyPr/>
                    <a:lstStyle/>
                    <a:p>
                      <a:pPr marL="0" marR="0" algn="ctr">
                        <a:lnSpc>
                          <a:spcPct val="115000"/>
                        </a:lnSpc>
                        <a:spcBef>
                          <a:spcPts val="0"/>
                        </a:spcBef>
                        <a:spcAft>
                          <a:spcPts val="0"/>
                        </a:spcAft>
                      </a:pPr>
                      <a:r>
                        <a:rPr lang="en-US" sz="2000" dirty="0" smtClean="0">
                          <a:effectLst/>
                        </a:rPr>
                        <a:t>Companies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In Progress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BSNL Dehradun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err="1" smtClean="0">
                          <a:effectLst/>
                          <a:latin typeface="Calibri" panose="020F0502020204030204" pitchFamily="34" charset="0"/>
                          <a:ea typeface="Calibri" panose="020F0502020204030204" pitchFamily="34" charset="0"/>
                          <a:cs typeface="Times New Roman" panose="02020603050405020304" pitchFamily="18" charset="0"/>
                        </a:rPr>
                        <a:t>Deltecs</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 Infotech Pvt.</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Ltd., </a:t>
                      </a:r>
                      <a:r>
                        <a:rPr lang="en-US" sz="2000" baseline="0" dirty="0" err="1" smtClean="0">
                          <a:effectLst/>
                          <a:latin typeface="Calibri" panose="020F0502020204030204" pitchFamily="34" charset="0"/>
                          <a:ea typeface="Calibri" panose="020F0502020204030204" pitchFamily="34" charset="0"/>
                          <a:cs typeface="Times New Roman" panose="02020603050405020304" pitchFamily="18" charset="0"/>
                        </a:rPr>
                        <a:t>Brandeneu</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Consulting Pvt. Ltd., Maxx Mobile Pvt. Ltd.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TIFR Computer Center, Persistent Systems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c>
                  <a:txBody>
                    <a:bodyPr/>
                    <a:lstStyle/>
                    <a:p>
                      <a:pPr marL="0" marR="0" algn="ctr">
                        <a:lnSpc>
                          <a:spcPct val="115000"/>
                        </a:lnSpc>
                        <a:spcBef>
                          <a:spcPts val="0"/>
                        </a:spcBef>
                        <a:spcAft>
                          <a:spcPts val="600"/>
                        </a:spcAft>
                      </a:pPr>
                      <a:r>
                        <a:rPr lang="en-US" sz="2000" dirty="0" err="1" smtClean="0">
                          <a:effectLst/>
                          <a:latin typeface="Calibri" panose="020F0502020204030204" pitchFamily="34" charset="0"/>
                          <a:ea typeface="Calibri" panose="020F0502020204030204" pitchFamily="34" charset="0"/>
                          <a:cs typeface="Times New Roman" panose="02020603050405020304" pitchFamily="18" charset="0"/>
                        </a:rPr>
                        <a:t>Neebal</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 Technologies, NEC India Pvt.,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8415" marR="18415" marT="0" marB="0" anchor="ctr"/>
                </a:tc>
              </a:tr>
            </a:tbl>
          </a:graphicData>
        </a:graphic>
      </p:graphicFrame>
    </p:spTree>
    <p:extLst>
      <p:ext uri="{BB962C8B-B14F-4D97-AF65-F5344CB8AC3E}">
        <p14:creationId xmlns:p14="http://schemas.microsoft.com/office/powerpoint/2010/main" val="6524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461" y="263601"/>
            <a:ext cx="8158467" cy="869740"/>
          </a:xfrm>
        </p:spPr>
        <p:txBody>
          <a:bodyPr/>
          <a:lstStyle/>
          <a:p>
            <a:r>
              <a:rPr lang="en-US" dirty="0" smtClean="0"/>
              <a:t>Final Year Project Analysis</a:t>
            </a:r>
            <a:endParaRPr lang="en-US" dirty="0">
              <a:solidFill>
                <a:srgbClr val="FF0000"/>
              </a:solidFill>
            </a:endParaRPr>
          </a:p>
        </p:txBody>
      </p:sp>
      <p:graphicFrame>
        <p:nvGraphicFramePr>
          <p:cNvPr id="7" name="Table 6"/>
          <p:cNvGraphicFramePr>
            <a:graphicFrameLocks noGrp="1"/>
          </p:cNvGraphicFramePr>
          <p:nvPr>
            <p:extLst/>
          </p:nvPr>
        </p:nvGraphicFramePr>
        <p:xfrm>
          <a:off x="171628" y="1270119"/>
          <a:ext cx="8235948" cy="2243328"/>
        </p:xfrm>
        <a:graphic>
          <a:graphicData uri="http://schemas.openxmlformats.org/drawingml/2006/table">
            <a:tbl>
              <a:tblPr/>
              <a:tblGrid>
                <a:gridCol w="1573911"/>
                <a:gridCol w="1275249"/>
                <a:gridCol w="985497"/>
                <a:gridCol w="1051253"/>
                <a:gridCol w="838570"/>
                <a:gridCol w="837156"/>
                <a:gridCol w="837156"/>
                <a:gridCol w="837156"/>
              </a:tblGrid>
              <a:tr h="279793">
                <a:tc rowSpan="2">
                  <a:txBody>
                    <a:bodyPr/>
                    <a:lstStyle/>
                    <a:p>
                      <a:pPr marL="0" marR="0" algn="ctr">
                        <a:lnSpc>
                          <a:spcPct val="115000"/>
                        </a:lnSpc>
                        <a:spcBef>
                          <a:spcPts val="0"/>
                        </a:spcBef>
                        <a:spcAft>
                          <a:spcPts val="0"/>
                        </a:spcAft>
                      </a:pP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Calibri"/>
                          <a:ea typeface="Calibri"/>
                          <a:cs typeface="Times New Roman"/>
                        </a:rPr>
                        <a:t>Academic Year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600">
                          <a:latin typeface="Calibri"/>
                          <a:ea typeface="Calibri"/>
                          <a:cs typeface="Times New Roman"/>
                        </a:rPr>
                        <a:t>Project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1600">
                          <a:latin typeface="Calibri"/>
                          <a:ea typeface="Calibri"/>
                          <a:cs typeface="Times New Roman"/>
                        </a:rPr>
                        <a:t>Student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79793">
                <a:tc vMerge="1">
                  <a:txBody>
                    <a:bodyPr/>
                    <a:lstStyle/>
                    <a:p>
                      <a:endParaRPr lang="en-US"/>
                    </a:p>
                  </a:txBody>
                  <a:tcPr/>
                </a:tc>
                <a:tc>
                  <a:txBody>
                    <a:bodyPr/>
                    <a:lstStyle/>
                    <a:p>
                      <a:pPr marL="0" marR="0">
                        <a:lnSpc>
                          <a:spcPct val="115000"/>
                        </a:lnSpc>
                        <a:spcBef>
                          <a:spcPts val="0"/>
                        </a:spcBef>
                        <a:spcAft>
                          <a:spcPts val="0"/>
                        </a:spcAft>
                      </a:pPr>
                      <a:r>
                        <a:rPr lang="en-US" sz="1600" b="1">
                          <a:latin typeface="Calibri"/>
                          <a:ea typeface="Calibri"/>
                          <a:cs typeface="Times New Roman"/>
                        </a:rPr>
                        <a:t>Application</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Industry</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latin typeface="Calibri"/>
                          <a:ea typeface="Calibri"/>
                          <a:cs typeface="Times New Roman"/>
                        </a:rPr>
                        <a:t>Research</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100-90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81-90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70-80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&lt;70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2012-13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2013-14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dirty="0">
                          <a:latin typeface="Calibri"/>
                          <a:ea typeface="Calibri"/>
                          <a:cs typeface="Times New Roman"/>
                        </a:rPr>
                        <a:t>2014-15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33</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21</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dirty="0" smtClean="0">
                          <a:latin typeface="Calibri"/>
                          <a:ea typeface="Calibri"/>
                          <a:cs typeface="Times New Roman"/>
                        </a:rPr>
                        <a:t>2015-16</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43</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Chart 4"/>
          <p:cNvGraphicFramePr>
            <a:graphicFrameLocks/>
          </p:cNvGraphicFramePr>
          <p:nvPr>
            <p:extLst/>
          </p:nvPr>
        </p:nvGraphicFramePr>
        <p:xfrm>
          <a:off x="2182338" y="3650225"/>
          <a:ext cx="8568813" cy="3207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nvPr>
        </p:nvGraphicFramePr>
        <p:xfrm>
          <a:off x="8548914" y="1270119"/>
          <a:ext cx="3512457" cy="1935786"/>
        </p:xfrm>
        <a:graphic>
          <a:graphicData uri="http://schemas.openxmlformats.org/drawingml/2006/table">
            <a:tbl>
              <a:tblPr firstRow="1" bandRow="1">
                <a:tableStyleId>{5C22544A-7EE6-4342-B048-85BDC9FD1C3A}</a:tableStyleId>
              </a:tblPr>
              <a:tblGrid>
                <a:gridCol w="1487417"/>
                <a:gridCol w="2025040"/>
              </a:tblGrid>
              <a:tr h="574088">
                <a:tc>
                  <a:txBody>
                    <a:bodyPr/>
                    <a:lstStyle/>
                    <a:p>
                      <a:r>
                        <a:rPr lang="en-US" sz="1800" dirty="0" smtClean="0">
                          <a:solidFill>
                            <a:schemeClr val="bg1"/>
                          </a:solidFill>
                        </a:rPr>
                        <a:t>Category</a:t>
                      </a:r>
                      <a:endParaRPr lang="en-US" sz="1800" dirty="0">
                        <a:solidFill>
                          <a:schemeClr val="bg1"/>
                        </a:solidFill>
                      </a:endParaRPr>
                    </a:p>
                  </a:txBody>
                  <a:tcPr marT="45714" marB="45714"/>
                </a:tc>
                <a:tc>
                  <a:txBody>
                    <a:bodyPr/>
                    <a:lstStyle/>
                    <a:p>
                      <a:r>
                        <a:rPr lang="en-US" sz="1800" dirty="0" smtClean="0">
                          <a:solidFill>
                            <a:schemeClr val="bg1"/>
                          </a:solidFill>
                        </a:rPr>
                        <a:t>Outcome</a:t>
                      </a:r>
                      <a:endParaRPr lang="en-US" sz="1800" dirty="0">
                        <a:solidFill>
                          <a:schemeClr val="bg1"/>
                        </a:solidFill>
                      </a:endParaRPr>
                    </a:p>
                  </a:txBody>
                  <a:tcPr marT="45714" marB="45714"/>
                </a:tc>
              </a:tr>
              <a:tr h="452255">
                <a:tc>
                  <a:txBody>
                    <a:bodyPr/>
                    <a:lstStyle/>
                    <a:p>
                      <a:r>
                        <a:rPr lang="en-US" sz="1200" b="1" dirty="0" smtClean="0"/>
                        <a:t>Application based </a:t>
                      </a:r>
                      <a:endParaRPr lang="en-US" sz="1200" b="1" dirty="0"/>
                    </a:p>
                  </a:txBody>
                  <a:tcPr marT="45714" marB="45714"/>
                </a:tc>
                <a:tc>
                  <a:txBody>
                    <a:bodyPr/>
                    <a:lstStyle/>
                    <a:p>
                      <a:r>
                        <a:rPr lang="en-US" sz="1200" b="1" dirty="0" smtClean="0"/>
                        <a:t>Product</a:t>
                      </a:r>
                      <a:r>
                        <a:rPr lang="en-US" sz="1200" b="1" baseline="0" dirty="0" smtClean="0"/>
                        <a:t> development</a:t>
                      </a:r>
                      <a:endParaRPr lang="en-US" sz="1200" b="1" dirty="0"/>
                    </a:p>
                  </a:txBody>
                  <a:tcPr marT="45714" marB="45714"/>
                </a:tc>
              </a:tr>
              <a:tr h="452029">
                <a:tc>
                  <a:txBody>
                    <a:bodyPr/>
                    <a:lstStyle/>
                    <a:p>
                      <a:r>
                        <a:rPr lang="en-US" sz="1200" b="1" dirty="0" smtClean="0"/>
                        <a:t>Research based </a:t>
                      </a:r>
                      <a:endParaRPr lang="en-US" sz="1200" b="1" dirty="0"/>
                    </a:p>
                  </a:txBody>
                  <a:tcPr marT="45714" marB="45714"/>
                </a:tc>
                <a:tc>
                  <a:txBody>
                    <a:bodyPr/>
                    <a:lstStyle/>
                    <a:p>
                      <a:r>
                        <a:rPr lang="en-US" sz="1200" b="1" dirty="0" smtClean="0"/>
                        <a:t>Research papers Publication</a:t>
                      </a:r>
                      <a:endParaRPr lang="en-US" sz="1200" b="1" dirty="0"/>
                    </a:p>
                  </a:txBody>
                  <a:tcPr marT="45714" marB="45714"/>
                </a:tc>
              </a:tr>
              <a:tr h="452255">
                <a:tc>
                  <a:txBody>
                    <a:bodyPr/>
                    <a:lstStyle/>
                    <a:p>
                      <a:r>
                        <a:rPr lang="en-US" sz="1200" b="1" dirty="0" smtClean="0"/>
                        <a:t>Industry oriented</a:t>
                      </a:r>
                      <a:endParaRPr lang="en-US" sz="1200" b="1" dirty="0"/>
                    </a:p>
                  </a:txBody>
                  <a:tcPr marT="45714" marB="45714"/>
                </a:tc>
                <a:tc>
                  <a:txBody>
                    <a:bodyPr/>
                    <a:lstStyle/>
                    <a:p>
                      <a:r>
                        <a:rPr lang="en-US" sz="1200" b="1" dirty="0" smtClean="0"/>
                        <a:t>Knowledge transfer</a:t>
                      </a:r>
                      <a:endParaRPr lang="en-US" sz="1200" b="1" dirty="0"/>
                    </a:p>
                  </a:txBody>
                  <a:tcPr marT="45714" marB="45714"/>
                </a:tc>
              </a:tr>
            </a:tbl>
          </a:graphicData>
        </a:graphic>
      </p:graphicFrame>
    </p:spTree>
    <p:extLst>
      <p:ext uri="{BB962C8B-B14F-4D97-AF65-F5344CB8AC3E}">
        <p14:creationId xmlns:p14="http://schemas.microsoft.com/office/powerpoint/2010/main" val="962265847"/>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661" y="242249"/>
            <a:ext cx="9197958" cy="747897"/>
          </a:xfrm>
        </p:spPr>
        <p:txBody>
          <a:bodyPr/>
          <a:lstStyle/>
          <a:p>
            <a:r>
              <a:rPr lang="en-US" dirty="0"/>
              <a:t>PO </a:t>
            </a:r>
            <a:r>
              <a:rPr lang="en-US" dirty="0" smtClean="0"/>
              <a:t>Mapping </a:t>
            </a:r>
            <a:r>
              <a:rPr lang="en-US" dirty="0"/>
              <a:t>to all </a:t>
            </a:r>
            <a:r>
              <a:rPr lang="en-US" dirty="0" smtClean="0"/>
              <a:t>Projects</a:t>
            </a:r>
            <a:endParaRPr lang="en-US" dirty="0"/>
          </a:p>
        </p:txBody>
      </p:sp>
      <p:graphicFrame>
        <p:nvGraphicFramePr>
          <p:cNvPr id="4" name="Chart 3"/>
          <p:cNvGraphicFramePr/>
          <p:nvPr>
            <p:extLst/>
          </p:nvPr>
        </p:nvGraphicFramePr>
        <p:xfrm>
          <a:off x="725714" y="1378857"/>
          <a:ext cx="11219543" cy="51090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4476396"/>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0875" y="576263"/>
            <a:ext cx="10515600" cy="1325562"/>
          </a:xfrm>
        </p:spPr>
        <p:txBody>
          <a:bodyPr rtlCol="0">
            <a:normAutofit/>
          </a:bodyPr>
          <a:lstStyle/>
          <a:p>
            <a:pPr algn="ctr" eaLnBrk="1" fontAlgn="auto" hangingPunct="1">
              <a:spcAft>
                <a:spcPts val="0"/>
              </a:spcAft>
              <a:defRPr/>
            </a:pPr>
            <a:r>
              <a:rPr lang="en-US" b="1" dirty="0" smtClean="0">
                <a:solidFill>
                  <a:srgbClr val="003366"/>
                </a:solidFill>
                <a:latin typeface="+mn-lt"/>
              </a:rPr>
              <a:t>Project competitions</a:t>
            </a:r>
          </a:p>
        </p:txBody>
      </p:sp>
      <p:sp>
        <p:nvSpPr>
          <p:cNvPr id="3" name="Content Placeholder 2"/>
          <p:cNvSpPr>
            <a:spLocks noGrp="1"/>
          </p:cNvSpPr>
          <p:nvPr>
            <p:ph idx="4294967295"/>
          </p:nvPr>
        </p:nvSpPr>
        <p:spPr>
          <a:xfrm>
            <a:off x="527050" y="1725613"/>
            <a:ext cx="11160125" cy="4206875"/>
          </a:xfrm>
          <a:prstGeom prst="rect">
            <a:avLst/>
          </a:prstGeom>
        </p:spPr>
        <p:txBody>
          <a:bodyPr rtlCol="0">
            <a:normAutofit fontScale="92500"/>
          </a:bodyPr>
          <a:lstStyle/>
          <a:p>
            <a:pPr eaLnBrk="1" fontAlgn="auto" hangingPunct="1">
              <a:spcAft>
                <a:spcPts val="0"/>
              </a:spcAft>
              <a:defRPr/>
            </a:pPr>
            <a:r>
              <a:rPr lang="en-US" b="1" dirty="0">
                <a:solidFill>
                  <a:schemeClr val="tx1">
                    <a:lumMod val="85000"/>
                    <a:lumOff val="15000"/>
                  </a:schemeClr>
                </a:solidFill>
              </a:rPr>
              <a:t>Mini Project </a:t>
            </a:r>
            <a:r>
              <a:rPr lang="en-US" b="1" dirty="0" smtClean="0">
                <a:solidFill>
                  <a:schemeClr val="tx1">
                    <a:lumMod val="85000"/>
                    <a:lumOff val="15000"/>
                  </a:schemeClr>
                </a:solidFill>
              </a:rPr>
              <a:t>competition ( Department level)</a:t>
            </a:r>
          </a:p>
          <a:p>
            <a:pPr lvl="1" eaLnBrk="1" fontAlgn="auto" hangingPunct="1">
              <a:spcAft>
                <a:spcPts val="0"/>
              </a:spcAft>
              <a:defRPr/>
            </a:pPr>
            <a:r>
              <a:rPr lang="en-US" dirty="0">
                <a:solidFill>
                  <a:schemeClr val="tx1">
                    <a:lumMod val="85000"/>
                    <a:lumOff val="15000"/>
                  </a:schemeClr>
                </a:solidFill>
              </a:rPr>
              <a:t>Webzine –project competition is </a:t>
            </a:r>
            <a:r>
              <a:rPr lang="en-US" dirty="0" smtClean="0">
                <a:solidFill>
                  <a:schemeClr val="tx1">
                    <a:lumMod val="85000"/>
                    <a:lumOff val="15000"/>
                  </a:schemeClr>
                </a:solidFill>
              </a:rPr>
              <a:t>conducted  for Second Year students</a:t>
            </a:r>
          </a:p>
          <a:p>
            <a:pPr lvl="1" eaLnBrk="1" fontAlgn="auto" hangingPunct="1">
              <a:spcAft>
                <a:spcPts val="0"/>
              </a:spcAft>
              <a:defRPr/>
            </a:pPr>
            <a:r>
              <a:rPr lang="en-US" dirty="0" err="1" smtClean="0">
                <a:solidFill>
                  <a:schemeClr val="tx1">
                    <a:lumMod val="85000"/>
                    <a:lumOff val="15000"/>
                  </a:schemeClr>
                </a:solidFill>
              </a:rPr>
              <a:t>MiddleTech</a:t>
            </a:r>
            <a:r>
              <a:rPr lang="en-US" dirty="0" smtClean="0">
                <a:solidFill>
                  <a:schemeClr val="tx1">
                    <a:lumMod val="85000"/>
                    <a:lumOff val="15000"/>
                  </a:schemeClr>
                </a:solidFill>
              </a:rPr>
              <a:t> – Third Year Students</a:t>
            </a:r>
          </a:p>
          <a:p>
            <a:pPr marL="228600" lvl="1" eaLnBrk="1" fontAlgn="auto" hangingPunct="1">
              <a:spcBef>
                <a:spcPts val="1000"/>
              </a:spcBef>
              <a:spcAft>
                <a:spcPts val="0"/>
              </a:spcAft>
              <a:defRPr/>
            </a:pPr>
            <a:r>
              <a:rPr lang="en-US" sz="2800" b="1" dirty="0" smtClean="0">
                <a:solidFill>
                  <a:schemeClr val="tx1">
                    <a:lumMod val="85000"/>
                    <a:lumOff val="15000"/>
                  </a:schemeClr>
                </a:solidFill>
              </a:rPr>
              <a:t>BE Project competition (</a:t>
            </a:r>
            <a:r>
              <a:rPr lang="en-US" sz="2800" b="1" dirty="0">
                <a:solidFill>
                  <a:schemeClr val="tx1">
                    <a:lumMod val="85000"/>
                    <a:lumOff val="15000"/>
                  </a:schemeClr>
                </a:solidFill>
              </a:rPr>
              <a:t>Department </a:t>
            </a:r>
            <a:r>
              <a:rPr lang="en-US" sz="2800" b="1" dirty="0" smtClean="0">
                <a:solidFill>
                  <a:schemeClr val="tx1">
                    <a:lumMod val="85000"/>
                    <a:lumOff val="15000"/>
                  </a:schemeClr>
                </a:solidFill>
              </a:rPr>
              <a:t>level)</a:t>
            </a:r>
          </a:p>
          <a:p>
            <a:pPr marL="685800" lvl="2" eaLnBrk="1" fontAlgn="auto" hangingPunct="1">
              <a:lnSpc>
                <a:spcPct val="100000"/>
              </a:lnSpc>
              <a:spcBef>
                <a:spcPts val="1000"/>
              </a:spcBef>
              <a:spcAft>
                <a:spcPts val="0"/>
              </a:spcAft>
              <a:defRPr/>
            </a:pPr>
            <a:r>
              <a:rPr lang="en-US" dirty="0" smtClean="0">
                <a:solidFill>
                  <a:schemeClr val="tx1">
                    <a:lumMod val="85000"/>
                    <a:lumOff val="15000"/>
                  </a:schemeClr>
                </a:solidFill>
              </a:rPr>
              <a:t>Department conducts competition of  all BE project groups under ACM chapter</a:t>
            </a:r>
          </a:p>
          <a:p>
            <a:pPr marL="685800" lvl="2" eaLnBrk="1" fontAlgn="auto" hangingPunct="1">
              <a:lnSpc>
                <a:spcPct val="100000"/>
              </a:lnSpc>
              <a:spcBef>
                <a:spcPts val="1000"/>
              </a:spcBef>
              <a:spcAft>
                <a:spcPts val="0"/>
              </a:spcAft>
              <a:defRPr/>
            </a:pPr>
            <a:r>
              <a:rPr lang="en-US" dirty="0" smtClean="0">
                <a:solidFill>
                  <a:schemeClr val="tx1">
                    <a:lumMod val="85000"/>
                    <a:lumOff val="15000"/>
                  </a:schemeClr>
                </a:solidFill>
              </a:rPr>
              <a:t>Best 10 projects are selected at department level</a:t>
            </a:r>
          </a:p>
          <a:p>
            <a:pPr marL="228600" lvl="1" eaLnBrk="1" fontAlgn="auto" hangingPunct="1">
              <a:spcBef>
                <a:spcPts val="1000"/>
              </a:spcBef>
              <a:spcAft>
                <a:spcPts val="0"/>
              </a:spcAft>
              <a:defRPr/>
            </a:pPr>
            <a:r>
              <a:rPr lang="en-US" sz="2800" b="1" dirty="0">
                <a:solidFill>
                  <a:schemeClr val="tx1">
                    <a:lumMod val="85000"/>
                    <a:lumOff val="15000"/>
                  </a:schemeClr>
                </a:solidFill>
              </a:rPr>
              <a:t>Project Competitions by R&amp;D </a:t>
            </a:r>
            <a:r>
              <a:rPr lang="en-US" sz="2800" b="1" dirty="0" smtClean="0">
                <a:solidFill>
                  <a:schemeClr val="tx1">
                    <a:lumMod val="85000"/>
                    <a:lumOff val="15000"/>
                  </a:schemeClr>
                </a:solidFill>
              </a:rPr>
              <a:t>cell ( Institute level )-Mind’s Eye</a:t>
            </a:r>
          </a:p>
          <a:p>
            <a:pPr marL="685800" lvl="2" eaLnBrk="1" fontAlgn="auto" hangingPunct="1">
              <a:spcBef>
                <a:spcPts val="1000"/>
              </a:spcBef>
              <a:spcAft>
                <a:spcPts val="0"/>
              </a:spcAft>
              <a:defRPr/>
            </a:pPr>
            <a:r>
              <a:rPr lang="en-US" dirty="0">
                <a:solidFill>
                  <a:schemeClr val="tx1">
                    <a:lumMod val="85000"/>
                    <a:lumOff val="15000"/>
                  </a:schemeClr>
                </a:solidFill>
              </a:rPr>
              <a:t>R&amp;D cell </a:t>
            </a:r>
            <a:r>
              <a:rPr lang="en-US" dirty="0" smtClean="0">
                <a:solidFill>
                  <a:schemeClr val="tx1">
                    <a:lumMod val="85000"/>
                    <a:lumOff val="15000"/>
                  </a:schemeClr>
                </a:solidFill>
              </a:rPr>
              <a:t>conducts competition among 10 best selected projects at institute levels.</a:t>
            </a:r>
            <a:endParaRPr lang="en-US" dirty="0">
              <a:solidFill>
                <a:schemeClr val="tx1">
                  <a:lumMod val="85000"/>
                  <a:lumOff val="15000"/>
                </a:schemeClr>
              </a:solidFill>
            </a:endParaRPr>
          </a:p>
        </p:txBody>
      </p:sp>
    </p:spTree>
    <p:extLst>
      <p:ext uri="{BB962C8B-B14F-4D97-AF65-F5344CB8AC3E}">
        <p14:creationId xmlns:p14="http://schemas.microsoft.com/office/powerpoint/2010/main" val="33861256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Mentoring and Department Level</a:t>
            </a:r>
            <a:endParaRPr lang="en-US" dirty="0"/>
          </a:p>
        </p:txBody>
      </p:sp>
      <p:sp>
        <p:nvSpPr>
          <p:cNvPr id="2" name="Subtitle 1"/>
          <p:cNvSpPr>
            <a:spLocks noGrp="1"/>
          </p:cNvSpPr>
          <p:nvPr>
            <p:ph type="subTitle" idx="1"/>
          </p:nvPr>
        </p:nvSpPr>
        <p:spPr/>
        <p:txBody>
          <a:bodyPr/>
          <a:lstStyle/>
          <a:p>
            <a:endParaRPr lang="en-US"/>
          </a:p>
        </p:txBody>
      </p:sp>
      <p:sp>
        <p:nvSpPr>
          <p:cNvPr id="12" name="Text Placeholder 11"/>
          <p:cNvSpPr>
            <a:spLocks noGrp="1"/>
          </p:cNvSpPr>
          <p:nvPr>
            <p:ph type="body" sz="quarter" idx="10"/>
          </p:nvPr>
        </p:nvSpPr>
        <p:spPr/>
        <p:txBody>
          <a:bodyPr/>
          <a:lstStyle/>
          <a:p>
            <a:r>
              <a:rPr lang="en-US" dirty="0" smtClean="0"/>
              <a:t>TG Effectiveness</a:t>
            </a:r>
            <a:endParaRPr lang="en-US" dirty="0"/>
          </a:p>
        </p:txBody>
      </p:sp>
    </p:spTree>
    <p:extLst>
      <p:ext uri="{BB962C8B-B14F-4D97-AF65-F5344CB8AC3E}">
        <p14:creationId xmlns:p14="http://schemas.microsoft.com/office/powerpoint/2010/main" val="468864935"/>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2140" y="339804"/>
            <a:ext cx="9218774" cy="1107996"/>
          </a:xfrm>
        </p:spPr>
        <p:txBody>
          <a:bodyPr/>
          <a:lstStyle/>
          <a:p>
            <a:pPr eaLnBrk="1" hangingPunct="1"/>
            <a:r>
              <a:rPr lang="en-GB" altLang="en-US" sz="4000" b="1" dirty="0" smtClean="0"/>
              <a:t>Mentoring system to help at individual levels</a:t>
            </a:r>
            <a:r>
              <a:rPr lang="en-US" altLang="en-US" sz="4000" b="1" dirty="0" smtClean="0"/>
              <a:t/>
            </a:r>
            <a:br>
              <a:rPr lang="en-US" altLang="en-US" sz="4000" b="1" dirty="0" smtClean="0"/>
            </a:br>
            <a:endParaRPr lang="en-US" altLang="en-US" sz="4000" b="1" dirty="0" smtClean="0"/>
          </a:p>
        </p:txBody>
      </p:sp>
      <p:sp>
        <p:nvSpPr>
          <p:cNvPr id="3" name="Content Placeholder 2"/>
          <p:cNvSpPr>
            <a:spLocks noGrp="1"/>
          </p:cNvSpPr>
          <p:nvPr>
            <p:ph idx="4294967295"/>
          </p:nvPr>
        </p:nvSpPr>
        <p:spPr>
          <a:xfrm>
            <a:off x="685800" y="1336598"/>
            <a:ext cx="10668000" cy="4351623"/>
          </a:xfrm>
          <a:prstGeom prst="rect">
            <a:avLst/>
          </a:prstGeom>
        </p:spPr>
        <p:txBody>
          <a:bodyPr/>
          <a:lstStyle/>
          <a:p>
            <a:pPr eaLnBrk="1" hangingPunct="1">
              <a:defRPr/>
            </a:pPr>
            <a:r>
              <a:rPr lang="en-GB" sz="2800" dirty="0" smtClean="0"/>
              <a:t>A </a:t>
            </a:r>
            <a:r>
              <a:rPr lang="en-GB" sz="2800" dirty="0"/>
              <a:t>Teacher Guardian book is maintained for each student where details like</a:t>
            </a:r>
            <a:endParaRPr lang="en-US" sz="2800" dirty="0"/>
          </a:p>
          <a:p>
            <a:pPr lvl="1">
              <a:defRPr/>
            </a:pPr>
            <a:r>
              <a:rPr lang="en-GB" sz="2000" dirty="0"/>
              <a:t>Students details</a:t>
            </a:r>
            <a:endParaRPr lang="en-US" sz="2000" dirty="0"/>
          </a:p>
          <a:p>
            <a:pPr lvl="1">
              <a:defRPr/>
            </a:pPr>
            <a:r>
              <a:rPr lang="en-GB" sz="2000" dirty="0"/>
              <a:t>Academic Record metric level onward</a:t>
            </a:r>
            <a:endParaRPr lang="en-US" sz="2000" dirty="0"/>
          </a:p>
          <a:p>
            <a:pPr lvl="1">
              <a:defRPr/>
            </a:pPr>
            <a:r>
              <a:rPr lang="en-GB" sz="2000" dirty="0"/>
              <a:t>Academic Performance</a:t>
            </a:r>
            <a:endParaRPr lang="en-US" sz="2000" dirty="0"/>
          </a:p>
          <a:p>
            <a:pPr lvl="1">
              <a:defRPr/>
            </a:pPr>
            <a:r>
              <a:rPr lang="en-GB" sz="2000" dirty="0"/>
              <a:t>Event participation</a:t>
            </a:r>
            <a:endParaRPr lang="en-US" sz="2000" dirty="0"/>
          </a:p>
          <a:p>
            <a:pPr lvl="1">
              <a:defRPr/>
            </a:pPr>
            <a:r>
              <a:rPr lang="en-GB" sz="2000" dirty="0"/>
              <a:t>Publication</a:t>
            </a:r>
            <a:endParaRPr lang="en-US" sz="2000" dirty="0"/>
          </a:p>
          <a:p>
            <a:pPr lvl="1">
              <a:defRPr/>
            </a:pPr>
            <a:r>
              <a:rPr lang="en-GB" sz="2000" dirty="0"/>
              <a:t>Membership of professional bodies</a:t>
            </a:r>
            <a:endParaRPr lang="en-US" sz="2000" dirty="0"/>
          </a:p>
          <a:p>
            <a:pPr lvl="1">
              <a:defRPr/>
            </a:pPr>
            <a:r>
              <a:rPr lang="en-GB" sz="2000" dirty="0"/>
              <a:t>Competitive Examination Details</a:t>
            </a:r>
            <a:endParaRPr lang="en-US" sz="2000" dirty="0"/>
          </a:p>
          <a:p>
            <a:pPr lvl="1">
              <a:defRPr/>
            </a:pPr>
            <a:r>
              <a:rPr lang="en-GB" sz="2000" dirty="0"/>
              <a:t>Counselling </a:t>
            </a:r>
            <a:r>
              <a:rPr lang="en-GB" sz="2000" dirty="0" smtClean="0"/>
              <a:t>details : for all applicable reasons pertaining to students academic progress</a:t>
            </a:r>
            <a:endParaRPr lang="en-US" sz="2000" dirty="0"/>
          </a:p>
          <a:p>
            <a:pPr lvl="1">
              <a:defRPr/>
            </a:pPr>
            <a:r>
              <a:rPr lang="en-GB" sz="2000" dirty="0"/>
              <a:t>Co-Curricular and Extra-Curricular activities</a:t>
            </a:r>
            <a:r>
              <a:rPr lang="en-GB" sz="2000" dirty="0" smtClean="0"/>
              <a:t>.</a:t>
            </a:r>
            <a:endParaRPr lang="en-US" sz="2000" dirty="0"/>
          </a:p>
        </p:txBody>
      </p:sp>
    </p:spTree>
    <p:extLst>
      <p:ext uri="{BB962C8B-B14F-4D97-AF65-F5344CB8AC3E}">
        <p14:creationId xmlns:p14="http://schemas.microsoft.com/office/powerpoint/2010/main" val="366184735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32472" y="371239"/>
            <a:ext cx="5341438" cy="6212253"/>
          </a:xfrm>
          <a:prstGeom prst="rect">
            <a:avLst/>
          </a:prstGeom>
          <a:solidFill>
            <a:schemeClr val="accent3">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16414" y="198767"/>
            <a:ext cx="9333556" cy="443198"/>
          </a:xfrm>
        </p:spPr>
        <p:txBody>
          <a:bodyPr>
            <a:normAutofit fontScale="90000"/>
          </a:bodyPr>
          <a:lstStyle/>
          <a:p>
            <a:r>
              <a:rPr lang="en-US" dirty="0" smtClean="0"/>
              <a:t>PEOs- Implementation</a:t>
            </a:r>
            <a:endParaRPr lang="en-IN"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75956142"/>
              </p:ext>
            </p:extLst>
          </p:nvPr>
        </p:nvGraphicFramePr>
        <p:xfrm>
          <a:off x="1842873" y="1148232"/>
          <a:ext cx="8686800" cy="548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 name="Group 36"/>
          <p:cNvGrpSpPr/>
          <p:nvPr/>
        </p:nvGrpSpPr>
        <p:grpSpPr>
          <a:xfrm>
            <a:off x="413793" y="641965"/>
            <a:ext cx="10194701" cy="5335150"/>
            <a:chOff x="152400" y="1313764"/>
            <a:chExt cx="8718346" cy="5335150"/>
          </a:xfrm>
          <a:solidFill>
            <a:schemeClr val="accent6"/>
          </a:solidFill>
        </p:grpSpPr>
        <p:grpSp>
          <p:nvGrpSpPr>
            <p:cNvPr id="95" name="Group 94"/>
            <p:cNvGrpSpPr/>
            <p:nvPr/>
          </p:nvGrpSpPr>
          <p:grpSpPr>
            <a:xfrm>
              <a:off x="4138244" y="1313764"/>
              <a:ext cx="4732502" cy="5335150"/>
              <a:chOff x="5317252" y="1313764"/>
              <a:chExt cx="3545585" cy="5335150"/>
            </a:xfrm>
            <a:grpFill/>
          </p:grpSpPr>
          <p:sp>
            <p:nvSpPr>
              <p:cNvPr id="22" name="Rectangle 21"/>
              <p:cNvSpPr/>
              <p:nvPr/>
            </p:nvSpPr>
            <p:spPr>
              <a:xfrm>
                <a:off x="8002067" y="1313764"/>
                <a:ext cx="856335" cy="13465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t>University </a:t>
                </a:r>
                <a:r>
                  <a:rPr lang="en-US" sz="1600" dirty="0" smtClean="0"/>
                  <a:t>Curriculum </a:t>
                </a:r>
                <a:endParaRPr lang="en-IN" sz="1600" dirty="0"/>
              </a:p>
            </p:txBody>
          </p:sp>
          <p:sp>
            <p:nvSpPr>
              <p:cNvPr id="23" name="Rectangle 22"/>
              <p:cNvSpPr/>
              <p:nvPr/>
            </p:nvSpPr>
            <p:spPr>
              <a:xfrm>
                <a:off x="7872046" y="3200400"/>
                <a:ext cx="967154" cy="19248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t>University curriculum  of Second to Final Year</a:t>
                </a:r>
                <a:endParaRPr lang="en-IN" sz="1600" dirty="0"/>
              </a:p>
              <a:p>
                <a:pPr algn="ctr"/>
                <a:endParaRPr lang="en-IN" dirty="0"/>
              </a:p>
            </p:txBody>
          </p:sp>
          <p:cxnSp>
            <p:nvCxnSpPr>
              <p:cNvPr id="82" name="Straight Arrow Connector 81"/>
              <p:cNvCxnSpPr/>
              <p:nvPr/>
            </p:nvCxnSpPr>
            <p:spPr>
              <a:xfrm>
                <a:off x="5334803" y="4149165"/>
                <a:ext cx="742155" cy="1588"/>
              </a:xfrm>
              <a:prstGeom prst="straightConnector1">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317252" y="6044663"/>
                <a:ext cx="742155" cy="1588"/>
              </a:xfrm>
              <a:prstGeom prst="straightConnector1">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7895683" y="5455114"/>
                <a:ext cx="967154" cy="11938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smtClean="0"/>
                  <a:t>R&amp;D , EDC Cell, Incubation Centre</a:t>
                </a:r>
                <a:endParaRPr lang="en-IN" dirty="0"/>
              </a:p>
            </p:txBody>
          </p:sp>
          <p:cxnSp>
            <p:nvCxnSpPr>
              <p:cNvPr id="44" name="Straight Arrow Connector 43"/>
              <p:cNvCxnSpPr>
                <a:stCxn id="40" idx="3"/>
                <a:endCxn id="41" idx="1"/>
              </p:cNvCxnSpPr>
              <p:nvPr/>
            </p:nvCxnSpPr>
            <p:spPr>
              <a:xfrm>
                <a:off x="7125435" y="6052014"/>
                <a:ext cx="770248" cy="0"/>
              </a:xfrm>
              <a:prstGeom prst="straightConnector1">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152400" y="1447800"/>
              <a:ext cx="7395878" cy="5061414"/>
              <a:chOff x="152400" y="1447800"/>
              <a:chExt cx="7395878" cy="5061414"/>
            </a:xfrm>
            <a:grpFill/>
          </p:grpSpPr>
          <p:sp>
            <p:nvSpPr>
              <p:cNvPr id="6" name="Rectangle 5"/>
              <p:cNvSpPr/>
              <p:nvPr/>
            </p:nvSpPr>
            <p:spPr>
              <a:xfrm>
                <a:off x="152400" y="3048000"/>
                <a:ext cx="838200" cy="762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t>VISSION</a:t>
                </a:r>
                <a:endParaRPr lang="en-IN" sz="1400" dirty="0"/>
              </a:p>
            </p:txBody>
          </p:sp>
          <p:sp>
            <p:nvSpPr>
              <p:cNvPr id="7" name="Rectangle 6"/>
              <p:cNvSpPr/>
              <p:nvPr/>
            </p:nvSpPr>
            <p:spPr>
              <a:xfrm>
                <a:off x="1981200" y="3048000"/>
                <a:ext cx="990600"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t>MISSION</a:t>
                </a:r>
                <a:endParaRPr lang="en-IN" sz="1600" dirty="0"/>
              </a:p>
            </p:txBody>
          </p:sp>
          <p:cxnSp>
            <p:nvCxnSpPr>
              <p:cNvPr id="43" name="Straight Arrow Connector 42"/>
              <p:cNvCxnSpPr/>
              <p:nvPr/>
            </p:nvCxnSpPr>
            <p:spPr>
              <a:xfrm>
                <a:off x="990600" y="3505200"/>
                <a:ext cx="990600" cy="1588"/>
              </a:xfrm>
              <a:prstGeom prst="straightConnector1">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2456811" y="1447800"/>
                <a:ext cx="4094925" cy="5061414"/>
                <a:chOff x="2271539" y="1447800"/>
                <a:chExt cx="3871564" cy="5061414"/>
              </a:xfrm>
              <a:grpFill/>
            </p:grpSpPr>
            <p:grpSp>
              <p:nvGrpSpPr>
                <p:cNvPr id="33" name="Group 32"/>
                <p:cNvGrpSpPr/>
                <p:nvPr/>
              </p:nvGrpSpPr>
              <p:grpSpPr>
                <a:xfrm>
                  <a:off x="2271539" y="1447800"/>
                  <a:ext cx="3871564" cy="5061414"/>
                  <a:chOff x="2271539" y="1447800"/>
                  <a:chExt cx="3871564" cy="5061414"/>
                </a:xfrm>
                <a:grpFill/>
              </p:grpSpPr>
              <p:sp>
                <p:nvSpPr>
                  <p:cNvPr id="13" name="Rectangle 12"/>
                  <p:cNvSpPr/>
                  <p:nvPr/>
                </p:nvSpPr>
                <p:spPr>
                  <a:xfrm>
                    <a:off x="4847703" y="1524000"/>
                    <a:ext cx="1295400" cy="9144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IN" sz="1400" dirty="0"/>
                      <a:t>Foundation for basic engineering</a:t>
                    </a:r>
                  </a:p>
                </p:txBody>
              </p:sp>
              <p:grpSp>
                <p:nvGrpSpPr>
                  <p:cNvPr id="35" name="Group 34"/>
                  <p:cNvGrpSpPr/>
                  <p:nvPr/>
                </p:nvGrpSpPr>
                <p:grpSpPr>
                  <a:xfrm>
                    <a:off x="2271539" y="1447800"/>
                    <a:ext cx="1639597" cy="4923307"/>
                    <a:chOff x="2271539" y="1447800"/>
                    <a:chExt cx="1639597" cy="5538720"/>
                  </a:xfrm>
                  <a:grpFill/>
                </p:grpSpPr>
                <p:sp>
                  <p:nvSpPr>
                    <p:cNvPr id="8" name="Rectangle 7"/>
                    <p:cNvSpPr/>
                    <p:nvPr/>
                  </p:nvSpPr>
                  <p:spPr>
                    <a:xfrm>
                      <a:off x="3046612" y="1447800"/>
                      <a:ext cx="864524" cy="914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dirty="0"/>
                        <a:t>PEO1</a:t>
                      </a:r>
                      <a:endParaRPr lang="en-IN" sz="2400" dirty="0"/>
                    </a:p>
                  </p:txBody>
                </p:sp>
                <p:cxnSp>
                  <p:nvCxnSpPr>
                    <p:cNvPr id="28" name="Shape 27"/>
                    <p:cNvCxnSpPr>
                      <a:endCxn id="8" idx="1"/>
                    </p:cNvCxnSpPr>
                    <p:nvPr/>
                  </p:nvCxnSpPr>
                  <p:spPr>
                    <a:xfrm rot="5400000" flipH="1" flipV="1">
                      <a:off x="1987563" y="2188977"/>
                      <a:ext cx="1343025" cy="775073"/>
                    </a:xfrm>
                    <a:prstGeom prst="bentConnector2">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996736" y="6072120"/>
                      <a:ext cx="864524" cy="9144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000" dirty="0" smtClean="0"/>
                        <a:t>PEO 4</a:t>
                      </a:r>
                      <a:endParaRPr lang="en-IN" sz="2400" dirty="0"/>
                    </a:p>
                  </p:txBody>
                </p:sp>
              </p:grpSp>
              <p:sp>
                <p:nvSpPr>
                  <p:cNvPr id="40" name="Rectangle 39"/>
                  <p:cNvSpPr/>
                  <p:nvPr/>
                </p:nvSpPr>
                <p:spPr>
                  <a:xfrm>
                    <a:off x="4847702" y="5594814"/>
                    <a:ext cx="1295400" cy="914400"/>
                  </a:xfrm>
                  <a:prstGeom prst="rect">
                    <a:avLst/>
                  </a:prstGeom>
                  <a:solidFill>
                    <a:schemeClr val="tx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IN" sz="1400" dirty="0" smtClean="0"/>
                      <a:t>R&amp;D and EDC</a:t>
                    </a:r>
                    <a:endParaRPr lang="en-IN" sz="1400" dirty="0"/>
                  </a:p>
                </p:txBody>
              </p:sp>
            </p:grpSp>
            <p:cxnSp>
              <p:nvCxnSpPr>
                <p:cNvPr id="75" name="Straight Arrow Connector 74"/>
                <p:cNvCxnSpPr>
                  <a:stCxn id="8" idx="3"/>
                </p:cNvCxnSpPr>
                <p:nvPr/>
              </p:nvCxnSpPr>
              <p:spPr>
                <a:xfrm>
                  <a:off x="3911136" y="1854200"/>
                  <a:ext cx="962540" cy="0"/>
                </a:xfrm>
                <a:prstGeom prst="straightConnector1">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2971799" y="2951957"/>
                <a:ext cx="4576479" cy="2225350"/>
                <a:chOff x="2758442" y="2951957"/>
                <a:chExt cx="4326853" cy="2225350"/>
              </a:xfrm>
              <a:grpFill/>
            </p:grpSpPr>
            <p:grpSp>
              <p:nvGrpSpPr>
                <p:cNvPr id="78" name="Group 77"/>
                <p:cNvGrpSpPr/>
                <p:nvPr/>
              </p:nvGrpSpPr>
              <p:grpSpPr>
                <a:xfrm>
                  <a:off x="2758442" y="2951957"/>
                  <a:ext cx="3818312" cy="2225350"/>
                  <a:chOff x="2834642" y="2951957"/>
                  <a:chExt cx="3818312" cy="2225350"/>
                </a:xfrm>
                <a:grpFill/>
              </p:grpSpPr>
              <p:sp>
                <p:nvSpPr>
                  <p:cNvPr id="12" name="Rectangle 11"/>
                  <p:cNvSpPr/>
                  <p:nvPr/>
                </p:nvSpPr>
                <p:spPr>
                  <a:xfrm>
                    <a:off x="4923907" y="2951957"/>
                    <a:ext cx="1729047" cy="20066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endParaRPr lang="en-US" sz="1400" dirty="0" smtClean="0">
                      <a:solidFill>
                        <a:schemeClr val="bg1"/>
                      </a:solidFill>
                    </a:endParaRPr>
                  </a:p>
                  <a:p>
                    <a:pPr lvl="0"/>
                    <a:r>
                      <a:rPr lang="en-US" sz="1400" dirty="0" smtClean="0">
                        <a:solidFill>
                          <a:schemeClr val="bg1"/>
                        </a:solidFill>
                      </a:rPr>
                      <a:t>Programming </a:t>
                    </a:r>
                    <a:r>
                      <a:rPr lang="en-US" sz="1400" dirty="0">
                        <a:solidFill>
                          <a:schemeClr val="bg1"/>
                        </a:solidFill>
                      </a:rPr>
                      <a:t>Tools</a:t>
                    </a:r>
                  </a:p>
                  <a:p>
                    <a:endParaRPr lang="en-US" sz="1400" dirty="0" smtClean="0">
                      <a:solidFill>
                        <a:schemeClr val="bg1"/>
                      </a:solidFill>
                    </a:endParaRPr>
                  </a:p>
                  <a:p>
                    <a:r>
                      <a:rPr lang="en-US" sz="1400" dirty="0" smtClean="0">
                        <a:solidFill>
                          <a:schemeClr val="bg1"/>
                        </a:solidFill>
                      </a:rPr>
                      <a:t>Independent </a:t>
                    </a:r>
                    <a:r>
                      <a:rPr lang="en-US" sz="1400" dirty="0">
                        <a:solidFill>
                          <a:schemeClr val="bg1"/>
                        </a:solidFill>
                      </a:rPr>
                      <a:t>&amp; Critical thinking and problem </a:t>
                    </a:r>
                    <a:r>
                      <a:rPr lang="en-US" sz="1400" dirty="0" smtClean="0">
                        <a:solidFill>
                          <a:schemeClr val="bg1"/>
                        </a:solidFill>
                      </a:rPr>
                      <a:t>solving</a:t>
                    </a:r>
                  </a:p>
                  <a:p>
                    <a:pPr lvl="0"/>
                    <a:endParaRPr lang="en-US" sz="1400" dirty="0" smtClean="0">
                      <a:solidFill>
                        <a:schemeClr val="bg1"/>
                      </a:solidFill>
                    </a:endParaRPr>
                  </a:p>
                  <a:p>
                    <a:pPr lvl="0"/>
                    <a:r>
                      <a:rPr lang="en-US" sz="1400" dirty="0" smtClean="0">
                        <a:solidFill>
                          <a:schemeClr val="bg1"/>
                        </a:solidFill>
                      </a:rPr>
                      <a:t>Best </a:t>
                    </a:r>
                    <a:r>
                      <a:rPr lang="en-US" sz="1400" dirty="0">
                        <a:solidFill>
                          <a:schemeClr val="bg1"/>
                        </a:solidFill>
                      </a:rPr>
                      <a:t>Practices &amp; Technologies</a:t>
                    </a:r>
                  </a:p>
                  <a:p>
                    <a:endParaRPr lang="en-US" sz="1400" dirty="0">
                      <a:solidFill>
                        <a:schemeClr val="bg1"/>
                      </a:solidFill>
                    </a:endParaRPr>
                  </a:p>
                  <a:p>
                    <a:pPr lvl="0"/>
                    <a:endParaRPr lang="en-US" sz="1400" dirty="0">
                      <a:solidFill>
                        <a:schemeClr val="bg1"/>
                      </a:solidFill>
                    </a:endParaRPr>
                  </a:p>
                </p:txBody>
              </p:sp>
              <p:grpSp>
                <p:nvGrpSpPr>
                  <p:cNvPr id="51" name="Group 50"/>
                  <p:cNvGrpSpPr/>
                  <p:nvPr/>
                </p:nvGrpSpPr>
                <p:grpSpPr>
                  <a:xfrm>
                    <a:off x="2834642" y="3124200"/>
                    <a:ext cx="1152700" cy="2053107"/>
                    <a:chOff x="2462054" y="2971800"/>
                    <a:chExt cx="1192451" cy="2053107"/>
                  </a:xfrm>
                  <a:grpFill/>
                </p:grpSpPr>
                <p:sp>
                  <p:nvSpPr>
                    <p:cNvPr id="9" name="Rectangle 8"/>
                    <p:cNvSpPr/>
                    <p:nvPr/>
                  </p:nvSpPr>
                  <p:spPr>
                    <a:xfrm>
                      <a:off x="2708570" y="2971800"/>
                      <a:ext cx="945935" cy="205310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400" dirty="0"/>
                        <a:t>PEO2</a:t>
                      </a:r>
                    </a:p>
                    <a:p>
                      <a:pPr algn="ctr"/>
                      <a:endParaRPr lang="en-US" sz="2400" dirty="0"/>
                    </a:p>
                    <a:p>
                      <a:pPr algn="ctr"/>
                      <a:r>
                        <a:rPr lang="en-US" sz="2400" dirty="0" smtClean="0"/>
                        <a:t>PEO 5</a:t>
                      </a:r>
                      <a:endParaRPr lang="en-US" sz="2400" dirty="0"/>
                    </a:p>
                    <a:p>
                      <a:pPr algn="ctr"/>
                      <a:endParaRPr lang="en-US" sz="2400" dirty="0"/>
                    </a:p>
                    <a:p>
                      <a:pPr algn="ctr"/>
                      <a:r>
                        <a:rPr lang="en-US" sz="2400" dirty="0" smtClean="0"/>
                        <a:t>PEO 6</a:t>
                      </a:r>
                      <a:endParaRPr lang="en-IN" sz="2400" dirty="0"/>
                    </a:p>
                  </p:txBody>
                </p:sp>
                <p:cxnSp>
                  <p:nvCxnSpPr>
                    <p:cNvPr id="48" name="Elbow Connector 47"/>
                    <p:cNvCxnSpPr>
                      <a:stCxn id="7" idx="3"/>
                      <a:endCxn id="9" idx="1"/>
                    </p:cNvCxnSpPr>
                    <p:nvPr/>
                  </p:nvCxnSpPr>
                  <p:spPr>
                    <a:xfrm>
                      <a:off x="2462054" y="3352800"/>
                      <a:ext cx="246516" cy="645554"/>
                    </a:xfrm>
                    <a:prstGeom prst="bentConnector3">
                      <a:avLst>
                        <a:gd name="adj1" fmla="val 50000"/>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83" name="Elbow Connector 82"/>
                <p:cNvCxnSpPr>
                  <a:endCxn id="23" idx="1"/>
                </p:cNvCxnSpPr>
                <p:nvPr/>
              </p:nvCxnSpPr>
              <p:spPr>
                <a:xfrm>
                  <a:off x="6576754" y="4162822"/>
                  <a:ext cx="508541" cy="12700"/>
                </a:xfrm>
                <a:prstGeom prst="bentConnector3">
                  <a:avLst>
                    <a:gd name="adj1" fmla="val 50000"/>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58" name="TextBox 57"/>
          <p:cNvSpPr txBox="1"/>
          <p:nvPr/>
        </p:nvSpPr>
        <p:spPr>
          <a:xfrm>
            <a:off x="1349895" y="2434035"/>
            <a:ext cx="1353140" cy="646331"/>
          </a:xfrm>
          <a:prstGeom prst="rect">
            <a:avLst/>
          </a:prstGeom>
          <a:noFill/>
        </p:spPr>
        <p:txBody>
          <a:bodyPr wrap="square" rtlCol="0">
            <a:spAutoFit/>
          </a:bodyPr>
          <a:lstStyle/>
          <a:p>
            <a:r>
              <a:rPr lang="en-US" sz="1200" b="1" dirty="0"/>
              <a:t>Implemented </a:t>
            </a:r>
          </a:p>
          <a:p>
            <a:endParaRPr lang="en-US" sz="1200" b="1" dirty="0"/>
          </a:p>
          <a:p>
            <a:r>
              <a:rPr lang="en-US" sz="1200" b="1" dirty="0"/>
              <a:t>through</a:t>
            </a:r>
            <a:endParaRPr lang="en-IN" sz="1200" b="1" dirty="0"/>
          </a:p>
        </p:txBody>
      </p:sp>
      <p:sp>
        <p:nvSpPr>
          <p:cNvPr id="65" name="TextBox 64"/>
          <p:cNvSpPr txBox="1"/>
          <p:nvPr/>
        </p:nvSpPr>
        <p:spPr>
          <a:xfrm>
            <a:off x="2431829" y="750906"/>
            <a:ext cx="1441420" cy="369332"/>
          </a:xfrm>
          <a:prstGeom prst="rect">
            <a:avLst/>
          </a:prstGeom>
          <a:noFill/>
        </p:spPr>
        <p:txBody>
          <a:bodyPr wrap="square" rtlCol="0">
            <a:spAutoFit/>
          </a:bodyPr>
          <a:lstStyle/>
          <a:p>
            <a:r>
              <a:rPr lang="en-US" dirty="0"/>
              <a:t>Achieved by</a:t>
            </a:r>
            <a:endParaRPr lang="en-IN" dirty="0"/>
          </a:p>
        </p:txBody>
      </p:sp>
      <p:sp>
        <p:nvSpPr>
          <p:cNvPr id="66" name="TextBox 65"/>
          <p:cNvSpPr txBox="1"/>
          <p:nvPr/>
        </p:nvSpPr>
        <p:spPr>
          <a:xfrm>
            <a:off x="5224565" y="644646"/>
            <a:ext cx="814074" cy="923330"/>
          </a:xfrm>
          <a:prstGeom prst="rect">
            <a:avLst/>
          </a:prstGeom>
          <a:noFill/>
        </p:spPr>
        <p:txBody>
          <a:bodyPr wrap="square" rtlCol="0">
            <a:spAutoFit/>
          </a:bodyPr>
          <a:lstStyle/>
          <a:p>
            <a:r>
              <a:rPr lang="en-US" dirty="0"/>
              <a:t>Deals</a:t>
            </a:r>
          </a:p>
          <a:p>
            <a:endParaRPr lang="en-US" dirty="0"/>
          </a:p>
          <a:p>
            <a:r>
              <a:rPr lang="en-US" dirty="0"/>
              <a:t> with</a:t>
            </a:r>
            <a:endParaRPr lang="en-IN" dirty="0"/>
          </a:p>
        </p:txBody>
      </p:sp>
      <p:sp>
        <p:nvSpPr>
          <p:cNvPr id="93" name="TextBox 92"/>
          <p:cNvSpPr txBox="1"/>
          <p:nvPr/>
        </p:nvSpPr>
        <p:spPr>
          <a:xfrm>
            <a:off x="7900559" y="805171"/>
            <a:ext cx="1371600" cy="923330"/>
          </a:xfrm>
          <a:prstGeom prst="rect">
            <a:avLst/>
          </a:prstGeom>
          <a:noFill/>
        </p:spPr>
        <p:txBody>
          <a:bodyPr wrap="square" rtlCol="0">
            <a:spAutoFit/>
          </a:bodyPr>
          <a:lstStyle/>
          <a:p>
            <a:r>
              <a:rPr lang="en-US" dirty="0"/>
              <a:t>Attained</a:t>
            </a:r>
          </a:p>
          <a:p>
            <a:r>
              <a:rPr lang="en-US" dirty="0"/>
              <a:t> </a:t>
            </a:r>
          </a:p>
          <a:p>
            <a:r>
              <a:rPr lang="en-US" dirty="0"/>
              <a:t>by</a:t>
            </a:r>
            <a:endParaRPr lang="en-IN" dirty="0"/>
          </a:p>
        </p:txBody>
      </p:sp>
      <p:cxnSp>
        <p:nvCxnSpPr>
          <p:cNvPr id="38" name="Straight Arrow Connector 37"/>
          <p:cNvCxnSpPr>
            <a:stCxn id="93" idx="1"/>
            <a:endCxn id="93" idx="3"/>
          </p:cNvCxnSpPr>
          <p:nvPr/>
        </p:nvCxnSpPr>
        <p:spPr>
          <a:xfrm>
            <a:off x="7900559" y="1266836"/>
            <a:ext cx="1371600" cy="0"/>
          </a:xfrm>
          <a:prstGeom prst="straightConnector1">
            <a:avLst/>
          </a:prstGeom>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rot="16200000" flipH="1">
            <a:off x="2588908" y="3798715"/>
            <a:ext cx="2026190" cy="987146"/>
          </a:xfrm>
          <a:prstGeom prst="bentConnector2">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343344" y="6122320"/>
            <a:ext cx="519694" cy="400110"/>
          </a:xfrm>
          <a:prstGeom prst="rect">
            <a:avLst/>
          </a:prstGeom>
        </p:spPr>
        <p:txBody>
          <a:bodyPr wrap="none">
            <a:spAutoFit/>
          </a:bodyPr>
          <a:lstStyle/>
          <a:p>
            <a:r>
              <a:rPr lang="en-US" sz="2000" b="1" dirty="0" smtClean="0">
                <a:solidFill>
                  <a:srgbClr val="FF0000"/>
                </a:solidFill>
              </a:rPr>
              <a:t>PO</a:t>
            </a:r>
            <a:endParaRPr lang="en-US" sz="2000" b="1" dirty="0">
              <a:solidFill>
                <a:srgbClr val="FF0000"/>
              </a:solidFill>
            </a:endParaRPr>
          </a:p>
        </p:txBody>
      </p:sp>
      <p:sp>
        <p:nvSpPr>
          <p:cNvPr id="42" name="Rectangle 41"/>
          <p:cNvSpPr/>
          <p:nvPr/>
        </p:nvSpPr>
        <p:spPr>
          <a:xfrm>
            <a:off x="9634016" y="1662090"/>
            <a:ext cx="533800" cy="400110"/>
          </a:xfrm>
          <a:prstGeom prst="rect">
            <a:avLst/>
          </a:prstGeom>
        </p:spPr>
        <p:txBody>
          <a:bodyPr wrap="none">
            <a:spAutoFit/>
          </a:bodyPr>
          <a:lstStyle/>
          <a:p>
            <a:r>
              <a:rPr lang="en-US" sz="2000" b="1" dirty="0" smtClean="0">
                <a:solidFill>
                  <a:schemeClr val="bg1"/>
                </a:solidFill>
              </a:rPr>
              <a:t>CO</a:t>
            </a:r>
            <a:endParaRPr lang="en-US" sz="2000" b="1" dirty="0">
              <a:solidFill>
                <a:schemeClr val="bg1"/>
              </a:solidFill>
            </a:endParaRPr>
          </a:p>
        </p:txBody>
      </p:sp>
      <p:sp>
        <p:nvSpPr>
          <p:cNvPr id="45" name="Rectangle 44"/>
          <p:cNvSpPr/>
          <p:nvPr/>
        </p:nvSpPr>
        <p:spPr>
          <a:xfrm>
            <a:off x="9549941" y="4086703"/>
            <a:ext cx="570693" cy="400110"/>
          </a:xfrm>
          <a:prstGeom prst="rect">
            <a:avLst/>
          </a:prstGeom>
        </p:spPr>
        <p:txBody>
          <a:bodyPr wrap="square">
            <a:spAutoFit/>
          </a:bodyPr>
          <a:lstStyle/>
          <a:p>
            <a:r>
              <a:rPr lang="en-US" sz="2000" b="1" dirty="0" smtClean="0">
                <a:solidFill>
                  <a:schemeClr val="bg1"/>
                </a:solidFill>
              </a:rPr>
              <a:t>CO</a:t>
            </a:r>
            <a:endParaRPr lang="en-US" sz="2000" b="1" dirty="0">
              <a:solidFill>
                <a:schemeClr val="bg1"/>
              </a:solidFill>
            </a:endParaRPr>
          </a:p>
        </p:txBody>
      </p:sp>
    </p:spTree>
    <p:extLst>
      <p:ext uri="{BB962C8B-B14F-4D97-AF65-F5344CB8AC3E}">
        <p14:creationId xmlns:p14="http://schemas.microsoft.com/office/powerpoint/2010/main" val="69505374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360000" y="1238535"/>
          <a:ext cx="9525001" cy="5443843"/>
        </p:xfrm>
        <a:graphic>
          <a:graphicData uri="http://schemas.openxmlformats.org/drawingml/2006/table">
            <a:tbl>
              <a:tblPr/>
              <a:tblGrid>
                <a:gridCol w="713746"/>
                <a:gridCol w="2636041"/>
                <a:gridCol w="917360"/>
                <a:gridCol w="1012600"/>
                <a:gridCol w="1054199"/>
                <a:gridCol w="1523825"/>
                <a:gridCol w="1667230"/>
              </a:tblGrid>
              <a:tr h="694592">
                <a:tc>
                  <a:txBody>
                    <a:bodyPr/>
                    <a:lstStyle/>
                    <a:p>
                      <a:pPr marL="0" marR="0">
                        <a:lnSpc>
                          <a:spcPct val="115000"/>
                        </a:lnSpc>
                        <a:spcBef>
                          <a:spcPts val="0"/>
                        </a:spcBef>
                        <a:spcAft>
                          <a:spcPts val="0"/>
                        </a:spcAft>
                      </a:pPr>
                      <a:r>
                        <a:rPr lang="en-IN" sz="1400" b="1" dirty="0">
                          <a:solidFill>
                            <a:schemeClr val="bg1"/>
                          </a:solidFill>
                          <a:latin typeface="Calibri"/>
                          <a:ea typeface="Calibri"/>
                          <a:cs typeface="Times New Roman"/>
                        </a:rPr>
                        <a:t>Roll No.</a:t>
                      </a:r>
                      <a:endParaRPr lang="en-US" sz="1200" dirty="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15000"/>
                        </a:lnSpc>
                        <a:spcBef>
                          <a:spcPts val="0"/>
                        </a:spcBef>
                        <a:spcAft>
                          <a:spcPts val="0"/>
                        </a:spcAft>
                      </a:pPr>
                      <a:r>
                        <a:rPr lang="en-IN" sz="1400" b="1" dirty="0">
                          <a:solidFill>
                            <a:schemeClr val="bg1"/>
                          </a:solidFill>
                          <a:latin typeface="Calibri"/>
                          <a:ea typeface="Calibri"/>
                          <a:cs typeface="Times New Roman"/>
                        </a:rPr>
                        <a:t>Name</a:t>
                      </a:r>
                      <a:endParaRPr lang="en-US" sz="1200" dirty="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A.Y 2012-13(SE)</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A.Y 2013-14(TE)</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A.Y 2014-15(BE)</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Company in which placed</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dirty="0">
                          <a:solidFill>
                            <a:schemeClr val="bg1"/>
                          </a:solidFill>
                          <a:latin typeface="Calibri"/>
                          <a:ea typeface="Calibri"/>
                          <a:cs typeface="Times New Roman"/>
                        </a:rPr>
                        <a:t>Achievement /award</a:t>
                      </a:r>
                      <a:endParaRPr lang="en-US" sz="1200" dirty="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dirty="0" err="1" smtClean="0">
                          <a:solidFill>
                            <a:srgbClr val="00000A"/>
                          </a:solidFill>
                          <a:latin typeface="Calibri"/>
                          <a:ea typeface="Calibri"/>
                          <a:cs typeface="Times New Roman"/>
                        </a:rPr>
                        <a:t>SwapnaliPadwal</a:t>
                      </a:r>
                      <a:endParaRPr lang="en-US" sz="12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3 </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Jyoti Bansal</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4</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Alpesh Bapna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5</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Sejal Bhagwat</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08084">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6</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Drishti Bhati</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ACCENTURE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7</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dirty="0">
                          <a:solidFill>
                            <a:srgbClr val="00000A"/>
                          </a:solidFill>
                          <a:latin typeface="Calibri"/>
                          <a:ea typeface="Calibri"/>
                          <a:cs typeface="Times New Roman"/>
                        </a:rPr>
                        <a:t>Nikita Deepak</a:t>
                      </a:r>
                      <a:endParaRPr lang="en-US" sz="12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75492">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8</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Vinodkumar Nemaram</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9</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Shashikant Chauhan                                       </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10</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Sushil Chaurasia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11</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Sneha Chendvankar</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12 </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Vinay Chaudhari</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13</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Jay Darji</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14</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Siddhesh Dhotre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15</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Dwivedi Saranjh</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L&amp;T</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08083">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16</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Akshay Anbhawane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ACCENTURE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0257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17</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Prathamesh Gawade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dirty="0">
                          <a:solidFill>
                            <a:srgbClr val="00000A"/>
                          </a:solidFill>
                          <a:latin typeface="Calibri"/>
                          <a:ea typeface="Calibri"/>
                          <a:cs typeface="Times New Roman"/>
                        </a:rPr>
                        <a:t>A</a:t>
                      </a:r>
                      <a:endParaRPr lang="en-US" sz="12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ACCENTURE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18</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Jinal Mehta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20</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Abhijeet Gupta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dirty="0">
                          <a:solidFill>
                            <a:schemeClr val="bg1"/>
                          </a:solidFill>
                          <a:latin typeface="Calibri"/>
                          <a:ea typeface="Calibri"/>
                          <a:cs typeface="Times New Roman"/>
                        </a:rPr>
                        <a:t>21</a:t>
                      </a:r>
                      <a:endParaRPr lang="en-US" sz="1200" dirty="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Dheeraj Gupta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IGATE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Title 1"/>
          <p:cNvSpPr>
            <a:spLocks noGrp="1"/>
          </p:cNvSpPr>
          <p:nvPr>
            <p:ph type="title"/>
          </p:nvPr>
        </p:nvSpPr>
        <p:spPr>
          <a:xfrm>
            <a:off x="1679307" y="269545"/>
            <a:ext cx="9389027" cy="1107996"/>
          </a:xfrm>
        </p:spPr>
        <p:txBody>
          <a:bodyPr>
            <a:normAutofit/>
          </a:bodyPr>
          <a:lstStyle/>
          <a:p>
            <a:pPr eaLnBrk="1" hangingPunct="1"/>
            <a:r>
              <a:rPr lang="en-US" altLang="en-US" sz="3600" b="1" dirty="0" smtClean="0"/>
              <a:t>Classification of Students as per their Academic Performance</a:t>
            </a:r>
          </a:p>
        </p:txBody>
      </p:sp>
    </p:spTree>
    <p:extLst>
      <p:ext uri="{BB962C8B-B14F-4D97-AF65-F5344CB8AC3E}">
        <p14:creationId xmlns:p14="http://schemas.microsoft.com/office/powerpoint/2010/main" val="1873659646"/>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485901" y="1397436"/>
          <a:ext cx="3886199" cy="2435165"/>
        </p:xfrm>
        <a:graphic>
          <a:graphicData uri="http://schemas.openxmlformats.org/drawingml/2006/table">
            <a:tbl>
              <a:tblPr>
                <a:tableStyleId>{3C2FFA5D-87B4-456A-9821-1D502468CF0F}</a:tableStyleId>
              </a:tblPr>
              <a:tblGrid>
                <a:gridCol w="1870461"/>
                <a:gridCol w="1162227"/>
                <a:gridCol w="853511"/>
              </a:tblGrid>
              <a:tr h="400733">
                <a:tc gridSpan="3">
                  <a:txBody>
                    <a:bodyPr/>
                    <a:lstStyle/>
                    <a:p>
                      <a:pPr algn="ctr" fontAlgn="b"/>
                      <a:r>
                        <a:rPr lang="en-US" sz="2400" u="none" strike="noStrike" dirty="0"/>
                        <a:t>FE</a:t>
                      </a:r>
                      <a:endParaRPr lang="en-US" sz="24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33513">
                <a:tc>
                  <a:txBody>
                    <a:bodyPr/>
                    <a:lstStyle/>
                    <a:p>
                      <a:pPr algn="l" fontAlgn="b"/>
                      <a:r>
                        <a:rPr lang="en-US" sz="1400" u="none" strike="noStrike" dirty="0"/>
                        <a:t> </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Sem-I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Sem-II</a:t>
                      </a:r>
                      <a:endParaRPr lang="en-US" sz="1400" b="0" i="0" u="none" strike="noStrike">
                        <a:solidFill>
                          <a:srgbClr val="000000"/>
                        </a:solidFill>
                        <a:latin typeface="Calibri"/>
                      </a:endParaRPr>
                    </a:p>
                  </a:txBody>
                  <a:tcPr marL="0" marR="0" marT="0" marB="0" anchor="b"/>
                </a:tc>
              </a:tr>
              <a:tr h="333513">
                <a:tc>
                  <a:txBody>
                    <a:bodyPr/>
                    <a:lstStyle/>
                    <a:p>
                      <a:pPr algn="l" fontAlgn="b"/>
                      <a:r>
                        <a:rPr lang="en-US" sz="1400" u="none" strike="noStrike" dirty="0"/>
                        <a:t>Attendance</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63.4</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70</a:t>
                      </a:r>
                      <a:endParaRPr lang="en-US" sz="1400" b="0" i="0" u="none" strike="noStrike">
                        <a:solidFill>
                          <a:srgbClr val="000000"/>
                        </a:solidFill>
                        <a:latin typeface="Calibri"/>
                      </a:endParaRPr>
                    </a:p>
                  </a:txBody>
                  <a:tcPr marL="0" marR="0" marT="0" marB="0" anchor="b"/>
                </a:tc>
              </a:tr>
              <a:tr h="333513">
                <a:tc>
                  <a:txBody>
                    <a:bodyPr/>
                    <a:lstStyle/>
                    <a:p>
                      <a:pPr algn="l" fontAlgn="b"/>
                      <a:r>
                        <a:rPr lang="en-US" sz="1400" u="none" strike="noStrike" dirty="0"/>
                        <a:t>TT-I</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49.6</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46</a:t>
                      </a:r>
                      <a:endParaRPr lang="en-US" sz="1400" b="0" i="0" u="none" strike="noStrike">
                        <a:solidFill>
                          <a:srgbClr val="000000"/>
                        </a:solidFill>
                        <a:latin typeface="Calibri"/>
                      </a:endParaRPr>
                    </a:p>
                  </a:txBody>
                  <a:tcPr marL="0" marR="0" marT="0" marB="0" anchor="b"/>
                </a:tc>
              </a:tr>
              <a:tr h="333513">
                <a:tc>
                  <a:txBody>
                    <a:bodyPr/>
                    <a:lstStyle/>
                    <a:p>
                      <a:pPr algn="l" fontAlgn="b"/>
                      <a:r>
                        <a:rPr lang="en-US" sz="1400" u="none" strike="noStrike"/>
                        <a:t>TT-II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54</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51</a:t>
                      </a:r>
                      <a:endParaRPr lang="en-US" sz="1400" b="0" i="0" u="none" strike="noStrike">
                        <a:solidFill>
                          <a:srgbClr val="000000"/>
                        </a:solidFill>
                        <a:latin typeface="Calibri"/>
                      </a:endParaRPr>
                    </a:p>
                  </a:txBody>
                  <a:tcPr marL="0" marR="0" marT="0" marB="0" anchor="b"/>
                </a:tc>
              </a:tr>
              <a:tr h="350190">
                <a:tc>
                  <a:txBody>
                    <a:bodyPr/>
                    <a:lstStyle/>
                    <a:p>
                      <a:pPr algn="l" fontAlgn="b"/>
                      <a:r>
                        <a:rPr lang="en-US" sz="1400" u="none" strike="noStrike"/>
                        <a:t>University Result </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59</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52</a:t>
                      </a:r>
                      <a:endParaRPr lang="en-US" sz="1400" b="0" i="0" u="none" strike="noStrike">
                        <a:solidFill>
                          <a:srgbClr val="000000"/>
                        </a:solidFill>
                        <a:latin typeface="Calibri"/>
                      </a:endParaRPr>
                    </a:p>
                  </a:txBody>
                  <a:tcPr marL="0" marR="0" marT="0" marB="0" anchor="b"/>
                </a:tc>
              </a:tr>
              <a:tr h="350190">
                <a:tc>
                  <a:txBody>
                    <a:bodyPr/>
                    <a:lstStyle/>
                    <a:p>
                      <a:pPr algn="l" fontAlgn="b"/>
                      <a:r>
                        <a:rPr lang="en-US" sz="1400" u="none" strike="noStrike" dirty="0"/>
                        <a:t>AT/KT</a:t>
                      </a:r>
                      <a:endParaRPr lang="en-US" sz="1400" b="0" i="0" u="none" strike="noStrike" dirty="0">
                        <a:solidFill>
                          <a:srgbClr val="000000"/>
                        </a:solidFill>
                        <a:latin typeface="Calibri"/>
                      </a:endParaRPr>
                    </a:p>
                  </a:txBody>
                  <a:tcPr marL="0" marR="0" marT="0" marB="0" anchor="b"/>
                </a:tc>
                <a:tc gridSpan="2">
                  <a:txBody>
                    <a:bodyPr/>
                    <a:lstStyle/>
                    <a:p>
                      <a:pPr algn="ctr" fontAlgn="b"/>
                      <a:r>
                        <a:rPr lang="en-US" sz="1400" b="1" u="none" strike="noStrike" dirty="0"/>
                        <a:t>2</a:t>
                      </a:r>
                      <a:endParaRPr lang="en-US" sz="1400" b="1"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graphicFrame>
        <p:nvGraphicFramePr>
          <p:cNvPr id="5" name="Table 4"/>
          <p:cNvGraphicFramePr>
            <a:graphicFrameLocks noGrp="1"/>
          </p:cNvGraphicFramePr>
          <p:nvPr>
            <p:extLst/>
          </p:nvPr>
        </p:nvGraphicFramePr>
        <p:xfrm>
          <a:off x="6068706" y="1397436"/>
          <a:ext cx="3786118" cy="2400194"/>
        </p:xfrm>
        <a:graphic>
          <a:graphicData uri="http://schemas.openxmlformats.org/drawingml/2006/table">
            <a:tbl>
              <a:tblPr>
                <a:tableStyleId>{284E427A-3D55-4303-BF80-6455036E1DE7}</a:tableStyleId>
              </a:tblPr>
              <a:tblGrid>
                <a:gridCol w="1965559"/>
                <a:gridCol w="789446"/>
                <a:gridCol w="1031113"/>
              </a:tblGrid>
              <a:tr h="324533">
                <a:tc gridSpan="3">
                  <a:txBody>
                    <a:bodyPr/>
                    <a:lstStyle/>
                    <a:p>
                      <a:pPr algn="ctr" fontAlgn="b"/>
                      <a:r>
                        <a:rPr lang="en-US" sz="2400" u="none" strike="noStrike" dirty="0"/>
                        <a:t>SE</a:t>
                      </a:r>
                      <a:endParaRPr lang="en-US" sz="24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33514">
                <a:tc>
                  <a:txBody>
                    <a:bodyPr/>
                    <a:lstStyle/>
                    <a:p>
                      <a:pPr algn="l" fontAlgn="b"/>
                      <a:r>
                        <a:rPr lang="en-US" sz="1400" u="none" strike="noStrike" dirty="0"/>
                        <a:t> </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III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IV</a:t>
                      </a:r>
                      <a:endParaRPr lang="en-US" sz="1400" b="0" i="0" u="none" strike="noStrike">
                        <a:solidFill>
                          <a:srgbClr val="000000"/>
                        </a:solidFill>
                        <a:latin typeface="Calibri"/>
                      </a:endParaRPr>
                    </a:p>
                  </a:txBody>
                  <a:tcPr marL="0" marR="0" marT="0" marB="0" anchor="b"/>
                </a:tc>
              </a:tr>
              <a:tr h="333514">
                <a:tc>
                  <a:txBody>
                    <a:bodyPr/>
                    <a:lstStyle/>
                    <a:p>
                      <a:pPr algn="l" fontAlgn="b"/>
                      <a:r>
                        <a:rPr lang="en-US" sz="1400" u="none" strike="noStrike" dirty="0"/>
                        <a:t>Attendance</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75</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82</a:t>
                      </a:r>
                      <a:endParaRPr lang="en-US" sz="1400" b="0" i="0" u="none" strike="noStrike">
                        <a:solidFill>
                          <a:srgbClr val="000000"/>
                        </a:solidFill>
                        <a:latin typeface="Calibri"/>
                      </a:endParaRPr>
                    </a:p>
                  </a:txBody>
                  <a:tcPr marL="0" marR="0" marT="0" marB="0" anchor="b"/>
                </a:tc>
              </a:tr>
              <a:tr h="333514">
                <a:tc>
                  <a:txBody>
                    <a:bodyPr/>
                    <a:lstStyle/>
                    <a:p>
                      <a:pPr algn="l" fontAlgn="b"/>
                      <a:r>
                        <a:rPr lang="en-US" sz="1400" u="none" strike="noStrike"/>
                        <a:t>TT-I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dirty="0"/>
                        <a:t>55</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69.3</a:t>
                      </a:r>
                      <a:endParaRPr lang="en-US" sz="1400" b="0" i="0" u="none" strike="noStrike">
                        <a:solidFill>
                          <a:srgbClr val="000000"/>
                        </a:solidFill>
                        <a:latin typeface="Calibri"/>
                      </a:endParaRPr>
                    </a:p>
                  </a:txBody>
                  <a:tcPr marL="0" marR="0" marT="0" marB="0" anchor="b"/>
                </a:tc>
              </a:tr>
              <a:tr h="333514">
                <a:tc>
                  <a:txBody>
                    <a:bodyPr/>
                    <a:lstStyle/>
                    <a:p>
                      <a:pPr algn="l" fontAlgn="b"/>
                      <a:r>
                        <a:rPr lang="en-US" sz="1400" u="none" strike="noStrike"/>
                        <a:t>TT-II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53.3</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59.3</a:t>
                      </a:r>
                      <a:endParaRPr lang="en-US" sz="1400" b="0" i="0" u="none" strike="noStrike">
                        <a:solidFill>
                          <a:srgbClr val="000000"/>
                        </a:solidFill>
                        <a:latin typeface="Calibri"/>
                      </a:endParaRPr>
                    </a:p>
                  </a:txBody>
                  <a:tcPr marL="0" marR="0" marT="0" marB="0" anchor="b"/>
                </a:tc>
              </a:tr>
              <a:tr h="350189">
                <a:tc>
                  <a:txBody>
                    <a:bodyPr/>
                    <a:lstStyle/>
                    <a:p>
                      <a:pPr algn="l" fontAlgn="b"/>
                      <a:r>
                        <a:rPr lang="en-US" sz="1400" u="none" strike="noStrike"/>
                        <a:t>University Result </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65.8</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67.05</a:t>
                      </a:r>
                      <a:endParaRPr lang="en-US" sz="1400" b="0" i="0" u="none" strike="noStrike">
                        <a:solidFill>
                          <a:srgbClr val="000000"/>
                        </a:solidFill>
                        <a:latin typeface="Calibri"/>
                      </a:endParaRPr>
                    </a:p>
                  </a:txBody>
                  <a:tcPr marL="0" marR="0" marT="0" marB="0" anchor="b"/>
                </a:tc>
              </a:tr>
              <a:tr h="350189">
                <a:tc>
                  <a:txBody>
                    <a:bodyPr/>
                    <a:lstStyle/>
                    <a:p>
                      <a:pPr algn="l" fontAlgn="b"/>
                      <a:r>
                        <a:rPr lang="en-US" sz="1400" u="none" strike="noStrike" dirty="0"/>
                        <a:t>AT/KT</a:t>
                      </a:r>
                      <a:endParaRPr lang="en-US" sz="1400" b="0" i="0" u="none" strike="noStrike" dirty="0">
                        <a:solidFill>
                          <a:srgbClr val="000000"/>
                        </a:solidFill>
                        <a:latin typeface="Calibri"/>
                      </a:endParaRPr>
                    </a:p>
                  </a:txBody>
                  <a:tcPr marL="0" marR="0" marT="0" marB="0" anchor="b"/>
                </a:tc>
                <a:tc gridSpan="2">
                  <a:txBody>
                    <a:bodyPr/>
                    <a:lstStyle/>
                    <a:p>
                      <a:pPr algn="ctr" fontAlgn="b"/>
                      <a:r>
                        <a:rPr lang="en-US" sz="1400" u="none" strike="noStrike" dirty="0"/>
                        <a:t>0</a:t>
                      </a:r>
                      <a:endParaRPr lang="en-US" sz="1400" b="0"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graphicFrame>
        <p:nvGraphicFramePr>
          <p:cNvPr id="6" name="Table 5"/>
          <p:cNvGraphicFramePr>
            <a:graphicFrameLocks noGrp="1"/>
          </p:cNvGraphicFramePr>
          <p:nvPr>
            <p:extLst/>
          </p:nvPr>
        </p:nvGraphicFramePr>
        <p:xfrm>
          <a:off x="1485900" y="4161818"/>
          <a:ext cx="3886200" cy="2539232"/>
        </p:xfrm>
        <a:graphic>
          <a:graphicData uri="http://schemas.openxmlformats.org/drawingml/2006/table">
            <a:tbl>
              <a:tblPr>
                <a:tableStyleId>{69C7853C-536D-4A76-A0AE-DD22124D55A5}</a:tableStyleId>
              </a:tblPr>
              <a:tblGrid>
                <a:gridCol w="1767960"/>
                <a:gridCol w="1059120"/>
                <a:gridCol w="1059120"/>
              </a:tblGrid>
              <a:tr h="537680">
                <a:tc gridSpan="3">
                  <a:txBody>
                    <a:bodyPr/>
                    <a:lstStyle/>
                    <a:p>
                      <a:pPr algn="ctr" fontAlgn="b"/>
                      <a:r>
                        <a:rPr lang="en-US" sz="2800" u="none" strike="noStrike" dirty="0"/>
                        <a:t>TE</a:t>
                      </a:r>
                      <a:endParaRPr lang="en-US" sz="28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28123">
                <a:tc>
                  <a:txBody>
                    <a:bodyPr/>
                    <a:lstStyle/>
                    <a:p>
                      <a:pPr algn="l" fontAlgn="b"/>
                      <a:r>
                        <a:rPr lang="en-US" sz="1600" u="none" strike="noStrike"/>
                        <a:t> </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V</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VI</a:t>
                      </a:r>
                      <a:endParaRPr lang="en-US" sz="1600" b="0" i="0" u="none" strike="noStrike">
                        <a:solidFill>
                          <a:srgbClr val="000000"/>
                        </a:solidFill>
                        <a:latin typeface="Calibri"/>
                      </a:endParaRPr>
                    </a:p>
                  </a:txBody>
                  <a:tcPr marL="0" marR="0" marT="0" marB="0" anchor="b"/>
                </a:tc>
              </a:tr>
              <a:tr h="328123">
                <a:tc>
                  <a:txBody>
                    <a:bodyPr/>
                    <a:lstStyle/>
                    <a:p>
                      <a:pPr algn="l" fontAlgn="b"/>
                      <a:r>
                        <a:rPr lang="en-US" sz="1600" u="none" strike="noStrike"/>
                        <a:t>Attendance</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dirty="0"/>
                        <a:t>84.6</a:t>
                      </a:r>
                      <a:endParaRPr lang="en-US" sz="1600" b="0" i="0" u="none" strike="noStrike" dirty="0">
                        <a:solidFill>
                          <a:srgbClr val="000000"/>
                        </a:solidFill>
                        <a:latin typeface="Calibri"/>
                      </a:endParaRPr>
                    </a:p>
                  </a:txBody>
                  <a:tcPr marL="0" marR="0" marT="0" marB="0" anchor="b"/>
                </a:tc>
                <a:tc>
                  <a:txBody>
                    <a:bodyPr/>
                    <a:lstStyle/>
                    <a:p>
                      <a:pPr algn="ctr" fontAlgn="b"/>
                      <a:r>
                        <a:rPr lang="en-US" sz="1600" u="none" strike="noStrike"/>
                        <a:t>89</a:t>
                      </a:r>
                      <a:endParaRPr lang="en-US" sz="1600" b="0" i="0" u="none" strike="noStrike">
                        <a:solidFill>
                          <a:srgbClr val="000000"/>
                        </a:solidFill>
                        <a:latin typeface="Calibri"/>
                      </a:endParaRPr>
                    </a:p>
                  </a:txBody>
                  <a:tcPr marL="0" marR="0" marT="0" marB="0" anchor="b"/>
                </a:tc>
              </a:tr>
              <a:tr h="328123">
                <a:tc>
                  <a:txBody>
                    <a:bodyPr/>
                    <a:lstStyle/>
                    <a:p>
                      <a:pPr algn="l" fontAlgn="b"/>
                      <a:r>
                        <a:rPr lang="en-US" sz="1600" u="none" strike="noStrike" dirty="0"/>
                        <a:t>TT-I</a:t>
                      </a:r>
                      <a:endParaRPr lang="en-US" sz="1600" b="0" i="0" u="none" strike="noStrike" dirty="0">
                        <a:solidFill>
                          <a:srgbClr val="000000"/>
                        </a:solidFill>
                        <a:latin typeface="Calibri"/>
                      </a:endParaRPr>
                    </a:p>
                  </a:txBody>
                  <a:tcPr marL="0" marR="0" marT="0" marB="0" anchor="b"/>
                </a:tc>
                <a:tc>
                  <a:txBody>
                    <a:bodyPr/>
                    <a:lstStyle/>
                    <a:p>
                      <a:pPr algn="ctr" fontAlgn="b"/>
                      <a:r>
                        <a:rPr lang="en-US" sz="1600" u="none" strike="noStrike"/>
                        <a:t>80.3</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83.3</a:t>
                      </a:r>
                      <a:endParaRPr lang="en-US" sz="1600" b="0" i="0" u="none" strike="noStrike">
                        <a:solidFill>
                          <a:srgbClr val="000000"/>
                        </a:solidFill>
                        <a:latin typeface="Calibri"/>
                      </a:endParaRPr>
                    </a:p>
                  </a:txBody>
                  <a:tcPr marL="0" marR="0" marT="0" marB="0" anchor="b"/>
                </a:tc>
              </a:tr>
              <a:tr h="328123">
                <a:tc>
                  <a:txBody>
                    <a:bodyPr/>
                    <a:lstStyle/>
                    <a:p>
                      <a:pPr algn="l" fontAlgn="b"/>
                      <a:r>
                        <a:rPr lang="en-US" sz="1600" u="none" strike="noStrike" dirty="0"/>
                        <a:t>TT-II</a:t>
                      </a:r>
                      <a:endParaRPr lang="en-US" sz="1600" b="0" i="0" u="none" strike="noStrike" dirty="0">
                        <a:solidFill>
                          <a:srgbClr val="000000"/>
                        </a:solidFill>
                        <a:latin typeface="Calibri"/>
                      </a:endParaRPr>
                    </a:p>
                  </a:txBody>
                  <a:tcPr marL="0" marR="0" marT="0" marB="0" anchor="b"/>
                </a:tc>
                <a:tc>
                  <a:txBody>
                    <a:bodyPr/>
                    <a:lstStyle/>
                    <a:p>
                      <a:pPr algn="ctr" fontAlgn="b"/>
                      <a:r>
                        <a:rPr lang="en-US" sz="1600" u="none" strike="noStrike"/>
                        <a:t>64.3</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76</a:t>
                      </a:r>
                      <a:endParaRPr lang="en-US" sz="1600" b="0" i="0" u="none" strike="noStrike">
                        <a:solidFill>
                          <a:srgbClr val="000000"/>
                        </a:solidFill>
                        <a:latin typeface="Calibri"/>
                      </a:endParaRPr>
                    </a:p>
                  </a:txBody>
                  <a:tcPr marL="0" marR="0" marT="0" marB="0" anchor="b"/>
                </a:tc>
              </a:tr>
              <a:tr h="344530">
                <a:tc>
                  <a:txBody>
                    <a:bodyPr/>
                    <a:lstStyle/>
                    <a:p>
                      <a:pPr algn="l" fontAlgn="b"/>
                      <a:r>
                        <a:rPr lang="en-US" sz="1600" u="none" strike="noStrike"/>
                        <a:t>University Result </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75</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75.2</a:t>
                      </a:r>
                      <a:endParaRPr lang="en-US" sz="1600" b="0" i="0" u="none" strike="noStrike">
                        <a:solidFill>
                          <a:srgbClr val="000000"/>
                        </a:solidFill>
                        <a:latin typeface="Calibri"/>
                      </a:endParaRPr>
                    </a:p>
                  </a:txBody>
                  <a:tcPr marL="0" marR="0" marT="0" marB="0" anchor="b"/>
                </a:tc>
              </a:tr>
              <a:tr h="344530">
                <a:tc>
                  <a:txBody>
                    <a:bodyPr/>
                    <a:lstStyle/>
                    <a:p>
                      <a:pPr algn="l" fontAlgn="b"/>
                      <a:r>
                        <a:rPr lang="en-US" sz="1600" u="none" strike="noStrike"/>
                        <a:t>AT/KT</a:t>
                      </a:r>
                      <a:endParaRPr lang="en-US" sz="1600" b="0" i="0" u="none" strike="noStrike">
                        <a:solidFill>
                          <a:srgbClr val="000000"/>
                        </a:solidFill>
                        <a:latin typeface="Calibri"/>
                      </a:endParaRPr>
                    </a:p>
                  </a:txBody>
                  <a:tcPr marL="0" marR="0" marT="0" marB="0" anchor="b"/>
                </a:tc>
                <a:tc gridSpan="2">
                  <a:txBody>
                    <a:bodyPr/>
                    <a:lstStyle/>
                    <a:p>
                      <a:pPr algn="ctr" fontAlgn="b"/>
                      <a:r>
                        <a:rPr lang="en-US" sz="1600" u="none" strike="noStrike" dirty="0"/>
                        <a:t>0</a:t>
                      </a:r>
                      <a:endParaRPr lang="en-US" sz="1600" b="0"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graphicFrame>
        <p:nvGraphicFramePr>
          <p:cNvPr id="7" name="Table 6"/>
          <p:cNvGraphicFramePr>
            <a:graphicFrameLocks noGrp="1"/>
          </p:cNvGraphicFramePr>
          <p:nvPr>
            <p:extLst/>
          </p:nvPr>
        </p:nvGraphicFramePr>
        <p:xfrm>
          <a:off x="6068706" y="4161818"/>
          <a:ext cx="3786117" cy="2539230"/>
        </p:xfrm>
        <a:graphic>
          <a:graphicData uri="http://schemas.openxmlformats.org/drawingml/2006/table">
            <a:tbl>
              <a:tblPr>
                <a:tableStyleId>{775DCB02-9BB8-47FD-8907-85C794F793BA}</a:tableStyleId>
              </a:tblPr>
              <a:tblGrid>
                <a:gridCol w="1674124"/>
                <a:gridCol w="1402848"/>
                <a:gridCol w="709145"/>
              </a:tblGrid>
              <a:tr h="416494">
                <a:tc gridSpan="3">
                  <a:txBody>
                    <a:bodyPr/>
                    <a:lstStyle/>
                    <a:p>
                      <a:pPr algn="ctr" fontAlgn="b"/>
                      <a:r>
                        <a:rPr lang="en-US" sz="2400" u="none" strike="noStrike" dirty="0"/>
                        <a:t>BE</a:t>
                      </a:r>
                      <a:endParaRPr lang="en-US" sz="32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39352">
                <a:tc>
                  <a:txBody>
                    <a:bodyPr/>
                    <a:lstStyle/>
                    <a:p>
                      <a:pPr algn="l" fontAlgn="b"/>
                      <a:r>
                        <a:rPr lang="en-US" sz="1800" u="none" strike="noStrike" dirty="0"/>
                        <a:t> </a:t>
                      </a:r>
                      <a:endParaRPr lang="en-US" sz="1800" b="0" i="0" u="none" strike="noStrike" dirty="0">
                        <a:solidFill>
                          <a:srgbClr val="000000"/>
                        </a:solidFill>
                        <a:latin typeface="Calibri"/>
                      </a:endParaRPr>
                    </a:p>
                  </a:txBody>
                  <a:tcPr marL="0" marR="0" marT="0" marB="0" anchor="b"/>
                </a:tc>
                <a:tc>
                  <a:txBody>
                    <a:bodyPr/>
                    <a:lstStyle/>
                    <a:p>
                      <a:pPr algn="ctr" fontAlgn="b"/>
                      <a:r>
                        <a:rPr lang="en-US" sz="1800" u="none" strike="noStrike"/>
                        <a:t>VII</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VIII</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a:t>Attendance</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80.3</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84</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a:t>TT-I</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76.8</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71</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a:t>TT-II</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72.8</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72.5</a:t>
                      </a:r>
                      <a:endParaRPr lang="en-US" sz="1800" b="0" i="0" u="none" strike="noStrike">
                        <a:solidFill>
                          <a:srgbClr val="000000"/>
                        </a:solidFill>
                        <a:latin typeface="Calibri"/>
                      </a:endParaRPr>
                    </a:p>
                  </a:txBody>
                  <a:tcPr marL="0" marR="0" marT="0" marB="0" anchor="b"/>
                </a:tc>
              </a:tr>
              <a:tr h="425976">
                <a:tc>
                  <a:txBody>
                    <a:bodyPr/>
                    <a:lstStyle/>
                    <a:p>
                      <a:pPr algn="l" fontAlgn="b"/>
                      <a:r>
                        <a:rPr lang="en-US" sz="1800" u="none" strike="noStrike"/>
                        <a:t>University Result </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70</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72</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dirty="0"/>
                        <a:t>AT/KT</a:t>
                      </a:r>
                      <a:endParaRPr lang="en-US" sz="1800" b="0" i="0" u="none" strike="noStrike" dirty="0">
                        <a:solidFill>
                          <a:srgbClr val="000000"/>
                        </a:solidFill>
                        <a:latin typeface="Calibri"/>
                      </a:endParaRPr>
                    </a:p>
                  </a:txBody>
                  <a:tcPr marL="0" marR="0" marT="0" marB="0" anchor="b"/>
                </a:tc>
                <a:tc gridSpan="2">
                  <a:txBody>
                    <a:bodyPr/>
                    <a:lstStyle/>
                    <a:p>
                      <a:pPr algn="ctr" fontAlgn="b"/>
                      <a:r>
                        <a:rPr lang="en-US" sz="1800" u="none" strike="noStrike" dirty="0"/>
                        <a:t>0</a:t>
                      </a:r>
                      <a:endParaRPr lang="en-US" sz="1800" b="1"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sp>
        <p:nvSpPr>
          <p:cNvPr id="9" name="TextBox 8"/>
          <p:cNvSpPr txBox="1"/>
          <p:nvPr/>
        </p:nvSpPr>
        <p:spPr>
          <a:xfrm>
            <a:off x="1589964" y="202251"/>
            <a:ext cx="9829800" cy="830997"/>
          </a:xfrm>
          <a:prstGeom prst="rect">
            <a:avLst/>
          </a:prstGeom>
          <a:noFill/>
        </p:spPr>
        <p:txBody>
          <a:bodyPr wrap="square" rtlCol="0">
            <a:spAutoFit/>
          </a:bodyPr>
          <a:lstStyle/>
          <a:p>
            <a:r>
              <a:rPr lang="en-US" sz="2400" dirty="0"/>
              <a:t>Name of the student </a:t>
            </a:r>
            <a:r>
              <a:rPr lang="en-US" sz="2400" dirty="0" smtClean="0"/>
              <a:t>: Ms. Swapnali </a:t>
            </a:r>
            <a:r>
              <a:rPr lang="en-US" sz="2400" dirty="0"/>
              <a:t>Padwal  Class : BEIT-A Academic Year : 2011-12 to 2014-15 </a:t>
            </a:r>
          </a:p>
        </p:txBody>
      </p:sp>
    </p:spTree>
    <p:extLst>
      <p:ext uri="{BB962C8B-B14F-4D97-AF65-F5344CB8AC3E}">
        <p14:creationId xmlns:p14="http://schemas.microsoft.com/office/powerpoint/2010/main" val="763684087"/>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490181" y="1219328"/>
          <a:ext cx="5501399" cy="2394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nvPr>
        </p:nvGraphicFramePr>
        <p:xfrm>
          <a:off x="657581" y="3673638"/>
          <a:ext cx="5334000" cy="2782890"/>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Arrow Connector 2"/>
          <p:cNvCxnSpPr/>
          <p:nvPr/>
        </p:nvCxnSpPr>
        <p:spPr>
          <a:xfrm flipV="1">
            <a:off x="1762781" y="1491688"/>
            <a:ext cx="51816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1653599" y="198687"/>
            <a:ext cx="11151917" cy="1107996"/>
          </a:xfrm>
        </p:spPr>
        <p:txBody>
          <a:bodyPr/>
          <a:lstStyle/>
          <a:p>
            <a:pPr eaLnBrk="1" hangingPunct="1"/>
            <a:r>
              <a:rPr lang="en-US" altLang="en-US" sz="4000" b="1" dirty="0" smtClean="0"/>
              <a:t>Progress form FE to BE</a:t>
            </a:r>
          </a:p>
        </p:txBody>
      </p:sp>
      <p:cxnSp>
        <p:nvCxnSpPr>
          <p:cNvPr id="8" name="Straight Arrow Connector 7"/>
          <p:cNvCxnSpPr/>
          <p:nvPr/>
        </p:nvCxnSpPr>
        <p:spPr>
          <a:xfrm flipV="1">
            <a:off x="3505968" y="2082972"/>
            <a:ext cx="5899614" cy="1006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nvPr>
        </p:nvGraphicFramePr>
        <p:xfrm>
          <a:off x="5684561" y="1070599"/>
          <a:ext cx="5016421" cy="27690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extLst/>
          </p:nvPr>
        </p:nvGraphicFramePr>
        <p:xfrm>
          <a:off x="5855288" y="3803394"/>
          <a:ext cx="5330672" cy="2712964"/>
        </p:xfrm>
        <a:graphic>
          <a:graphicData uri="http://schemas.openxmlformats.org/drawingml/2006/chart">
            <c:chart xmlns:c="http://schemas.openxmlformats.org/drawingml/2006/chart" xmlns:r="http://schemas.openxmlformats.org/officeDocument/2006/relationships" r:id="rId6"/>
          </a:graphicData>
        </a:graphic>
      </p:graphicFrame>
      <p:cxnSp>
        <p:nvCxnSpPr>
          <p:cNvPr id="14" name="Straight Arrow Connector 13"/>
          <p:cNvCxnSpPr/>
          <p:nvPr/>
        </p:nvCxnSpPr>
        <p:spPr>
          <a:xfrm flipV="1">
            <a:off x="1762781" y="4578951"/>
            <a:ext cx="5090101" cy="502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07831" y="4626194"/>
            <a:ext cx="4800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435381"/>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90794" y="114201"/>
            <a:ext cx="9878293" cy="706443"/>
          </a:xfrm>
          <a:noFill/>
          <a:ln>
            <a:noFill/>
          </a:ln>
        </p:spPr>
        <p:txBody>
          <a:bodyPr/>
          <a:lstStyle/>
          <a:p>
            <a:r>
              <a:rPr lang="en-US" altLang="en-US" dirty="0" smtClean="0"/>
              <a:t>The OBE Framework</a:t>
            </a:r>
            <a:endParaRPr lang="en-IN" altLang="en-US" dirty="0" smtClean="0"/>
          </a:p>
        </p:txBody>
      </p:sp>
      <p:grpSp>
        <p:nvGrpSpPr>
          <p:cNvPr id="30" name="Group 29"/>
          <p:cNvGrpSpPr/>
          <p:nvPr/>
        </p:nvGrpSpPr>
        <p:grpSpPr>
          <a:xfrm>
            <a:off x="143717" y="973631"/>
            <a:ext cx="10664695" cy="5776041"/>
            <a:chOff x="536036" y="874296"/>
            <a:chExt cx="10664695" cy="5776041"/>
          </a:xfrm>
        </p:grpSpPr>
        <p:sp>
          <p:nvSpPr>
            <p:cNvPr id="4" name="Rounded Rectangle 3"/>
            <p:cNvSpPr/>
            <p:nvPr/>
          </p:nvSpPr>
          <p:spPr>
            <a:xfrm>
              <a:off x="1776518" y="890337"/>
              <a:ext cx="2406316" cy="5760000"/>
            </a:xfrm>
            <a:prstGeom prst="roundRect">
              <a:avLst/>
            </a:prstGeom>
            <a:solidFill>
              <a:srgbClr val="B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ounded Rectangle 4"/>
            <p:cNvSpPr/>
            <p:nvPr/>
          </p:nvSpPr>
          <p:spPr>
            <a:xfrm>
              <a:off x="8794415" y="874296"/>
              <a:ext cx="2406316" cy="5760000"/>
            </a:xfrm>
            <a:prstGeom prst="roundRect">
              <a:avLst/>
            </a:prstGeom>
            <a:solidFill>
              <a:srgbClr val="B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36036" y="1813034"/>
              <a:ext cx="693683" cy="3585411"/>
            </a:xfrm>
            <a:prstGeom prst="rect">
              <a:avLst/>
            </a:prstGeom>
            <a:solidFill>
              <a:srgbClr val="B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dirty="0" smtClean="0">
                  <a:solidFill>
                    <a:schemeClr val="bg1"/>
                  </a:solidFill>
                </a:rPr>
                <a:t>Industry and professional orgs</a:t>
              </a:r>
            </a:p>
            <a:p>
              <a:pPr algn="ctr"/>
              <a:r>
                <a:rPr lang="en-US" sz="2000" b="1" dirty="0" smtClean="0">
                  <a:solidFill>
                    <a:schemeClr val="bg1"/>
                  </a:solidFill>
                </a:rPr>
                <a:t>INPUTS &amp; FEEDBACK</a:t>
              </a:r>
              <a:endParaRPr lang="en-IN" sz="2000" b="1" dirty="0">
                <a:solidFill>
                  <a:schemeClr val="bg1"/>
                </a:solidFill>
              </a:endParaRPr>
            </a:p>
          </p:txBody>
        </p:sp>
        <p:sp>
          <p:nvSpPr>
            <p:cNvPr id="7" name="Rectangle 6"/>
            <p:cNvSpPr/>
            <p:nvPr/>
          </p:nvSpPr>
          <p:spPr>
            <a:xfrm>
              <a:off x="6019117" y="1155032"/>
              <a:ext cx="721894" cy="2935705"/>
            </a:xfrm>
            <a:prstGeom prst="rect">
              <a:avLst/>
            </a:prstGeom>
            <a:solidFill>
              <a:srgbClr val="B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smtClean="0">
                  <a:solidFill>
                    <a:schemeClr val="bg1"/>
                  </a:solidFill>
                </a:rPr>
                <a:t>IMPROVEMENTS</a:t>
              </a:r>
              <a:endParaRPr lang="en-IN" sz="2400" b="1" dirty="0">
                <a:solidFill>
                  <a:schemeClr val="bg1"/>
                </a:solidFill>
              </a:endParaRPr>
            </a:p>
          </p:txBody>
        </p:sp>
        <p:sp>
          <p:nvSpPr>
            <p:cNvPr id="8" name="Rectangle 7"/>
            <p:cNvSpPr/>
            <p:nvPr/>
          </p:nvSpPr>
          <p:spPr>
            <a:xfrm>
              <a:off x="4984401" y="4475747"/>
              <a:ext cx="3080084" cy="216568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Course Planning and Delivery</a:t>
              </a:r>
            </a:p>
            <a:p>
              <a:pPr marL="173038" indent="-173038">
                <a:buFont typeface="Arial" pitchFamily="34" charset="0"/>
                <a:buChar char="•"/>
              </a:pPr>
              <a:r>
                <a:rPr lang="en-US" sz="2400" dirty="0" smtClean="0">
                  <a:solidFill>
                    <a:schemeClr val="bg1"/>
                  </a:solidFill>
                </a:rPr>
                <a:t>Syllabus</a:t>
              </a:r>
            </a:p>
            <a:p>
              <a:pPr marL="173038" indent="-173038">
                <a:buFont typeface="Arial" pitchFamily="34" charset="0"/>
                <a:buChar char="•"/>
              </a:pPr>
              <a:r>
                <a:rPr lang="en-US" sz="2400" dirty="0" smtClean="0">
                  <a:solidFill>
                    <a:schemeClr val="bg1"/>
                  </a:solidFill>
                </a:rPr>
                <a:t>Teaching Methods</a:t>
              </a:r>
            </a:p>
            <a:p>
              <a:pPr marL="173038" indent="-173038">
                <a:buFont typeface="Arial" pitchFamily="34" charset="0"/>
                <a:buChar char="•"/>
              </a:pPr>
              <a:r>
                <a:rPr lang="en-US" sz="2400" dirty="0" smtClean="0">
                  <a:solidFill>
                    <a:schemeClr val="bg1"/>
                  </a:solidFill>
                </a:rPr>
                <a:t>Learning Activities</a:t>
              </a:r>
            </a:p>
            <a:p>
              <a:pPr marL="173038" indent="-173038">
                <a:buFont typeface="Arial" pitchFamily="34" charset="0"/>
                <a:buChar char="•"/>
              </a:pPr>
              <a:r>
                <a:rPr lang="en-US" sz="2400" dirty="0" smtClean="0">
                  <a:solidFill>
                    <a:schemeClr val="bg1"/>
                  </a:solidFill>
                </a:rPr>
                <a:t>Assessment Tools</a:t>
              </a:r>
              <a:endParaRPr lang="en-IN" sz="2400" dirty="0">
                <a:solidFill>
                  <a:schemeClr val="bg1"/>
                </a:solidFill>
              </a:endParaRPr>
            </a:p>
          </p:txBody>
        </p:sp>
        <p:sp>
          <p:nvSpPr>
            <p:cNvPr id="9" name="Rectangle 8"/>
            <p:cNvSpPr/>
            <p:nvPr/>
          </p:nvSpPr>
          <p:spPr>
            <a:xfrm>
              <a:off x="2333290" y="1657044"/>
              <a:ext cx="1781518" cy="703633"/>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Mission/Vision</a:t>
              </a:r>
            </a:p>
            <a:p>
              <a:pPr algn="ctr"/>
              <a:r>
                <a:rPr lang="en-US" dirty="0" smtClean="0">
                  <a:solidFill>
                    <a:schemeClr val="bg1"/>
                  </a:solidFill>
                </a:rPr>
                <a:t>EGA</a:t>
              </a:r>
              <a:endParaRPr lang="en-IN" dirty="0">
                <a:solidFill>
                  <a:schemeClr val="bg1"/>
                </a:solidFill>
              </a:endParaRPr>
            </a:p>
          </p:txBody>
        </p:sp>
        <p:sp>
          <p:nvSpPr>
            <p:cNvPr id="10" name="Rectangle 9"/>
            <p:cNvSpPr/>
            <p:nvPr/>
          </p:nvSpPr>
          <p:spPr>
            <a:xfrm>
              <a:off x="9074876" y="1714020"/>
              <a:ext cx="1852863" cy="776932"/>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Institutional Assessment</a:t>
              </a:r>
              <a:endParaRPr lang="en-IN" sz="2400" dirty="0">
                <a:solidFill>
                  <a:schemeClr val="bg1"/>
                </a:solidFill>
              </a:endParaRPr>
            </a:p>
          </p:txBody>
        </p:sp>
        <p:sp>
          <p:nvSpPr>
            <p:cNvPr id="11" name="Rectangle 10"/>
            <p:cNvSpPr/>
            <p:nvPr/>
          </p:nvSpPr>
          <p:spPr>
            <a:xfrm>
              <a:off x="9082345" y="3470631"/>
              <a:ext cx="1852863" cy="67376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Program</a:t>
              </a:r>
            </a:p>
            <a:p>
              <a:pPr algn="ctr"/>
              <a:r>
                <a:rPr lang="en-US" sz="2400" dirty="0" smtClean="0">
                  <a:solidFill>
                    <a:schemeClr val="bg1"/>
                  </a:solidFill>
                </a:rPr>
                <a:t>Assessment</a:t>
              </a:r>
              <a:endParaRPr lang="en-IN" sz="2400" dirty="0">
                <a:solidFill>
                  <a:schemeClr val="bg1"/>
                </a:solidFill>
              </a:endParaRPr>
            </a:p>
          </p:txBody>
        </p:sp>
        <p:sp>
          <p:nvSpPr>
            <p:cNvPr id="12" name="Rectangle 11"/>
            <p:cNvSpPr/>
            <p:nvPr/>
          </p:nvSpPr>
          <p:spPr>
            <a:xfrm>
              <a:off x="9081516" y="5296111"/>
              <a:ext cx="1852863" cy="67376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Course</a:t>
              </a:r>
            </a:p>
            <a:p>
              <a:pPr algn="ctr"/>
              <a:r>
                <a:rPr lang="en-US" sz="2400" dirty="0" smtClean="0">
                  <a:solidFill>
                    <a:schemeClr val="bg1"/>
                  </a:solidFill>
                </a:rPr>
                <a:t>Assessment</a:t>
              </a:r>
              <a:endParaRPr lang="en-IN" sz="2400" dirty="0">
                <a:solidFill>
                  <a:schemeClr val="bg1"/>
                </a:solidFill>
              </a:endParaRPr>
            </a:p>
          </p:txBody>
        </p:sp>
        <p:sp>
          <p:nvSpPr>
            <p:cNvPr id="13" name="Rectangle 12"/>
            <p:cNvSpPr/>
            <p:nvPr/>
          </p:nvSpPr>
          <p:spPr>
            <a:xfrm>
              <a:off x="2758967" y="2899756"/>
              <a:ext cx="851338" cy="411003"/>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PEO</a:t>
              </a:r>
              <a:endParaRPr lang="en-IN" sz="2400" dirty="0">
                <a:solidFill>
                  <a:schemeClr val="bg1"/>
                </a:solidFill>
              </a:endParaRPr>
            </a:p>
          </p:txBody>
        </p:sp>
        <p:sp>
          <p:nvSpPr>
            <p:cNvPr id="14" name="Rectangle 13"/>
            <p:cNvSpPr/>
            <p:nvPr/>
          </p:nvSpPr>
          <p:spPr>
            <a:xfrm>
              <a:off x="2457480" y="3901283"/>
              <a:ext cx="1499672" cy="68648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Student Outcomes</a:t>
              </a:r>
              <a:endParaRPr lang="en-IN" sz="2000" dirty="0">
                <a:solidFill>
                  <a:schemeClr val="bg1"/>
                </a:solidFill>
              </a:endParaRPr>
            </a:p>
          </p:txBody>
        </p:sp>
        <p:sp>
          <p:nvSpPr>
            <p:cNvPr id="15" name="Rectangle 14"/>
            <p:cNvSpPr/>
            <p:nvPr/>
          </p:nvSpPr>
          <p:spPr>
            <a:xfrm>
              <a:off x="2479609" y="5165558"/>
              <a:ext cx="1430245" cy="1077587"/>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Courses Learning Outcomes</a:t>
              </a:r>
              <a:endParaRPr lang="en-IN" sz="2000" dirty="0">
                <a:solidFill>
                  <a:schemeClr val="bg1"/>
                </a:solidFill>
              </a:endParaRPr>
            </a:p>
          </p:txBody>
        </p:sp>
        <p:sp>
          <p:nvSpPr>
            <p:cNvPr id="20" name="TextBox 19"/>
            <p:cNvSpPr txBox="1"/>
            <p:nvPr/>
          </p:nvSpPr>
          <p:spPr>
            <a:xfrm>
              <a:off x="2396362" y="1024759"/>
              <a:ext cx="1702672" cy="400110"/>
            </a:xfrm>
            <a:prstGeom prst="rect">
              <a:avLst/>
            </a:prstGeom>
            <a:noFill/>
          </p:spPr>
          <p:txBody>
            <a:bodyPr wrap="square" rtlCol="0">
              <a:spAutoFit/>
            </a:bodyPr>
            <a:lstStyle/>
            <a:p>
              <a:r>
                <a:rPr lang="en-US" sz="2000" b="1" dirty="0" smtClean="0">
                  <a:solidFill>
                    <a:schemeClr val="bg1"/>
                  </a:solidFill>
                  <a:latin typeface="+mj-lt"/>
                </a:rPr>
                <a:t>OUTCOMES</a:t>
              </a:r>
              <a:endParaRPr lang="en-IN" b="1" dirty="0">
                <a:solidFill>
                  <a:schemeClr val="bg1"/>
                </a:solidFill>
                <a:latin typeface="+mj-lt"/>
              </a:endParaRPr>
            </a:p>
          </p:txBody>
        </p:sp>
        <p:sp>
          <p:nvSpPr>
            <p:cNvPr id="23" name="TextBox 22"/>
            <p:cNvSpPr txBox="1"/>
            <p:nvPr/>
          </p:nvSpPr>
          <p:spPr>
            <a:xfrm>
              <a:off x="1844573" y="1087822"/>
              <a:ext cx="492443" cy="1844564"/>
            </a:xfrm>
            <a:prstGeom prst="rect">
              <a:avLst/>
            </a:prstGeom>
            <a:noFill/>
          </p:spPr>
          <p:txBody>
            <a:bodyPr vert="vert270" wrap="square" rtlCol="0">
              <a:spAutoFit/>
            </a:bodyPr>
            <a:lstStyle/>
            <a:p>
              <a:r>
                <a:rPr lang="en-US" sz="2000" b="1" dirty="0" smtClean="0">
                  <a:solidFill>
                    <a:schemeClr val="bg1"/>
                  </a:solidFill>
                  <a:latin typeface="+mj-lt"/>
                </a:rPr>
                <a:t>INSTITUTION</a:t>
              </a:r>
              <a:endParaRPr lang="en-IN" sz="2000" b="1" dirty="0">
                <a:solidFill>
                  <a:schemeClr val="bg1"/>
                </a:solidFill>
                <a:latin typeface="+mj-lt"/>
              </a:endParaRPr>
            </a:p>
          </p:txBody>
        </p:sp>
        <p:sp>
          <p:nvSpPr>
            <p:cNvPr id="24" name="TextBox 23"/>
            <p:cNvSpPr txBox="1"/>
            <p:nvPr/>
          </p:nvSpPr>
          <p:spPr>
            <a:xfrm>
              <a:off x="1861917" y="3168869"/>
              <a:ext cx="492443" cy="1513489"/>
            </a:xfrm>
            <a:prstGeom prst="rect">
              <a:avLst/>
            </a:prstGeom>
            <a:noFill/>
          </p:spPr>
          <p:txBody>
            <a:bodyPr vert="vert270" wrap="square" rtlCol="0">
              <a:spAutoFit/>
            </a:bodyPr>
            <a:lstStyle/>
            <a:p>
              <a:r>
                <a:rPr lang="en-US" sz="2000" b="1" dirty="0" smtClean="0">
                  <a:solidFill>
                    <a:schemeClr val="bg1"/>
                  </a:solidFill>
                  <a:latin typeface="+mj-lt"/>
                </a:rPr>
                <a:t>PROGRAM</a:t>
              </a:r>
              <a:endParaRPr lang="en-IN" sz="2000" b="1" dirty="0">
                <a:solidFill>
                  <a:schemeClr val="bg1"/>
                </a:solidFill>
                <a:latin typeface="+mj-lt"/>
              </a:endParaRPr>
            </a:p>
          </p:txBody>
        </p:sp>
        <p:sp>
          <p:nvSpPr>
            <p:cNvPr id="27" name="TextBox 26"/>
            <p:cNvSpPr txBox="1"/>
            <p:nvPr/>
          </p:nvSpPr>
          <p:spPr>
            <a:xfrm>
              <a:off x="1860338" y="4981901"/>
              <a:ext cx="492443" cy="1218299"/>
            </a:xfrm>
            <a:prstGeom prst="rect">
              <a:avLst/>
            </a:prstGeom>
            <a:noFill/>
          </p:spPr>
          <p:txBody>
            <a:bodyPr vert="vert270" wrap="square" rtlCol="0">
              <a:spAutoFit/>
            </a:bodyPr>
            <a:lstStyle/>
            <a:p>
              <a:r>
                <a:rPr lang="en-US" sz="2000" b="1" dirty="0" smtClean="0">
                  <a:solidFill>
                    <a:schemeClr val="bg1"/>
                  </a:solidFill>
                  <a:latin typeface="+mj-lt"/>
                </a:rPr>
                <a:t>COURSE</a:t>
              </a:r>
              <a:endParaRPr lang="en-IN" sz="2000" b="1" dirty="0">
                <a:solidFill>
                  <a:schemeClr val="bg1"/>
                </a:solidFill>
                <a:latin typeface="+mj-lt"/>
              </a:endParaRPr>
            </a:p>
          </p:txBody>
        </p:sp>
        <p:sp>
          <p:nvSpPr>
            <p:cNvPr id="34" name="TextBox 33"/>
            <p:cNvSpPr txBox="1"/>
            <p:nvPr/>
          </p:nvSpPr>
          <p:spPr>
            <a:xfrm>
              <a:off x="9065195" y="993228"/>
              <a:ext cx="1939157" cy="707886"/>
            </a:xfrm>
            <a:prstGeom prst="rect">
              <a:avLst/>
            </a:prstGeom>
            <a:noFill/>
          </p:spPr>
          <p:txBody>
            <a:bodyPr wrap="square" rtlCol="0">
              <a:spAutoFit/>
            </a:bodyPr>
            <a:lstStyle/>
            <a:p>
              <a:pPr algn="ctr"/>
              <a:r>
                <a:rPr lang="en-US" sz="2000" b="1" dirty="0" smtClean="0">
                  <a:solidFill>
                    <a:schemeClr val="bg1"/>
                  </a:solidFill>
                  <a:latin typeface="+mj-lt"/>
                </a:rPr>
                <a:t>ASSESSMENT</a:t>
              </a:r>
            </a:p>
            <a:p>
              <a:pPr algn="ctr"/>
              <a:r>
                <a:rPr lang="en-US" sz="2000" b="1" dirty="0" smtClean="0">
                  <a:solidFill>
                    <a:schemeClr val="bg1"/>
                  </a:solidFill>
                  <a:latin typeface="+mj-lt"/>
                </a:rPr>
                <a:t>EVALUATION</a:t>
              </a:r>
              <a:endParaRPr lang="en-IN" sz="2000" b="1" dirty="0">
                <a:solidFill>
                  <a:schemeClr val="bg1"/>
                </a:solidFill>
                <a:latin typeface="+mj-lt"/>
              </a:endParaRPr>
            </a:p>
          </p:txBody>
        </p:sp>
        <p:sp>
          <p:nvSpPr>
            <p:cNvPr id="40" name="Right Arrow 39"/>
            <p:cNvSpPr/>
            <p:nvPr/>
          </p:nvSpPr>
          <p:spPr>
            <a:xfrm>
              <a:off x="1229719" y="3452648"/>
              <a:ext cx="551793" cy="34684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1" name="Up-Down Arrow 40"/>
            <p:cNvSpPr/>
            <p:nvPr/>
          </p:nvSpPr>
          <p:spPr>
            <a:xfrm>
              <a:off x="3121580" y="2333296"/>
              <a:ext cx="173421" cy="567558"/>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2" name="Up-Down Arrow 41"/>
            <p:cNvSpPr/>
            <p:nvPr/>
          </p:nvSpPr>
          <p:spPr>
            <a:xfrm>
              <a:off x="3084788" y="4582574"/>
              <a:ext cx="173421" cy="567558"/>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3" name="Up-Down Arrow 42"/>
            <p:cNvSpPr/>
            <p:nvPr/>
          </p:nvSpPr>
          <p:spPr>
            <a:xfrm>
              <a:off x="3100554" y="3321294"/>
              <a:ext cx="173421" cy="567558"/>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4" name="Right Arrow 43"/>
            <p:cNvSpPr/>
            <p:nvPr/>
          </p:nvSpPr>
          <p:spPr>
            <a:xfrm>
              <a:off x="3904601" y="5481143"/>
              <a:ext cx="1080000" cy="3520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5" name="Right Arrow 44"/>
            <p:cNvSpPr/>
            <p:nvPr/>
          </p:nvSpPr>
          <p:spPr>
            <a:xfrm>
              <a:off x="8092974" y="5475888"/>
              <a:ext cx="972000" cy="35209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6" name="Left Arrow 45"/>
            <p:cNvSpPr/>
            <p:nvPr/>
          </p:nvSpPr>
          <p:spPr>
            <a:xfrm>
              <a:off x="6747650" y="2349061"/>
              <a:ext cx="2033751" cy="504497"/>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7" name="Left Arrow 46"/>
            <p:cNvSpPr/>
            <p:nvPr/>
          </p:nvSpPr>
          <p:spPr>
            <a:xfrm>
              <a:off x="4177870" y="2343805"/>
              <a:ext cx="1835220" cy="504497"/>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48" name="Up-Down Arrow 47"/>
            <p:cNvSpPr/>
            <p:nvPr/>
          </p:nvSpPr>
          <p:spPr>
            <a:xfrm>
              <a:off x="9927030" y="2469930"/>
              <a:ext cx="173421" cy="100800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52" name="Up-Down Arrow 51"/>
            <p:cNvSpPr/>
            <p:nvPr/>
          </p:nvSpPr>
          <p:spPr>
            <a:xfrm>
              <a:off x="9937541" y="4151585"/>
              <a:ext cx="173421" cy="115200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grpSp>
    </p:spTree>
    <p:extLst>
      <p:ext uri="{BB962C8B-B14F-4D97-AF65-F5344CB8AC3E}">
        <p14:creationId xmlns:p14="http://schemas.microsoft.com/office/powerpoint/2010/main" val="2234979185"/>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Results</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78842787"/>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924132" y="141860"/>
          <a:ext cx="9806667" cy="662598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bwMode="auto">
          <a:xfrm>
            <a:off x="1043189" y="5267459"/>
            <a:ext cx="9581881" cy="540913"/>
          </a:xfrm>
          <a:prstGeom prst="rect">
            <a:avLst/>
          </a:prstGeom>
          <a:solidFill>
            <a:schemeClr val="accent2">
              <a:alpha val="2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375486626"/>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 Results</a:t>
            </a:r>
            <a:endParaRPr lang="en-US" dirty="0"/>
          </a:p>
        </p:txBody>
      </p:sp>
      <p:graphicFrame>
        <p:nvGraphicFramePr>
          <p:cNvPr id="6" name="Chart 5"/>
          <p:cNvGraphicFramePr>
            <a:graphicFrameLocks/>
          </p:cNvGraphicFramePr>
          <p:nvPr>
            <p:extLst/>
          </p:nvPr>
        </p:nvGraphicFramePr>
        <p:xfrm>
          <a:off x="173593" y="1187260"/>
          <a:ext cx="5921612" cy="4012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6095205" y="1273900"/>
          <a:ext cx="5771371" cy="39258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p:cNvGraphicFramePr>
            <a:graphicFrameLocks noGrp="1"/>
          </p:cNvGraphicFramePr>
          <p:nvPr>
            <p:extLst/>
          </p:nvPr>
        </p:nvGraphicFramePr>
        <p:xfrm>
          <a:off x="2801143" y="5199797"/>
          <a:ext cx="6588125" cy="1552576"/>
        </p:xfrm>
        <a:graphic>
          <a:graphicData uri="http://schemas.openxmlformats.org/drawingml/2006/table">
            <a:tbl>
              <a:tblPr firstRow="1" bandRow="1">
                <a:tableStyleId>{5C22544A-7EE6-4342-B048-85BDC9FD1C3A}</a:tableStyleId>
              </a:tblPr>
              <a:tblGrid>
                <a:gridCol w="2209596"/>
                <a:gridCol w="2065171"/>
                <a:gridCol w="2313358"/>
              </a:tblGrid>
              <a:tr h="365780">
                <a:tc>
                  <a:txBody>
                    <a:bodyPr/>
                    <a:lstStyle/>
                    <a:p>
                      <a:pPr algn="ctr"/>
                      <a:r>
                        <a:rPr lang="en-US" sz="1800" b="1" dirty="0" smtClean="0"/>
                        <a:t> Examination</a:t>
                      </a:r>
                      <a:endParaRPr lang="en-IN" sz="1800" dirty="0"/>
                    </a:p>
                  </a:txBody>
                  <a:tcPr marL="68574" marR="68574" marT="45722" marB="45722"/>
                </a:tc>
                <a:tc>
                  <a:txBody>
                    <a:bodyPr/>
                    <a:lstStyle/>
                    <a:p>
                      <a:pPr algn="ctr"/>
                      <a:r>
                        <a:rPr lang="en-US" sz="1800" b="1" dirty="0" smtClean="0"/>
                        <a:t> Distinction</a:t>
                      </a:r>
                      <a:endParaRPr lang="en-IN" sz="1800" dirty="0"/>
                    </a:p>
                  </a:txBody>
                  <a:tcPr marL="68574" marR="68574" marT="45722" marB="45722"/>
                </a:tc>
                <a:tc>
                  <a:txBody>
                    <a:bodyPr/>
                    <a:lstStyle/>
                    <a:p>
                      <a:pPr algn="ctr"/>
                      <a:r>
                        <a:rPr lang="en-US" sz="1800" b="1" dirty="0" smtClean="0"/>
                        <a:t> First Class</a:t>
                      </a:r>
                      <a:endParaRPr lang="en-IN" sz="1800" dirty="0"/>
                    </a:p>
                  </a:txBody>
                  <a:tcPr marL="68574" marR="68574" marT="45722" marB="45722"/>
                </a:tc>
              </a:tr>
              <a:tr h="365780">
                <a:tc>
                  <a:txBody>
                    <a:bodyPr/>
                    <a:lstStyle/>
                    <a:p>
                      <a:r>
                        <a:rPr lang="en-IN" sz="1800" dirty="0" smtClean="0"/>
                        <a:t>May 2015</a:t>
                      </a:r>
                      <a:endParaRPr lang="en-IN" sz="1800" dirty="0"/>
                    </a:p>
                  </a:txBody>
                  <a:tcPr marL="68574" marR="68574" marT="45722" marB="45722"/>
                </a:tc>
                <a:tc>
                  <a:txBody>
                    <a:bodyPr/>
                    <a:lstStyle/>
                    <a:p>
                      <a:pPr algn="ctr"/>
                      <a:r>
                        <a:rPr lang="en-IN" sz="1800" dirty="0" smtClean="0"/>
                        <a:t>35.82% </a:t>
                      </a:r>
                      <a:endParaRPr lang="en-IN" sz="1800" dirty="0"/>
                    </a:p>
                  </a:txBody>
                  <a:tcPr marL="68574" marR="68574" marT="45722" marB="45722"/>
                </a:tc>
                <a:tc>
                  <a:txBody>
                    <a:bodyPr/>
                    <a:lstStyle/>
                    <a:p>
                      <a:pPr algn="ctr"/>
                      <a:r>
                        <a:rPr lang="en-IN" sz="1800" dirty="0" smtClean="0"/>
                        <a:t>34.32%</a:t>
                      </a:r>
                      <a:endParaRPr lang="en-IN" sz="1800" dirty="0"/>
                    </a:p>
                  </a:txBody>
                  <a:tcPr marL="68574" marR="68574" marT="45722" marB="45722"/>
                </a:tc>
              </a:tr>
              <a:tr h="365780">
                <a:tc>
                  <a:txBody>
                    <a:bodyPr/>
                    <a:lstStyle/>
                    <a:p>
                      <a:r>
                        <a:rPr lang="en-IN" sz="1800" dirty="0" smtClean="0"/>
                        <a:t>May</a:t>
                      </a:r>
                      <a:r>
                        <a:rPr lang="en-US" sz="1800" dirty="0" smtClean="0"/>
                        <a:t> 2014</a:t>
                      </a:r>
                      <a:endParaRPr lang="en-IN" sz="1800" dirty="0"/>
                    </a:p>
                  </a:txBody>
                  <a:tcPr marL="68574" marR="68574" marT="45722" marB="45722"/>
                </a:tc>
                <a:tc>
                  <a:txBody>
                    <a:bodyPr/>
                    <a:lstStyle/>
                    <a:p>
                      <a:pPr algn="ctr"/>
                      <a:r>
                        <a:rPr lang="en-IN" sz="1800" dirty="0" smtClean="0"/>
                        <a:t>39.24%</a:t>
                      </a:r>
                      <a:endParaRPr lang="en-IN" sz="1800" dirty="0"/>
                    </a:p>
                  </a:txBody>
                  <a:tcPr marL="68574" marR="68574" marT="45722" marB="45722"/>
                </a:tc>
                <a:tc>
                  <a:txBody>
                    <a:bodyPr/>
                    <a:lstStyle/>
                    <a:p>
                      <a:pPr algn="ctr"/>
                      <a:r>
                        <a:rPr lang="en-IN" sz="1800" dirty="0" smtClean="0"/>
                        <a:t>29.11%</a:t>
                      </a:r>
                      <a:endParaRPr lang="en-IN" sz="1800" dirty="0"/>
                    </a:p>
                  </a:txBody>
                  <a:tcPr marL="68574" marR="68574" marT="45722" marB="45722"/>
                </a:tc>
              </a:tr>
              <a:tr h="455236">
                <a:tc>
                  <a:txBody>
                    <a:bodyPr/>
                    <a:lstStyle/>
                    <a:p>
                      <a:r>
                        <a:rPr lang="en-IN" sz="1800" dirty="0" smtClean="0"/>
                        <a:t>May</a:t>
                      </a:r>
                      <a:r>
                        <a:rPr lang="en-US" sz="1800" dirty="0" smtClean="0"/>
                        <a:t> 2013</a:t>
                      </a:r>
                      <a:endParaRPr lang="en-IN" sz="1800" dirty="0"/>
                    </a:p>
                  </a:txBody>
                  <a:tcPr marL="68574" marR="68574" marT="45722" marB="45722"/>
                </a:tc>
                <a:tc>
                  <a:txBody>
                    <a:bodyPr/>
                    <a:lstStyle/>
                    <a:p>
                      <a:pPr algn="ctr"/>
                      <a:r>
                        <a:rPr lang="en-IN" sz="1800" dirty="0" smtClean="0"/>
                        <a:t>18.60%</a:t>
                      </a:r>
                      <a:endParaRPr lang="en-IN" sz="1800" dirty="0"/>
                    </a:p>
                  </a:txBody>
                  <a:tcPr marL="68574" marR="68574" marT="45722" marB="45722"/>
                </a:tc>
                <a:tc>
                  <a:txBody>
                    <a:bodyPr/>
                    <a:lstStyle/>
                    <a:p>
                      <a:pPr algn="ctr"/>
                      <a:r>
                        <a:rPr lang="en-IN" sz="1800" dirty="0" smtClean="0"/>
                        <a:t>52.71%</a:t>
                      </a:r>
                      <a:endParaRPr lang="en-IN" sz="1800" dirty="0"/>
                    </a:p>
                  </a:txBody>
                  <a:tcPr marL="68574" marR="68574" marT="45722" marB="45722"/>
                </a:tc>
              </a:tr>
            </a:tbl>
          </a:graphicData>
        </a:graphic>
      </p:graphicFrame>
    </p:spTree>
    <p:extLst>
      <p:ext uri="{BB962C8B-B14F-4D97-AF65-F5344CB8AC3E}">
        <p14:creationId xmlns:p14="http://schemas.microsoft.com/office/powerpoint/2010/main" val="2655811362"/>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 Results</a:t>
            </a:r>
            <a:endParaRPr lang="en-US" dirty="0"/>
          </a:p>
        </p:txBody>
      </p:sp>
      <p:graphicFrame>
        <p:nvGraphicFramePr>
          <p:cNvPr id="6" name="Chart 5"/>
          <p:cNvGraphicFramePr>
            <a:graphicFrameLocks/>
          </p:cNvGraphicFramePr>
          <p:nvPr>
            <p:extLst/>
          </p:nvPr>
        </p:nvGraphicFramePr>
        <p:xfrm>
          <a:off x="213022" y="976498"/>
          <a:ext cx="5745707" cy="46975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6095206" y="976498"/>
          <a:ext cx="5743432" cy="43597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p:cNvGraphicFramePr>
            <a:graphicFrameLocks noGrp="1"/>
          </p:cNvGraphicFramePr>
          <p:nvPr>
            <p:extLst/>
          </p:nvPr>
        </p:nvGraphicFramePr>
        <p:xfrm>
          <a:off x="2689142" y="5352605"/>
          <a:ext cx="6812127" cy="1463056"/>
        </p:xfrm>
        <a:graphic>
          <a:graphicData uri="http://schemas.openxmlformats.org/drawingml/2006/table">
            <a:tbl>
              <a:tblPr firstRow="1" bandRow="1">
                <a:tableStyleId>{5C22544A-7EE6-4342-B048-85BDC9FD1C3A}</a:tableStyleId>
              </a:tblPr>
              <a:tblGrid>
                <a:gridCol w="2270709"/>
                <a:gridCol w="2270709"/>
                <a:gridCol w="2270709"/>
              </a:tblGrid>
              <a:tr h="345263">
                <a:tc>
                  <a:txBody>
                    <a:bodyPr/>
                    <a:lstStyle/>
                    <a:p>
                      <a:pPr algn="ctr"/>
                      <a:r>
                        <a:rPr lang="en-US" sz="1800" b="1" dirty="0" smtClean="0"/>
                        <a:t> Examination</a:t>
                      </a:r>
                      <a:endParaRPr lang="en-IN" sz="1800" dirty="0"/>
                    </a:p>
                  </a:txBody>
                  <a:tcPr marL="68580" marR="68580" marT="45722" marB="45722"/>
                </a:tc>
                <a:tc>
                  <a:txBody>
                    <a:bodyPr/>
                    <a:lstStyle/>
                    <a:p>
                      <a:pPr algn="ctr"/>
                      <a:r>
                        <a:rPr lang="en-US" sz="1800" b="1" dirty="0" smtClean="0"/>
                        <a:t> Distinction</a:t>
                      </a:r>
                      <a:endParaRPr lang="en-IN" sz="1800" dirty="0"/>
                    </a:p>
                  </a:txBody>
                  <a:tcPr marL="68580" marR="68580" marT="45722" marB="45722"/>
                </a:tc>
                <a:tc>
                  <a:txBody>
                    <a:bodyPr/>
                    <a:lstStyle/>
                    <a:p>
                      <a:pPr algn="ctr"/>
                      <a:r>
                        <a:rPr lang="en-US" sz="1800" b="1" dirty="0" smtClean="0"/>
                        <a:t> First Class</a:t>
                      </a:r>
                      <a:endParaRPr lang="en-IN" sz="1800" dirty="0"/>
                    </a:p>
                  </a:txBody>
                  <a:tcPr marL="68580" marR="68580" marT="45722" marB="45722"/>
                </a:tc>
              </a:tr>
              <a:tr h="345263">
                <a:tc>
                  <a:txBody>
                    <a:bodyPr/>
                    <a:lstStyle/>
                    <a:p>
                      <a:r>
                        <a:rPr lang="en-IN" sz="1800" dirty="0" smtClean="0"/>
                        <a:t>May 2015</a:t>
                      </a:r>
                      <a:endParaRPr lang="en-IN" sz="1800" dirty="0"/>
                    </a:p>
                  </a:txBody>
                  <a:tcPr marL="68580" marR="68580" marT="45722" marB="45722"/>
                </a:tc>
                <a:tc>
                  <a:txBody>
                    <a:bodyPr/>
                    <a:lstStyle/>
                    <a:p>
                      <a:pPr algn="ctr"/>
                      <a:r>
                        <a:rPr lang="en-IN" sz="1800" dirty="0" smtClean="0">
                          <a:solidFill>
                            <a:srgbClr val="FF0000"/>
                          </a:solidFill>
                        </a:rPr>
                        <a:t>37.26%</a:t>
                      </a:r>
                      <a:endParaRPr lang="en-IN" sz="1800" dirty="0">
                        <a:solidFill>
                          <a:srgbClr val="FF0000"/>
                        </a:solidFill>
                      </a:endParaRPr>
                    </a:p>
                  </a:txBody>
                  <a:tcPr marL="68580" marR="68580" marT="45722" marB="45722"/>
                </a:tc>
                <a:tc>
                  <a:txBody>
                    <a:bodyPr/>
                    <a:lstStyle/>
                    <a:p>
                      <a:pPr algn="ctr"/>
                      <a:r>
                        <a:rPr lang="en-IN" sz="1800" dirty="0" smtClean="0">
                          <a:solidFill>
                            <a:srgbClr val="FF0000"/>
                          </a:solidFill>
                        </a:rPr>
                        <a:t>49.68%</a:t>
                      </a:r>
                      <a:endParaRPr lang="en-IN" sz="1800" dirty="0">
                        <a:solidFill>
                          <a:srgbClr val="FF0000"/>
                        </a:solidFill>
                      </a:endParaRPr>
                    </a:p>
                  </a:txBody>
                  <a:tcPr marL="68580" marR="68580" marT="45722" marB="45722"/>
                </a:tc>
              </a:tr>
              <a:tr h="345263">
                <a:tc>
                  <a:txBody>
                    <a:bodyPr/>
                    <a:lstStyle/>
                    <a:p>
                      <a:r>
                        <a:rPr lang="en-IN" sz="1800" dirty="0" smtClean="0"/>
                        <a:t>May</a:t>
                      </a:r>
                      <a:r>
                        <a:rPr lang="en-US" sz="1800" dirty="0" smtClean="0"/>
                        <a:t> 2014</a:t>
                      </a:r>
                      <a:endParaRPr lang="en-IN" sz="1800" dirty="0"/>
                    </a:p>
                  </a:txBody>
                  <a:tcPr marL="68580" marR="68580" marT="45722" marB="45722"/>
                </a:tc>
                <a:tc>
                  <a:txBody>
                    <a:bodyPr/>
                    <a:lstStyle/>
                    <a:p>
                      <a:pPr algn="ctr"/>
                      <a:r>
                        <a:rPr lang="en-IN" sz="1800" dirty="0" smtClean="0">
                          <a:solidFill>
                            <a:srgbClr val="FF0000"/>
                          </a:solidFill>
                        </a:rPr>
                        <a:t>21.53%</a:t>
                      </a:r>
                      <a:endParaRPr lang="en-IN" sz="1800" dirty="0">
                        <a:solidFill>
                          <a:srgbClr val="FF0000"/>
                        </a:solidFill>
                      </a:endParaRPr>
                    </a:p>
                  </a:txBody>
                  <a:tcPr marL="68580" marR="68580" marT="45722" marB="45722"/>
                </a:tc>
                <a:tc>
                  <a:txBody>
                    <a:bodyPr/>
                    <a:lstStyle/>
                    <a:p>
                      <a:pPr algn="ctr"/>
                      <a:r>
                        <a:rPr lang="en-IN" sz="1800" dirty="0" smtClean="0">
                          <a:solidFill>
                            <a:srgbClr val="FF0000"/>
                          </a:solidFill>
                        </a:rPr>
                        <a:t>61.81%</a:t>
                      </a:r>
                      <a:endParaRPr lang="en-IN" sz="1800" dirty="0">
                        <a:solidFill>
                          <a:srgbClr val="FF0000"/>
                        </a:solidFill>
                      </a:endParaRPr>
                    </a:p>
                  </a:txBody>
                  <a:tcPr marL="68580" marR="68580" marT="45722" marB="45722"/>
                </a:tc>
              </a:tr>
              <a:tr h="345263">
                <a:tc>
                  <a:txBody>
                    <a:bodyPr/>
                    <a:lstStyle/>
                    <a:p>
                      <a:r>
                        <a:rPr lang="en-IN" sz="1800" dirty="0" smtClean="0"/>
                        <a:t>May</a:t>
                      </a:r>
                      <a:r>
                        <a:rPr lang="en-US" sz="1800" dirty="0" smtClean="0"/>
                        <a:t> 2013</a:t>
                      </a:r>
                      <a:endParaRPr lang="en-IN" sz="1800" dirty="0"/>
                    </a:p>
                  </a:txBody>
                  <a:tcPr marL="68580" marR="68580" marT="45722" marB="45722"/>
                </a:tc>
                <a:tc>
                  <a:txBody>
                    <a:bodyPr/>
                    <a:lstStyle/>
                    <a:p>
                      <a:pPr algn="ctr"/>
                      <a:r>
                        <a:rPr lang="en-IN" sz="1800" dirty="0" smtClean="0">
                          <a:solidFill>
                            <a:srgbClr val="FF0000"/>
                          </a:solidFill>
                        </a:rPr>
                        <a:t>46.04%</a:t>
                      </a:r>
                      <a:endParaRPr lang="en-IN" sz="1800" dirty="0">
                        <a:solidFill>
                          <a:srgbClr val="FF0000"/>
                        </a:solidFill>
                      </a:endParaRPr>
                    </a:p>
                  </a:txBody>
                  <a:tcPr marL="68580" marR="68580" marT="45722" marB="45722"/>
                </a:tc>
                <a:tc>
                  <a:txBody>
                    <a:bodyPr/>
                    <a:lstStyle/>
                    <a:p>
                      <a:pPr algn="ctr"/>
                      <a:r>
                        <a:rPr lang="en-IN" sz="1800" dirty="0" smtClean="0">
                          <a:solidFill>
                            <a:srgbClr val="FF0000"/>
                          </a:solidFill>
                        </a:rPr>
                        <a:t>41.01%</a:t>
                      </a:r>
                      <a:endParaRPr lang="en-IN" sz="1800" dirty="0">
                        <a:solidFill>
                          <a:srgbClr val="FF0000"/>
                        </a:solidFill>
                      </a:endParaRPr>
                    </a:p>
                  </a:txBody>
                  <a:tcPr marL="68580" marR="68580" marT="45722" marB="45722"/>
                </a:tc>
              </a:tr>
            </a:tbl>
          </a:graphicData>
        </a:graphic>
      </p:graphicFrame>
    </p:spTree>
    <p:extLst>
      <p:ext uri="{BB962C8B-B14F-4D97-AF65-F5344CB8AC3E}">
        <p14:creationId xmlns:p14="http://schemas.microsoft.com/office/powerpoint/2010/main" val="3470165294"/>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Results</a:t>
            </a:r>
            <a:endParaRPr lang="en-US" dirty="0"/>
          </a:p>
        </p:txBody>
      </p:sp>
      <p:graphicFrame>
        <p:nvGraphicFramePr>
          <p:cNvPr id="6" name="Chart 5"/>
          <p:cNvGraphicFramePr>
            <a:graphicFrameLocks/>
          </p:cNvGraphicFramePr>
          <p:nvPr>
            <p:extLst/>
          </p:nvPr>
        </p:nvGraphicFramePr>
        <p:xfrm>
          <a:off x="398059" y="976498"/>
          <a:ext cx="5538717" cy="40868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6095206" y="812726"/>
          <a:ext cx="5866264" cy="41414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p:cNvGraphicFramePr>
            <a:graphicFrameLocks noGrp="1"/>
          </p:cNvGraphicFramePr>
          <p:nvPr>
            <p:extLst/>
          </p:nvPr>
        </p:nvGraphicFramePr>
        <p:xfrm>
          <a:off x="1243416" y="5091191"/>
          <a:ext cx="5430339" cy="1682088"/>
        </p:xfrm>
        <a:graphic>
          <a:graphicData uri="http://schemas.openxmlformats.org/drawingml/2006/table">
            <a:tbl>
              <a:tblPr firstRow="1" bandRow="1">
                <a:tableStyleId>{5C22544A-7EE6-4342-B048-85BDC9FD1C3A}</a:tableStyleId>
              </a:tblPr>
              <a:tblGrid>
                <a:gridCol w="1810113"/>
                <a:gridCol w="1810113"/>
                <a:gridCol w="1810113"/>
              </a:tblGrid>
              <a:tr h="391607">
                <a:tc>
                  <a:txBody>
                    <a:bodyPr/>
                    <a:lstStyle/>
                    <a:p>
                      <a:pPr algn="ctr"/>
                      <a:r>
                        <a:rPr lang="en-US" sz="1800" b="1" dirty="0" smtClean="0"/>
                        <a:t> Examination</a:t>
                      </a:r>
                      <a:endParaRPr lang="en-IN" sz="1800" dirty="0"/>
                    </a:p>
                  </a:txBody>
                  <a:tcPr marL="68580" marR="68580" marT="45724" marB="45724"/>
                </a:tc>
                <a:tc>
                  <a:txBody>
                    <a:bodyPr/>
                    <a:lstStyle/>
                    <a:p>
                      <a:pPr algn="ctr"/>
                      <a:r>
                        <a:rPr lang="en-US" sz="1800" b="1" dirty="0" smtClean="0"/>
                        <a:t> Distinction</a:t>
                      </a:r>
                      <a:endParaRPr lang="en-IN" sz="1800" dirty="0"/>
                    </a:p>
                  </a:txBody>
                  <a:tcPr marL="68580" marR="68580" marT="45724" marB="45724"/>
                </a:tc>
                <a:tc>
                  <a:txBody>
                    <a:bodyPr/>
                    <a:lstStyle/>
                    <a:p>
                      <a:pPr algn="ctr"/>
                      <a:r>
                        <a:rPr lang="en-US" sz="1800" b="1" dirty="0" smtClean="0"/>
                        <a:t> First Class</a:t>
                      </a:r>
                      <a:endParaRPr lang="en-IN" sz="1800" dirty="0"/>
                    </a:p>
                  </a:txBody>
                  <a:tcPr marL="68580" marR="68580" marT="45724" marB="45724"/>
                </a:tc>
              </a:tr>
              <a:tr h="507267">
                <a:tc>
                  <a:txBody>
                    <a:bodyPr/>
                    <a:lstStyle/>
                    <a:p>
                      <a:r>
                        <a:rPr lang="en-IN" sz="1800" dirty="0" smtClean="0"/>
                        <a:t>May 2015</a:t>
                      </a:r>
                      <a:endParaRPr lang="en-IN" sz="1800" dirty="0"/>
                    </a:p>
                  </a:txBody>
                  <a:tcPr marL="68580" marR="68580" marT="45724" marB="45724"/>
                </a:tc>
                <a:tc>
                  <a:txBody>
                    <a:bodyPr/>
                    <a:lstStyle/>
                    <a:p>
                      <a:pPr algn="ctr"/>
                      <a:r>
                        <a:rPr lang="en-IN" sz="1800" dirty="0" smtClean="0">
                          <a:solidFill>
                            <a:srgbClr val="0070C0"/>
                          </a:solidFill>
                        </a:rPr>
                        <a:t>29.11%</a:t>
                      </a:r>
                      <a:endParaRPr lang="en-IN" sz="1800" dirty="0">
                        <a:solidFill>
                          <a:srgbClr val="0070C0"/>
                        </a:solidFill>
                      </a:endParaRPr>
                    </a:p>
                  </a:txBody>
                  <a:tcPr marL="68580" marR="68580" marT="45724" marB="45724"/>
                </a:tc>
                <a:tc>
                  <a:txBody>
                    <a:bodyPr/>
                    <a:lstStyle/>
                    <a:p>
                      <a:pPr algn="ctr"/>
                      <a:r>
                        <a:rPr lang="en-IN" sz="1800" dirty="0" smtClean="0">
                          <a:solidFill>
                            <a:srgbClr val="0070C0"/>
                          </a:solidFill>
                        </a:rPr>
                        <a:t>51.90%</a:t>
                      </a:r>
                      <a:endParaRPr lang="en-IN" sz="1800" dirty="0">
                        <a:solidFill>
                          <a:srgbClr val="0070C0"/>
                        </a:solidFill>
                      </a:endParaRPr>
                    </a:p>
                  </a:txBody>
                  <a:tcPr marL="68580" marR="68580" marT="45724" marB="45724"/>
                </a:tc>
              </a:tr>
              <a:tr h="391607">
                <a:tc>
                  <a:txBody>
                    <a:bodyPr/>
                    <a:lstStyle/>
                    <a:p>
                      <a:r>
                        <a:rPr lang="en-IN" sz="1800" dirty="0" smtClean="0"/>
                        <a:t>May</a:t>
                      </a:r>
                      <a:r>
                        <a:rPr lang="en-US" sz="1800" dirty="0" smtClean="0"/>
                        <a:t> 2014</a:t>
                      </a:r>
                      <a:endParaRPr lang="en-IN" sz="1800" dirty="0"/>
                    </a:p>
                  </a:txBody>
                  <a:tcPr marL="68580" marR="68580" marT="45724" marB="45724"/>
                </a:tc>
                <a:tc>
                  <a:txBody>
                    <a:bodyPr/>
                    <a:lstStyle/>
                    <a:p>
                      <a:pPr algn="ctr"/>
                      <a:r>
                        <a:rPr lang="en-IN" sz="1800" dirty="0" smtClean="0">
                          <a:solidFill>
                            <a:srgbClr val="0070C0"/>
                          </a:solidFill>
                        </a:rPr>
                        <a:t>48.18%</a:t>
                      </a:r>
                      <a:endParaRPr lang="en-IN" sz="1800" dirty="0">
                        <a:solidFill>
                          <a:srgbClr val="0070C0"/>
                        </a:solidFill>
                      </a:endParaRPr>
                    </a:p>
                  </a:txBody>
                  <a:tcPr marL="68580" marR="68580" marT="45724" marB="45724"/>
                </a:tc>
                <a:tc>
                  <a:txBody>
                    <a:bodyPr/>
                    <a:lstStyle/>
                    <a:p>
                      <a:pPr algn="ctr"/>
                      <a:r>
                        <a:rPr lang="en-IN" sz="1800" dirty="0" smtClean="0">
                          <a:solidFill>
                            <a:srgbClr val="0070C0"/>
                          </a:solidFill>
                        </a:rPr>
                        <a:t>41.61%</a:t>
                      </a:r>
                      <a:endParaRPr lang="en-IN" sz="1800" dirty="0">
                        <a:solidFill>
                          <a:srgbClr val="0070C0"/>
                        </a:solidFill>
                      </a:endParaRPr>
                    </a:p>
                  </a:txBody>
                  <a:tcPr marL="68580" marR="68580" marT="45724" marB="45724"/>
                </a:tc>
              </a:tr>
              <a:tr h="391607">
                <a:tc>
                  <a:txBody>
                    <a:bodyPr/>
                    <a:lstStyle/>
                    <a:p>
                      <a:r>
                        <a:rPr lang="en-IN" sz="1800" dirty="0" smtClean="0"/>
                        <a:t>May 2013</a:t>
                      </a:r>
                      <a:endParaRPr lang="en-IN" sz="1800" dirty="0"/>
                    </a:p>
                  </a:txBody>
                  <a:tcPr marL="68580" marR="68580" marT="45724" marB="45724"/>
                </a:tc>
                <a:tc>
                  <a:txBody>
                    <a:bodyPr/>
                    <a:lstStyle/>
                    <a:p>
                      <a:pPr algn="ctr"/>
                      <a:r>
                        <a:rPr lang="en-IN" sz="1800" dirty="0" smtClean="0">
                          <a:solidFill>
                            <a:srgbClr val="FF0000"/>
                          </a:solidFill>
                        </a:rPr>
                        <a:t>44.18%</a:t>
                      </a:r>
                      <a:endParaRPr lang="en-IN" sz="1800" dirty="0">
                        <a:solidFill>
                          <a:srgbClr val="FF0000"/>
                        </a:solidFill>
                      </a:endParaRPr>
                    </a:p>
                  </a:txBody>
                  <a:tcPr marL="68580" marR="68580" marT="45724" marB="45724"/>
                </a:tc>
                <a:tc>
                  <a:txBody>
                    <a:bodyPr/>
                    <a:lstStyle/>
                    <a:p>
                      <a:pPr algn="ctr"/>
                      <a:r>
                        <a:rPr lang="en-IN" sz="1800" dirty="0" smtClean="0">
                          <a:solidFill>
                            <a:srgbClr val="FF0000"/>
                          </a:solidFill>
                        </a:rPr>
                        <a:t>38.61%</a:t>
                      </a:r>
                      <a:endParaRPr lang="en-IN" sz="1800" dirty="0">
                        <a:solidFill>
                          <a:srgbClr val="FF0000"/>
                        </a:solidFill>
                      </a:endParaRPr>
                    </a:p>
                  </a:txBody>
                  <a:tcPr marL="68580" marR="68580" marT="45724" marB="45724"/>
                </a:tc>
              </a:tr>
            </a:tbl>
          </a:graphicData>
        </a:graphic>
      </p:graphicFrame>
      <p:graphicFrame>
        <p:nvGraphicFramePr>
          <p:cNvPr id="8" name="Table 7"/>
          <p:cNvGraphicFramePr>
            <a:graphicFrameLocks noGrp="1"/>
          </p:cNvGraphicFramePr>
          <p:nvPr>
            <p:extLst/>
          </p:nvPr>
        </p:nvGraphicFramePr>
        <p:xfrm>
          <a:off x="6795781" y="5091191"/>
          <a:ext cx="5287036" cy="1709960"/>
        </p:xfrm>
        <a:graphic>
          <a:graphicData uri="http://schemas.openxmlformats.org/drawingml/2006/table">
            <a:tbl>
              <a:tblPr firstRow="1" bandRow="1">
                <a:tableStyleId>{5C22544A-7EE6-4342-B048-85BDC9FD1C3A}</a:tableStyleId>
              </a:tblPr>
              <a:tblGrid>
                <a:gridCol w="1670427"/>
                <a:gridCol w="1529129"/>
                <a:gridCol w="2087480"/>
              </a:tblGrid>
              <a:tr h="354842">
                <a:tc>
                  <a:txBody>
                    <a:bodyPr/>
                    <a:lstStyle/>
                    <a:p>
                      <a:pPr algn="ctr"/>
                      <a:r>
                        <a:rPr lang="en-US" sz="1800" b="1" dirty="0" smtClean="0"/>
                        <a:t>Examination</a:t>
                      </a:r>
                      <a:endParaRPr lang="en-IN" sz="1800" dirty="0"/>
                    </a:p>
                  </a:txBody>
                  <a:tcPr marL="68576" marR="68576" marT="45721" marB="45721"/>
                </a:tc>
                <a:tc>
                  <a:txBody>
                    <a:bodyPr/>
                    <a:lstStyle/>
                    <a:p>
                      <a:pPr algn="ctr"/>
                      <a:r>
                        <a:rPr lang="en-US" sz="1800" b="1" dirty="0" smtClean="0"/>
                        <a:t>TCET Results</a:t>
                      </a:r>
                      <a:endParaRPr lang="en-IN" sz="1800" dirty="0"/>
                    </a:p>
                  </a:txBody>
                  <a:tcPr marL="68576" marR="68576" marT="45721" marB="45721"/>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800" b="1" dirty="0" smtClean="0"/>
                        <a:t>University Results</a:t>
                      </a:r>
                      <a:endParaRPr lang="en-US" sz="1800" dirty="0" smtClean="0"/>
                    </a:p>
                  </a:txBody>
                  <a:tcPr marL="68576" marR="68576" marT="45721" marB="45721"/>
                </a:tc>
              </a:tr>
              <a:tr h="515284">
                <a:tc>
                  <a:txBody>
                    <a:bodyPr/>
                    <a:lstStyle/>
                    <a:p>
                      <a:r>
                        <a:rPr lang="en-IN" sz="1800" dirty="0" smtClean="0"/>
                        <a:t>May 2015</a:t>
                      </a:r>
                      <a:endParaRPr lang="en-IN" sz="1800" dirty="0"/>
                    </a:p>
                  </a:txBody>
                  <a:tcPr marL="68576" marR="68576" marT="45721" marB="45721"/>
                </a:tc>
                <a:tc>
                  <a:txBody>
                    <a:bodyPr/>
                    <a:lstStyle/>
                    <a:p>
                      <a:pPr algn="ctr"/>
                      <a:r>
                        <a:rPr lang="en-IN" sz="1800" dirty="0" smtClean="0">
                          <a:solidFill>
                            <a:srgbClr val="0070C0"/>
                          </a:solidFill>
                        </a:rPr>
                        <a:t>  96.93%</a:t>
                      </a:r>
                      <a:endParaRPr lang="en-IN" sz="1800" dirty="0">
                        <a:solidFill>
                          <a:srgbClr val="0070C0"/>
                        </a:solidFill>
                      </a:endParaRPr>
                    </a:p>
                  </a:txBody>
                  <a:tcPr marL="68576" marR="68576" marT="45721" marB="45721"/>
                </a:tc>
                <a:tc>
                  <a:txBody>
                    <a:bodyPr/>
                    <a:lstStyle/>
                    <a:p>
                      <a:pPr algn="ctr"/>
                      <a:r>
                        <a:rPr lang="en-IN" sz="1800" dirty="0" smtClean="0">
                          <a:solidFill>
                            <a:srgbClr val="FF0000"/>
                          </a:solidFill>
                        </a:rPr>
                        <a:t>96.12%</a:t>
                      </a:r>
                      <a:endParaRPr lang="en-IN" sz="1800" dirty="0">
                        <a:solidFill>
                          <a:srgbClr val="FF0000"/>
                        </a:solidFill>
                      </a:endParaRPr>
                    </a:p>
                  </a:txBody>
                  <a:tcPr marL="68576" marR="68576" marT="45721" marB="45721"/>
                </a:tc>
              </a:tr>
              <a:tr h="347511">
                <a:tc>
                  <a:txBody>
                    <a:bodyPr/>
                    <a:lstStyle/>
                    <a:p>
                      <a:r>
                        <a:rPr lang="en-IN" sz="1800" dirty="0" smtClean="0"/>
                        <a:t>May</a:t>
                      </a:r>
                      <a:r>
                        <a:rPr lang="en-US" sz="1800" dirty="0" smtClean="0"/>
                        <a:t> 2014 </a:t>
                      </a:r>
                      <a:endParaRPr lang="en-IN" sz="1800" dirty="0"/>
                    </a:p>
                  </a:txBody>
                  <a:tcPr marL="68576" marR="68576" marT="45721" marB="45721"/>
                </a:tc>
                <a:tc>
                  <a:txBody>
                    <a:bodyPr/>
                    <a:lstStyle/>
                    <a:p>
                      <a:pPr algn="ctr"/>
                      <a:r>
                        <a:rPr lang="en-IN" sz="1800" dirty="0" smtClean="0">
                          <a:solidFill>
                            <a:srgbClr val="0070C0"/>
                          </a:solidFill>
                        </a:rPr>
                        <a:t>95.14%</a:t>
                      </a:r>
                      <a:endParaRPr lang="en-IN" sz="1800" dirty="0">
                        <a:solidFill>
                          <a:srgbClr val="0070C0"/>
                        </a:solidFill>
                      </a:endParaRPr>
                    </a:p>
                  </a:txBody>
                  <a:tcPr marL="68576" marR="68576" marT="45721" marB="45721"/>
                </a:tc>
                <a:tc>
                  <a:txBody>
                    <a:bodyPr/>
                    <a:lstStyle/>
                    <a:p>
                      <a:pPr algn="ctr"/>
                      <a:r>
                        <a:rPr lang="en-IN" sz="1800" dirty="0" smtClean="0">
                          <a:solidFill>
                            <a:srgbClr val="FF0000"/>
                          </a:solidFill>
                        </a:rPr>
                        <a:t>96.25%</a:t>
                      </a:r>
                      <a:endParaRPr lang="en-IN" sz="1800" dirty="0">
                        <a:solidFill>
                          <a:srgbClr val="FF0000"/>
                        </a:solidFill>
                      </a:endParaRPr>
                    </a:p>
                  </a:txBody>
                  <a:tcPr marL="68576" marR="68576" marT="45721" marB="45721"/>
                </a:tc>
              </a:tr>
              <a:tr h="463152">
                <a:tc>
                  <a:txBody>
                    <a:bodyPr/>
                    <a:lstStyle/>
                    <a:p>
                      <a:r>
                        <a:rPr lang="en-IN" sz="1800" dirty="0" smtClean="0"/>
                        <a:t>May</a:t>
                      </a:r>
                      <a:r>
                        <a:rPr lang="en-US" sz="1800" dirty="0" smtClean="0"/>
                        <a:t> 2013 </a:t>
                      </a:r>
                      <a:endParaRPr lang="en-IN" sz="1800" dirty="0"/>
                    </a:p>
                  </a:txBody>
                  <a:tcPr marL="68576" marR="68576" marT="45721" marB="45721"/>
                </a:tc>
                <a:tc>
                  <a:txBody>
                    <a:bodyPr/>
                    <a:lstStyle/>
                    <a:p>
                      <a:pPr algn="ctr"/>
                      <a:r>
                        <a:rPr lang="en-IN" sz="1800" dirty="0" smtClean="0"/>
                        <a:t>99.31%</a:t>
                      </a:r>
                      <a:endParaRPr lang="en-IN" sz="1800" dirty="0"/>
                    </a:p>
                  </a:txBody>
                  <a:tcPr marL="68576" marR="68576" marT="45721" marB="45721"/>
                </a:tc>
                <a:tc>
                  <a:txBody>
                    <a:bodyPr/>
                    <a:lstStyle/>
                    <a:p>
                      <a:pPr algn="ctr"/>
                      <a:r>
                        <a:rPr lang="en-IN" sz="1800" dirty="0" smtClean="0">
                          <a:solidFill>
                            <a:srgbClr val="FF0000"/>
                          </a:solidFill>
                        </a:rPr>
                        <a:t>96.97%</a:t>
                      </a:r>
                      <a:endParaRPr lang="en-IN" sz="1800" dirty="0">
                        <a:solidFill>
                          <a:srgbClr val="FF0000"/>
                        </a:solidFill>
                      </a:endParaRPr>
                    </a:p>
                  </a:txBody>
                  <a:tcPr marL="68576" marR="68576" marT="45721" marB="45721"/>
                </a:tc>
              </a:tr>
            </a:tbl>
          </a:graphicData>
        </a:graphic>
      </p:graphicFrame>
    </p:spTree>
    <p:extLst>
      <p:ext uri="{BB962C8B-B14F-4D97-AF65-F5344CB8AC3E}">
        <p14:creationId xmlns:p14="http://schemas.microsoft.com/office/powerpoint/2010/main" val="1197512244"/>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nvPr>
        </p:nvGraphicFramePr>
        <p:xfrm>
          <a:off x="450338" y="129653"/>
          <a:ext cx="9711783" cy="670105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bwMode="auto">
          <a:xfrm>
            <a:off x="642789" y="5346965"/>
            <a:ext cx="9326880" cy="1082040"/>
          </a:xfrm>
          <a:prstGeom prst="rect">
            <a:avLst/>
          </a:prstGeom>
          <a:solidFill>
            <a:schemeClr val="accent2">
              <a:alpha val="3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58971579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684296" y="130629"/>
            <a:ext cx="5391221" cy="6662057"/>
          </a:xfrm>
          <a:prstGeom prst="rect">
            <a:avLst/>
          </a:prstGeom>
          <a:solidFill>
            <a:schemeClr val="accent3">
              <a:lumMod val="40000"/>
              <a:lumOff val="6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374697" y="325568"/>
            <a:ext cx="9529864" cy="443198"/>
          </a:xfrm>
          <a:prstGeom prst="rect">
            <a:avLst/>
          </a:prstGeom>
        </p:spPr>
        <p:txBody>
          <a:bodyPr vert="horz" lIns="91409" tIns="45705" rIns="91409" bIns="45705" rtlCol="0" anchor="t" anchorCtr="0">
            <a:normAutofit fontScale="90000" lnSpcReduction="20000"/>
          </a:bodyPr>
          <a:lstStyle>
            <a:lvl1pPr algn="l" defTabSz="914088" rtl="0" eaLnBrk="1" latinLnBrk="0" hangingPunct="1">
              <a:lnSpc>
                <a:spcPct val="80000"/>
              </a:lnSpc>
              <a:spcBef>
                <a:spcPct val="0"/>
              </a:spcBef>
              <a:buNone/>
              <a:defRPr sz="4000" kern="1200">
                <a:solidFill>
                  <a:srgbClr val="353A5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dirty="0" smtClean="0"/>
              <a:t>PEOs –  Implementation</a:t>
            </a:r>
            <a:endParaRPr lang="en-IN" dirty="0"/>
          </a:p>
        </p:txBody>
      </p:sp>
      <p:grpSp>
        <p:nvGrpSpPr>
          <p:cNvPr id="5" name="Group 88"/>
          <p:cNvGrpSpPr/>
          <p:nvPr/>
        </p:nvGrpSpPr>
        <p:grpSpPr>
          <a:xfrm>
            <a:off x="230935" y="876394"/>
            <a:ext cx="11644606" cy="5556039"/>
            <a:chOff x="166815" y="1387851"/>
            <a:chExt cx="8044442" cy="3200804"/>
          </a:xfrm>
          <a:solidFill>
            <a:schemeClr val="accent6"/>
          </a:solidFill>
        </p:grpSpPr>
        <p:sp>
          <p:nvSpPr>
            <p:cNvPr id="6" name="Rectangle 5"/>
            <p:cNvSpPr/>
            <p:nvPr/>
          </p:nvSpPr>
          <p:spPr>
            <a:xfrm>
              <a:off x="166815" y="3048000"/>
              <a:ext cx="856735" cy="9144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t>VISSION</a:t>
              </a:r>
              <a:endParaRPr lang="en-IN" sz="1600" dirty="0"/>
            </a:p>
          </p:txBody>
        </p:sp>
        <p:sp>
          <p:nvSpPr>
            <p:cNvPr id="7" name="Rectangle 6"/>
            <p:cNvSpPr/>
            <p:nvPr/>
          </p:nvSpPr>
          <p:spPr>
            <a:xfrm>
              <a:off x="2023739" y="3048000"/>
              <a:ext cx="837408" cy="914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a:t>MISSION</a:t>
              </a:r>
              <a:endParaRPr lang="en-IN" sz="1600" dirty="0"/>
            </a:p>
          </p:txBody>
        </p:sp>
        <p:cxnSp>
          <p:nvCxnSpPr>
            <p:cNvPr id="8" name="Straight Arrow Connector 7"/>
            <p:cNvCxnSpPr>
              <a:stCxn id="6" idx="3"/>
              <a:endCxn id="7" idx="1"/>
            </p:cNvCxnSpPr>
            <p:nvPr/>
          </p:nvCxnSpPr>
          <p:spPr>
            <a:xfrm>
              <a:off x="1023550" y="3505200"/>
              <a:ext cx="1000188" cy="0"/>
            </a:xfrm>
            <a:prstGeom prst="straightConnector1">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068257" y="1644932"/>
              <a:ext cx="1143000" cy="1541267"/>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t>Campus </a:t>
              </a:r>
              <a:r>
                <a:rPr lang="en-US" sz="1800" dirty="0" smtClean="0"/>
                <a:t>Connect</a:t>
              </a:r>
              <a:r>
                <a:rPr lang="en-US" sz="1800" dirty="0"/>
                <a:t>, </a:t>
              </a:r>
              <a:r>
                <a:rPr lang="en-US" sz="1800" dirty="0" smtClean="0"/>
                <a:t>Professional Body, Bridge </a:t>
              </a:r>
              <a:r>
                <a:rPr lang="en-US" sz="1800" dirty="0"/>
                <a:t>courses &amp;  </a:t>
              </a:r>
              <a:r>
                <a:rPr lang="en-US" sz="1800" dirty="0" smtClean="0"/>
                <a:t>Co and Extra curricular</a:t>
              </a:r>
              <a:endParaRPr lang="en-US" sz="1800" dirty="0"/>
            </a:p>
            <a:p>
              <a:pPr algn="ctr"/>
              <a:r>
                <a:rPr lang="en-US" sz="1800" dirty="0"/>
                <a:t> activities</a:t>
              </a:r>
              <a:endParaRPr lang="en-IN" sz="1800" dirty="0"/>
            </a:p>
          </p:txBody>
        </p:sp>
        <p:grpSp>
          <p:nvGrpSpPr>
            <p:cNvPr id="10" name="Group 32"/>
            <p:cNvGrpSpPr/>
            <p:nvPr/>
          </p:nvGrpSpPr>
          <p:grpSpPr>
            <a:xfrm>
              <a:off x="2442444" y="1387851"/>
              <a:ext cx="4017397" cy="1660149"/>
              <a:chOff x="2442444" y="1387851"/>
              <a:chExt cx="4017397" cy="1660149"/>
            </a:xfrm>
            <a:grpFill/>
          </p:grpSpPr>
          <p:sp>
            <p:nvSpPr>
              <p:cNvPr id="18" name="Rectangle 12"/>
              <p:cNvSpPr/>
              <p:nvPr/>
            </p:nvSpPr>
            <p:spPr>
              <a:xfrm>
                <a:off x="5164438" y="1387851"/>
                <a:ext cx="1295403" cy="105055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lang="en-US" sz="1600" dirty="0" smtClean="0">
                    <a:solidFill>
                      <a:schemeClr val="bg1"/>
                    </a:solidFill>
                  </a:rPr>
                  <a:t> Best Practices, Information Security, Integrity, Professional Compliance</a:t>
                </a:r>
                <a:endParaRPr lang="en-US" sz="1600" dirty="0">
                  <a:solidFill>
                    <a:schemeClr val="bg1"/>
                  </a:solidFill>
                </a:endParaRPr>
              </a:p>
            </p:txBody>
          </p:sp>
          <p:grpSp>
            <p:nvGrpSpPr>
              <p:cNvPr id="19" name="Group 34"/>
              <p:cNvGrpSpPr/>
              <p:nvPr/>
            </p:nvGrpSpPr>
            <p:grpSpPr>
              <a:xfrm>
                <a:off x="2442444" y="1480758"/>
                <a:ext cx="1676511" cy="1567242"/>
                <a:chOff x="2442444" y="1484878"/>
                <a:chExt cx="1676511" cy="1763147"/>
              </a:xfrm>
              <a:grpFill/>
            </p:grpSpPr>
            <p:sp>
              <p:nvSpPr>
                <p:cNvPr id="20" name="Rectangle 7"/>
                <p:cNvSpPr/>
                <p:nvPr/>
              </p:nvSpPr>
              <p:spPr>
                <a:xfrm>
                  <a:off x="3333615" y="1484878"/>
                  <a:ext cx="78534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smtClean="0"/>
                    <a:t>PEO 6</a:t>
                  </a:r>
                  <a:endParaRPr lang="en-IN" sz="1600" dirty="0"/>
                </a:p>
              </p:txBody>
            </p:sp>
            <p:cxnSp>
              <p:nvCxnSpPr>
                <p:cNvPr id="21" name="Shape 27"/>
                <p:cNvCxnSpPr>
                  <a:stCxn id="7" idx="0"/>
                  <a:endCxn id="20" idx="1"/>
                </p:cNvCxnSpPr>
                <p:nvPr/>
              </p:nvCxnSpPr>
              <p:spPr>
                <a:xfrm rot="5400000" flipH="1" flipV="1">
                  <a:off x="2235056" y="2149466"/>
                  <a:ext cx="1305947" cy="891172"/>
                </a:xfrm>
                <a:prstGeom prst="bentConnector2">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 name="Group 77"/>
            <p:cNvGrpSpPr/>
            <p:nvPr/>
          </p:nvGrpSpPr>
          <p:grpSpPr>
            <a:xfrm>
              <a:off x="2861147" y="2590800"/>
              <a:ext cx="3625029" cy="1997855"/>
              <a:chOff x="2937347" y="2590800"/>
              <a:chExt cx="3625029" cy="1997855"/>
            </a:xfrm>
            <a:grpFill/>
          </p:grpSpPr>
          <p:sp>
            <p:nvSpPr>
              <p:cNvPr id="13" name="Rectangle 11"/>
              <p:cNvSpPr/>
              <p:nvPr/>
            </p:nvSpPr>
            <p:spPr>
              <a:xfrm>
                <a:off x="5240638" y="2590800"/>
                <a:ext cx="1295400" cy="94693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a:r>
                  <a:rPr lang="en-US" sz="1600" dirty="0" smtClean="0">
                    <a:solidFill>
                      <a:schemeClr val="bg1"/>
                    </a:solidFill>
                  </a:rPr>
                  <a:t>Communication skills for professional growth</a:t>
                </a:r>
              </a:p>
              <a:p>
                <a:pPr algn="ctr"/>
                <a:r>
                  <a:rPr lang="en-US" sz="1600" dirty="0" smtClean="0"/>
                  <a:t>, Teamwork, Professional Growth, Successful Career</a:t>
                </a:r>
                <a:endParaRPr lang="en-IN" sz="1600" dirty="0"/>
              </a:p>
            </p:txBody>
          </p:sp>
          <p:grpSp>
            <p:nvGrpSpPr>
              <p:cNvPr id="14" name="Group 50"/>
              <p:cNvGrpSpPr/>
              <p:nvPr/>
            </p:nvGrpSpPr>
            <p:grpSpPr>
              <a:xfrm>
                <a:off x="2937347" y="2590948"/>
                <a:ext cx="1291376" cy="914400"/>
                <a:chOff x="2568294" y="2438548"/>
                <a:chExt cx="1335905" cy="914400"/>
              </a:xfrm>
              <a:grpFill/>
            </p:grpSpPr>
            <p:sp>
              <p:nvSpPr>
                <p:cNvPr id="16" name="Rectangle 15"/>
                <p:cNvSpPr/>
                <p:nvPr/>
              </p:nvSpPr>
              <p:spPr>
                <a:xfrm>
                  <a:off x="3091778" y="2438548"/>
                  <a:ext cx="812421" cy="91440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smtClean="0"/>
                    <a:t>PEO 7</a:t>
                  </a:r>
                  <a:endParaRPr lang="en-IN" sz="1600" dirty="0"/>
                </a:p>
              </p:txBody>
            </p:sp>
            <p:cxnSp>
              <p:nvCxnSpPr>
                <p:cNvPr id="17" name="Elbow Connector 16"/>
                <p:cNvCxnSpPr>
                  <a:stCxn id="7" idx="3"/>
                  <a:endCxn id="16" idx="1"/>
                </p:cNvCxnSpPr>
                <p:nvPr/>
              </p:nvCxnSpPr>
              <p:spPr>
                <a:xfrm flipV="1">
                  <a:off x="2568294" y="2895748"/>
                  <a:ext cx="523484" cy="457052"/>
                </a:xfrm>
                <a:prstGeom prst="bentConnector3">
                  <a:avLst>
                    <a:gd name="adj1" fmla="val 50000"/>
                  </a:avLst>
                </a:prstGeom>
                <a:grpFill/>
                <a:ln>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sp>
            <p:nvSpPr>
              <p:cNvPr id="15" name="Rectangle 11"/>
              <p:cNvSpPr/>
              <p:nvPr/>
            </p:nvSpPr>
            <p:spPr>
              <a:xfrm>
                <a:off x="5266976" y="3641717"/>
                <a:ext cx="1295400" cy="946938"/>
              </a:xfrm>
              <a:prstGeom prst="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ctr"/>
                <a:r>
                  <a:rPr lang="en-US" sz="1600" dirty="0" smtClean="0">
                    <a:solidFill>
                      <a:schemeClr val="bg1"/>
                    </a:solidFill>
                  </a:rPr>
                  <a:t>Higher Studies</a:t>
                </a:r>
                <a:r>
                  <a:rPr lang="en-US" sz="1600" dirty="0">
                    <a:solidFill>
                      <a:schemeClr val="bg1"/>
                    </a:solidFill>
                  </a:rPr>
                  <a:t>, successful career in Indian and Multinational </a:t>
                </a:r>
                <a:r>
                  <a:rPr lang="en-US" sz="1600" dirty="0" smtClean="0">
                    <a:solidFill>
                      <a:schemeClr val="bg1"/>
                    </a:solidFill>
                  </a:rPr>
                  <a:t>Organizations</a:t>
                </a:r>
                <a:endParaRPr lang="en-IN" sz="1600" dirty="0"/>
              </a:p>
            </p:txBody>
          </p:sp>
        </p:grpSp>
        <p:sp>
          <p:nvSpPr>
            <p:cNvPr id="12" name="Rectangle 11"/>
            <p:cNvSpPr/>
            <p:nvPr/>
          </p:nvSpPr>
          <p:spPr>
            <a:xfrm>
              <a:off x="7063407" y="3454841"/>
              <a:ext cx="1143000" cy="1133814"/>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smtClean="0"/>
                <a:t>Higher Education and Online Certification Cell (HOC)</a:t>
              </a:r>
              <a:endParaRPr lang="en-IN" sz="1800" dirty="0"/>
            </a:p>
          </p:txBody>
        </p:sp>
      </p:grpSp>
      <p:sp>
        <p:nvSpPr>
          <p:cNvPr id="22" name="TextBox 21"/>
          <p:cNvSpPr txBox="1"/>
          <p:nvPr/>
        </p:nvSpPr>
        <p:spPr>
          <a:xfrm>
            <a:off x="1505371" y="4177049"/>
            <a:ext cx="1312519" cy="738664"/>
          </a:xfrm>
          <a:prstGeom prst="rect">
            <a:avLst/>
          </a:prstGeom>
          <a:noFill/>
        </p:spPr>
        <p:txBody>
          <a:bodyPr wrap="square" rtlCol="0">
            <a:spAutoFit/>
          </a:bodyPr>
          <a:lstStyle/>
          <a:p>
            <a:r>
              <a:rPr lang="en-US" sz="1400" b="1" dirty="0"/>
              <a:t>Implemented</a:t>
            </a:r>
            <a:endParaRPr lang="en-US" sz="1200" b="1" dirty="0"/>
          </a:p>
          <a:p>
            <a:endParaRPr lang="en-US" sz="1400" b="1" dirty="0"/>
          </a:p>
          <a:p>
            <a:r>
              <a:rPr lang="en-US" sz="1400" b="1" dirty="0"/>
              <a:t>through</a:t>
            </a:r>
            <a:endParaRPr lang="en-IN" sz="1400" b="1" dirty="0"/>
          </a:p>
        </p:txBody>
      </p:sp>
      <p:sp>
        <p:nvSpPr>
          <p:cNvPr id="23" name="TextBox 22"/>
          <p:cNvSpPr txBox="1"/>
          <p:nvPr/>
        </p:nvSpPr>
        <p:spPr>
          <a:xfrm>
            <a:off x="9337967" y="2663677"/>
            <a:ext cx="1371600" cy="584775"/>
          </a:xfrm>
          <a:prstGeom prst="rect">
            <a:avLst/>
          </a:prstGeom>
          <a:noFill/>
        </p:spPr>
        <p:txBody>
          <a:bodyPr wrap="square" rtlCol="0">
            <a:spAutoFit/>
          </a:bodyPr>
          <a:lstStyle/>
          <a:p>
            <a:r>
              <a:rPr lang="en-US" sz="1600" dirty="0"/>
              <a:t>Attained through</a:t>
            </a:r>
            <a:endParaRPr lang="en-US" sz="1400" dirty="0"/>
          </a:p>
        </p:txBody>
      </p:sp>
      <p:sp>
        <p:nvSpPr>
          <p:cNvPr id="24" name="Right Brace 23"/>
          <p:cNvSpPr/>
          <p:nvPr/>
        </p:nvSpPr>
        <p:spPr>
          <a:xfrm>
            <a:off x="9376092" y="2194823"/>
            <a:ext cx="804461" cy="1945236"/>
          </a:xfrm>
          <a:prstGeom prst="rightBrace">
            <a:avLst>
              <a:gd name="adj1" fmla="val 8333"/>
              <a:gd name="adj2" fmla="val 498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25" name="Elbow Connector 24"/>
          <p:cNvCxnSpPr>
            <a:endCxn id="18" idx="1"/>
          </p:cNvCxnSpPr>
          <p:nvPr/>
        </p:nvCxnSpPr>
        <p:spPr>
          <a:xfrm>
            <a:off x="5951793" y="1482800"/>
            <a:ext cx="1513373" cy="30538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3"/>
          </p:cNvCxnSpPr>
          <p:nvPr/>
        </p:nvCxnSpPr>
        <p:spPr>
          <a:xfrm flipV="1">
            <a:off x="6000384" y="3751186"/>
            <a:ext cx="1550809" cy="71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33922" y="3401395"/>
            <a:ext cx="1079829" cy="738664"/>
          </a:xfrm>
          <a:prstGeom prst="rect">
            <a:avLst/>
          </a:prstGeom>
          <a:noFill/>
        </p:spPr>
        <p:txBody>
          <a:bodyPr wrap="square" rtlCol="0">
            <a:spAutoFit/>
          </a:bodyPr>
          <a:lstStyle/>
          <a:p>
            <a:r>
              <a:rPr lang="en-US" sz="1400" dirty="0"/>
              <a:t>Deals</a:t>
            </a:r>
          </a:p>
          <a:p>
            <a:endParaRPr lang="en-US" sz="1400" dirty="0"/>
          </a:p>
          <a:p>
            <a:r>
              <a:rPr lang="en-US" sz="1400" dirty="0"/>
              <a:t> with</a:t>
            </a:r>
            <a:endParaRPr lang="en-IN" sz="1400" dirty="0"/>
          </a:p>
        </p:txBody>
      </p:sp>
      <p:sp>
        <p:nvSpPr>
          <p:cNvPr id="28" name="TextBox 27"/>
          <p:cNvSpPr txBox="1"/>
          <p:nvPr/>
        </p:nvSpPr>
        <p:spPr>
          <a:xfrm>
            <a:off x="6053238" y="1180104"/>
            <a:ext cx="1386626" cy="738664"/>
          </a:xfrm>
          <a:prstGeom prst="rect">
            <a:avLst/>
          </a:prstGeom>
          <a:noFill/>
        </p:spPr>
        <p:txBody>
          <a:bodyPr wrap="square" rtlCol="0">
            <a:spAutoFit/>
          </a:bodyPr>
          <a:lstStyle/>
          <a:p>
            <a:r>
              <a:rPr lang="en-US" sz="1400" dirty="0"/>
              <a:t>Deals</a:t>
            </a:r>
          </a:p>
          <a:p>
            <a:endParaRPr lang="en-US" sz="1400" dirty="0"/>
          </a:p>
          <a:p>
            <a:r>
              <a:rPr lang="en-US" sz="1400" dirty="0"/>
              <a:t> with</a:t>
            </a:r>
            <a:endParaRPr lang="en-IN" sz="1400" dirty="0"/>
          </a:p>
        </p:txBody>
      </p:sp>
      <p:sp>
        <p:nvSpPr>
          <p:cNvPr id="29" name="Rectangle 28"/>
          <p:cNvSpPr/>
          <p:nvPr/>
        </p:nvSpPr>
        <p:spPr>
          <a:xfrm>
            <a:off x="3320310" y="2162376"/>
            <a:ext cx="1370888" cy="369332"/>
          </a:xfrm>
          <a:prstGeom prst="rect">
            <a:avLst/>
          </a:prstGeom>
        </p:spPr>
        <p:txBody>
          <a:bodyPr wrap="none">
            <a:spAutoFit/>
          </a:bodyPr>
          <a:lstStyle/>
          <a:p>
            <a:r>
              <a:rPr lang="en-US" b="1" dirty="0"/>
              <a:t>Achieved by</a:t>
            </a:r>
            <a:endParaRPr lang="en-IN" b="1" dirty="0"/>
          </a:p>
        </p:txBody>
      </p:sp>
      <p:sp>
        <p:nvSpPr>
          <p:cNvPr id="30" name="Rectangle 29"/>
          <p:cNvSpPr/>
          <p:nvPr/>
        </p:nvSpPr>
        <p:spPr>
          <a:xfrm>
            <a:off x="4923308" y="5095041"/>
            <a:ext cx="1210614" cy="1159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PEO 3</a:t>
            </a:r>
            <a:endParaRPr lang="en-US" dirty="0"/>
          </a:p>
        </p:txBody>
      </p:sp>
      <p:cxnSp>
        <p:nvCxnSpPr>
          <p:cNvPr id="31" name="Elbow Connector 30"/>
          <p:cNvCxnSpPr/>
          <p:nvPr/>
        </p:nvCxnSpPr>
        <p:spPr>
          <a:xfrm>
            <a:off x="4089852" y="4589749"/>
            <a:ext cx="794570" cy="10848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971146" y="5684537"/>
            <a:ext cx="1550809" cy="71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233538" y="5315205"/>
            <a:ext cx="1079829" cy="738664"/>
          </a:xfrm>
          <a:prstGeom prst="rect">
            <a:avLst/>
          </a:prstGeom>
          <a:noFill/>
        </p:spPr>
        <p:txBody>
          <a:bodyPr wrap="square" rtlCol="0">
            <a:spAutoFit/>
          </a:bodyPr>
          <a:lstStyle/>
          <a:p>
            <a:r>
              <a:rPr lang="en-US" sz="1400" dirty="0"/>
              <a:t>Deals</a:t>
            </a:r>
          </a:p>
          <a:p>
            <a:endParaRPr lang="en-US" sz="1400" dirty="0"/>
          </a:p>
          <a:p>
            <a:r>
              <a:rPr lang="en-US" sz="1400" dirty="0"/>
              <a:t> with</a:t>
            </a:r>
            <a:endParaRPr lang="en-IN" sz="1400" dirty="0"/>
          </a:p>
        </p:txBody>
      </p:sp>
      <p:cxnSp>
        <p:nvCxnSpPr>
          <p:cNvPr id="34" name="Straight Arrow Connector 33"/>
          <p:cNvCxnSpPr/>
          <p:nvPr/>
        </p:nvCxnSpPr>
        <p:spPr>
          <a:xfrm flipV="1">
            <a:off x="9376092" y="5610573"/>
            <a:ext cx="837897" cy="29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337967" y="5355936"/>
            <a:ext cx="1371600" cy="584775"/>
          </a:xfrm>
          <a:prstGeom prst="rect">
            <a:avLst/>
          </a:prstGeom>
          <a:noFill/>
        </p:spPr>
        <p:txBody>
          <a:bodyPr wrap="square" rtlCol="0">
            <a:spAutoFit/>
          </a:bodyPr>
          <a:lstStyle/>
          <a:p>
            <a:r>
              <a:rPr lang="en-US" sz="1600" dirty="0"/>
              <a:t>Attained through</a:t>
            </a:r>
            <a:endParaRPr lang="en-US" sz="1400" dirty="0"/>
          </a:p>
        </p:txBody>
      </p:sp>
      <p:sp>
        <p:nvSpPr>
          <p:cNvPr id="36" name="Rectangle 35"/>
          <p:cNvSpPr/>
          <p:nvPr/>
        </p:nvSpPr>
        <p:spPr>
          <a:xfrm>
            <a:off x="4089852" y="4608224"/>
            <a:ext cx="904415" cy="261610"/>
          </a:xfrm>
          <a:prstGeom prst="rect">
            <a:avLst/>
          </a:prstGeom>
        </p:spPr>
        <p:txBody>
          <a:bodyPr wrap="none">
            <a:spAutoFit/>
          </a:bodyPr>
          <a:lstStyle/>
          <a:p>
            <a:r>
              <a:rPr lang="en-US" sz="1100" b="1" dirty="0"/>
              <a:t>Achieved by</a:t>
            </a:r>
            <a:endParaRPr lang="en-IN" sz="1100" b="1" dirty="0"/>
          </a:p>
        </p:txBody>
      </p:sp>
      <p:sp>
        <p:nvSpPr>
          <p:cNvPr id="38" name="Rectangle 37"/>
          <p:cNvSpPr/>
          <p:nvPr/>
        </p:nvSpPr>
        <p:spPr>
          <a:xfrm>
            <a:off x="9487299" y="6342941"/>
            <a:ext cx="519694" cy="400110"/>
          </a:xfrm>
          <a:prstGeom prst="rect">
            <a:avLst/>
          </a:prstGeom>
        </p:spPr>
        <p:txBody>
          <a:bodyPr wrap="none">
            <a:spAutoFit/>
          </a:bodyPr>
          <a:lstStyle/>
          <a:p>
            <a:r>
              <a:rPr lang="en-US" sz="2000" b="1" dirty="0" smtClean="0">
                <a:solidFill>
                  <a:srgbClr val="FF0000"/>
                </a:solidFill>
              </a:rPr>
              <a:t>PO</a:t>
            </a:r>
            <a:endParaRPr lang="en-US" sz="2000" b="1" dirty="0">
              <a:solidFill>
                <a:srgbClr val="FF0000"/>
              </a:solidFill>
            </a:endParaRPr>
          </a:p>
        </p:txBody>
      </p:sp>
    </p:spTree>
    <p:extLst>
      <p:ext uri="{BB962C8B-B14F-4D97-AF65-F5344CB8AC3E}">
        <p14:creationId xmlns:p14="http://schemas.microsoft.com/office/powerpoint/2010/main" val="291772051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Institute, Department and University Results</a:t>
            </a:r>
            <a:endParaRPr lang="en-US" sz="4000" dirty="0"/>
          </a:p>
        </p:txBody>
      </p:sp>
      <p:graphicFrame>
        <p:nvGraphicFramePr>
          <p:cNvPr id="4" name="Chart 3"/>
          <p:cNvGraphicFramePr>
            <a:graphicFrameLocks/>
          </p:cNvGraphicFramePr>
          <p:nvPr>
            <p:extLst/>
          </p:nvPr>
        </p:nvGraphicFramePr>
        <p:xfrm>
          <a:off x="116614" y="976498"/>
          <a:ext cx="5978592" cy="5765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6095206" y="976497"/>
          <a:ext cx="6018663" cy="5765495"/>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bwMode="auto">
          <a:xfrm>
            <a:off x="1719618" y="6250673"/>
            <a:ext cx="4258101" cy="365078"/>
          </a:xfrm>
          <a:prstGeom prst="rect">
            <a:avLst/>
          </a:prstGeom>
          <a:solidFill>
            <a:schemeClr val="accent5">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 name="Rectangle 5"/>
          <p:cNvSpPr/>
          <p:nvPr/>
        </p:nvSpPr>
        <p:spPr bwMode="auto">
          <a:xfrm>
            <a:off x="7877796" y="5785458"/>
            <a:ext cx="4078515" cy="465215"/>
          </a:xfrm>
          <a:prstGeom prst="rect">
            <a:avLst/>
          </a:prstGeom>
          <a:solidFill>
            <a:schemeClr val="accent5">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48043679"/>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461" y="263601"/>
            <a:ext cx="8158467" cy="869740"/>
          </a:xfrm>
        </p:spPr>
        <p:txBody>
          <a:bodyPr/>
          <a:lstStyle/>
          <a:p>
            <a:r>
              <a:rPr lang="en-US" dirty="0" smtClean="0"/>
              <a:t>Final Year Project Analysis</a:t>
            </a:r>
            <a:endParaRPr lang="en-US" dirty="0">
              <a:solidFill>
                <a:srgbClr val="FF0000"/>
              </a:solidFill>
            </a:endParaRPr>
          </a:p>
        </p:txBody>
      </p:sp>
      <p:graphicFrame>
        <p:nvGraphicFramePr>
          <p:cNvPr id="7" name="Table 6"/>
          <p:cNvGraphicFramePr>
            <a:graphicFrameLocks noGrp="1"/>
          </p:cNvGraphicFramePr>
          <p:nvPr>
            <p:extLst/>
          </p:nvPr>
        </p:nvGraphicFramePr>
        <p:xfrm>
          <a:off x="171628" y="1270119"/>
          <a:ext cx="8235948" cy="2243328"/>
        </p:xfrm>
        <a:graphic>
          <a:graphicData uri="http://schemas.openxmlformats.org/drawingml/2006/table">
            <a:tbl>
              <a:tblPr/>
              <a:tblGrid>
                <a:gridCol w="1573911"/>
                <a:gridCol w="1275249"/>
                <a:gridCol w="985497"/>
                <a:gridCol w="1051253"/>
                <a:gridCol w="838570"/>
                <a:gridCol w="837156"/>
                <a:gridCol w="837156"/>
                <a:gridCol w="837156"/>
              </a:tblGrid>
              <a:tr h="279793">
                <a:tc rowSpan="2">
                  <a:txBody>
                    <a:bodyPr/>
                    <a:lstStyle/>
                    <a:p>
                      <a:pPr marL="0" marR="0" algn="ctr">
                        <a:lnSpc>
                          <a:spcPct val="115000"/>
                        </a:lnSpc>
                        <a:spcBef>
                          <a:spcPts val="0"/>
                        </a:spcBef>
                        <a:spcAft>
                          <a:spcPts val="0"/>
                        </a:spcAft>
                      </a:pP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Calibri"/>
                          <a:ea typeface="Calibri"/>
                          <a:cs typeface="Times New Roman"/>
                        </a:rPr>
                        <a:t>Academic Year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600">
                          <a:latin typeface="Calibri"/>
                          <a:ea typeface="Calibri"/>
                          <a:cs typeface="Times New Roman"/>
                        </a:rPr>
                        <a:t>Project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1600">
                          <a:latin typeface="Calibri"/>
                          <a:ea typeface="Calibri"/>
                          <a:cs typeface="Times New Roman"/>
                        </a:rPr>
                        <a:t>Student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79793">
                <a:tc vMerge="1">
                  <a:txBody>
                    <a:bodyPr/>
                    <a:lstStyle/>
                    <a:p>
                      <a:endParaRPr lang="en-US"/>
                    </a:p>
                  </a:txBody>
                  <a:tcPr/>
                </a:tc>
                <a:tc>
                  <a:txBody>
                    <a:bodyPr/>
                    <a:lstStyle/>
                    <a:p>
                      <a:pPr marL="0" marR="0">
                        <a:lnSpc>
                          <a:spcPct val="115000"/>
                        </a:lnSpc>
                        <a:spcBef>
                          <a:spcPts val="0"/>
                        </a:spcBef>
                        <a:spcAft>
                          <a:spcPts val="0"/>
                        </a:spcAft>
                      </a:pPr>
                      <a:r>
                        <a:rPr lang="en-US" sz="1600" b="1">
                          <a:latin typeface="Calibri"/>
                          <a:ea typeface="Calibri"/>
                          <a:cs typeface="Times New Roman"/>
                        </a:rPr>
                        <a:t>Application</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Industry</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latin typeface="Calibri"/>
                          <a:ea typeface="Calibri"/>
                          <a:cs typeface="Times New Roman"/>
                        </a:rPr>
                        <a:t>Research</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100-90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81-90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70-80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&lt;70</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2012-13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a:latin typeface="Calibri"/>
                          <a:ea typeface="Calibri"/>
                          <a:cs typeface="Times New Roman"/>
                        </a:rPr>
                        <a:t>2013-14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dirty="0">
                          <a:latin typeface="Calibri"/>
                          <a:ea typeface="Calibri"/>
                          <a:cs typeface="Times New Roman"/>
                        </a:rPr>
                        <a:t>2014-15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33</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21</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93">
                <a:tc>
                  <a:txBody>
                    <a:bodyPr/>
                    <a:lstStyle/>
                    <a:p>
                      <a:pPr marL="0" marR="0">
                        <a:lnSpc>
                          <a:spcPct val="115000"/>
                        </a:lnSpc>
                        <a:spcBef>
                          <a:spcPts val="0"/>
                        </a:spcBef>
                        <a:spcAft>
                          <a:spcPts val="0"/>
                        </a:spcAft>
                      </a:pPr>
                      <a:r>
                        <a:rPr lang="en-US" sz="1600" dirty="0" smtClean="0">
                          <a:latin typeface="Calibri"/>
                          <a:ea typeface="Calibri"/>
                          <a:cs typeface="Times New Roman"/>
                        </a:rPr>
                        <a:t>2015-16</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43</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12</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Chart 4"/>
          <p:cNvGraphicFramePr>
            <a:graphicFrameLocks/>
          </p:cNvGraphicFramePr>
          <p:nvPr>
            <p:extLst/>
          </p:nvPr>
        </p:nvGraphicFramePr>
        <p:xfrm>
          <a:off x="2182338" y="3650225"/>
          <a:ext cx="8568813" cy="3207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nvPr>
        </p:nvGraphicFramePr>
        <p:xfrm>
          <a:off x="8548914" y="1270119"/>
          <a:ext cx="3512457" cy="1935786"/>
        </p:xfrm>
        <a:graphic>
          <a:graphicData uri="http://schemas.openxmlformats.org/drawingml/2006/table">
            <a:tbl>
              <a:tblPr firstRow="1" bandRow="1">
                <a:tableStyleId>{5C22544A-7EE6-4342-B048-85BDC9FD1C3A}</a:tableStyleId>
              </a:tblPr>
              <a:tblGrid>
                <a:gridCol w="1487417"/>
                <a:gridCol w="2025040"/>
              </a:tblGrid>
              <a:tr h="574088">
                <a:tc>
                  <a:txBody>
                    <a:bodyPr/>
                    <a:lstStyle/>
                    <a:p>
                      <a:r>
                        <a:rPr lang="en-US" sz="1800" dirty="0" smtClean="0">
                          <a:solidFill>
                            <a:schemeClr val="bg1"/>
                          </a:solidFill>
                        </a:rPr>
                        <a:t>Category</a:t>
                      </a:r>
                      <a:endParaRPr lang="en-US" sz="1800" dirty="0">
                        <a:solidFill>
                          <a:schemeClr val="bg1"/>
                        </a:solidFill>
                      </a:endParaRPr>
                    </a:p>
                  </a:txBody>
                  <a:tcPr marT="45714" marB="45714"/>
                </a:tc>
                <a:tc>
                  <a:txBody>
                    <a:bodyPr/>
                    <a:lstStyle/>
                    <a:p>
                      <a:r>
                        <a:rPr lang="en-US" sz="1800" dirty="0" smtClean="0">
                          <a:solidFill>
                            <a:schemeClr val="bg1"/>
                          </a:solidFill>
                        </a:rPr>
                        <a:t>Outcome</a:t>
                      </a:r>
                      <a:endParaRPr lang="en-US" sz="1800" dirty="0">
                        <a:solidFill>
                          <a:schemeClr val="bg1"/>
                        </a:solidFill>
                      </a:endParaRPr>
                    </a:p>
                  </a:txBody>
                  <a:tcPr marT="45714" marB="45714"/>
                </a:tc>
              </a:tr>
              <a:tr h="452255">
                <a:tc>
                  <a:txBody>
                    <a:bodyPr/>
                    <a:lstStyle/>
                    <a:p>
                      <a:r>
                        <a:rPr lang="en-US" sz="1200" b="1" dirty="0" smtClean="0"/>
                        <a:t>Application based </a:t>
                      </a:r>
                      <a:endParaRPr lang="en-US" sz="1200" b="1" dirty="0"/>
                    </a:p>
                  </a:txBody>
                  <a:tcPr marT="45714" marB="45714"/>
                </a:tc>
                <a:tc>
                  <a:txBody>
                    <a:bodyPr/>
                    <a:lstStyle/>
                    <a:p>
                      <a:r>
                        <a:rPr lang="en-US" sz="1200" b="1" dirty="0" smtClean="0"/>
                        <a:t>Product</a:t>
                      </a:r>
                      <a:r>
                        <a:rPr lang="en-US" sz="1200" b="1" baseline="0" dirty="0" smtClean="0"/>
                        <a:t> development</a:t>
                      </a:r>
                      <a:endParaRPr lang="en-US" sz="1200" b="1" dirty="0"/>
                    </a:p>
                  </a:txBody>
                  <a:tcPr marT="45714" marB="45714"/>
                </a:tc>
              </a:tr>
              <a:tr h="452029">
                <a:tc>
                  <a:txBody>
                    <a:bodyPr/>
                    <a:lstStyle/>
                    <a:p>
                      <a:r>
                        <a:rPr lang="en-US" sz="1200" b="1" dirty="0" smtClean="0"/>
                        <a:t>Research based </a:t>
                      </a:r>
                      <a:endParaRPr lang="en-US" sz="1200" b="1" dirty="0"/>
                    </a:p>
                  </a:txBody>
                  <a:tcPr marT="45714" marB="45714"/>
                </a:tc>
                <a:tc>
                  <a:txBody>
                    <a:bodyPr/>
                    <a:lstStyle/>
                    <a:p>
                      <a:r>
                        <a:rPr lang="en-US" sz="1200" b="1" dirty="0" smtClean="0"/>
                        <a:t>Research papers Publication</a:t>
                      </a:r>
                      <a:endParaRPr lang="en-US" sz="1200" b="1" dirty="0"/>
                    </a:p>
                  </a:txBody>
                  <a:tcPr marT="45714" marB="45714"/>
                </a:tc>
              </a:tr>
              <a:tr h="452255">
                <a:tc>
                  <a:txBody>
                    <a:bodyPr/>
                    <a:lstStyle/>
                    <a:p>
                      <a:r>
                        <a:rPr lang="en-US" sz="1200" b="1" dirty="0" smtClean="0"/>
                        <a:t>Industry oriented</a:t>
                      </a:r>
                      <a:endParaRPr lang="en-US" sz="1200" b="1" dirty="0"/>
                    </a:p>
                  </a:txBody>
                  <a:tcPr marT="45714" marB="45714"/>
                </a:tc>
                <a:tc>
                  <a:txBody>
                    <a:bodyPr/>
                    <a:lstStyle/>
                    <a:p>
                      <a:r>
                        <a:rPr lang="en-US" sz="1200" b="1" dirty="0" smtClean="0"/>
                        <a:t>Knowledge transfer</a:t>
                      </a:r>
                      <a:endParaRPr lang="en-US" sz="1200" b="1" dirty="0"/>
                    </a:p>
                  </a:txBody>
                  <a:tcPr marT="45714" marB="45714"/>
                </a:tc>
              </a:tr>
            </a:tbl>
          </a:graphicData>
        </a:graphic>
      </p:graphicFrame>
    </p:spTree>
    <p:extLst>
      <p:ext uri="{BB962C8B-B14F-4D97-AF65-F5344CB8AC3E}">
        <p14:creationId xmlns:p14="http://schemas.microsoft.com/office/powerpoint/2010/main" val="3872277148"/>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Innovative </a:t>
            </a:r>
            <a:r>
              <a:rPr lang="en-US" dirty="0" smtClean="0"/>
              <a:t>Practices</a:t>
            </a:r>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885909961"/>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63447" y="195619"/>
            <a:ext cx="9221652" cy="747897"/>
          </a:xfrm>
        </p:spPr>
        <p:txBody>
          <a:bodyPr/>
          <a:lstStyle/>
          <a:p>
            <a:r>
              <a:rPr lang="en-US" dirty="0" smtClean="0"/>
              <a:t>Innovative Practices</a:t>
            </a:r>
            <a:endParaRPr lang="en-US" dirty="0"/>
          </a:p>
        </p:txBody>
      </p:sp>
      <p:sp>
        <p:nvSpPr>
          <p:cNvPr id="6" name="Content Placeholder 5"/>
          <p:cNvSpPr>
            <a:spLocks noGrp="1"/>
          </p:cNvSpPr>
          <p:nvPr>
            <p:ph sz="quarter" idx="10"/>
          </p:nvPr>
        </p:nvSpPr>
        <p:spPr>
          <a:xfrm>
            <a:off x="608113" y="1377559"/>
            <a:ext cx="11158586" cy="5270674"/>
          </a:xfrm>
        </p:spPr>
        <p:txBody>
          <a:bodyPr/>
          <a:lstStyle/>
          <a:p>
            <a:r>
              <a:rPr lang="en-US" dirty="0" smtClean="0"/>
              <a:t>Zero Cost Budgeting for ACM , TCET Activities</a:t>
            </a:r>
          </a:p>
          <a:p>
            <a:pPr lvl="1"/>
            <a:r>
              <a:rPr lang="en-US" dirty="0" smtClean="0"/>
              <a:t>.NET Workshop</a:t>
            </a:r>
          </a:p>
          <a:p>
            <a:pPr lvl="1"/>
            <a:r>
              <a:rPr lang="en-US" dirty="0" smtClean="0"/>
              <a:t>Business Continuity Planning (BCP) Seminar</a:t>
            </a:r>
          </a:p>
          <a:p>
            <a:pPr lvl="1"/>
            <a:r>
              <a:rPr lang="en-US" dirty="0" smtClean="0"/>
              <a:t>E-Zine Publication</a:t>
            </a:r>
          </a:p>
          <a:p>
            <a:pPr lvl="1"/>
            <a:r>
              <a:rPr lang="en-US" dirty="0" smtClean="0"/>
              <a:t>Industrial Visit (03 Jan to 11 Jan)</a:t>
            </a:r>
          </a:p>
          <a:p>
            <a:pPr lvl="1"/>
            <a:r>
              <a:rPr lang="en-US" dirty="0" smtClean="0"/>
              <a:t>International Conference</a:t>
            </a:r>
          </a:p>
          <a:p>
            <a:r>
              <a:rPr lang="en-US" dirty="0" smtClean="0"/>
              <a:t>Cloud Based Storage and Virtualized Lab</a:t>
            </a:r>
          </a:p>
          <a:p>
            <a:r>
              <a:rPr lang="en-US" dirty="0"/>
              <a:t>Microsoft Students Associate </a:t>
            </a:r>
            <a:r>
              <a:rPr lang="en-US" dirty="0" smtClean="0"/>
              <a:t>Program, MS Massively Empowered Classrooms Program</a:t>
            </a:r>
            <a:endParaRPr lang="en-US" dirty="0"/>
          </a:p>
          <a:p>
            <a:endParaRPr lang="en-US" dirty="0"/>
          </a:p>
        </p:txBody>
      </p:sp>
    </p:spTree>
    <p:extLst>
      <p:ext uri="{BB962C8B-B14F-4D97-AF65-F5344CB8AC3E}">
        <p14:creationId xmlns:p14="http://schemas.microsoft.com/office/powerpoint/2010/main" val="1826780557"/>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796" y="201305"/>
            <a:ext cx="9148295" cy="498598"/>
          </a:xfrm>
        </p:spPr>
        <p:txBody>
          <a:bodyPr/>
          <a:lstStyle/>
          <a:p>
            <a:r>
              <a:rPr lang="en-IN" sz="3600" dirty="0"/>
              <a:t>Mapping of the of the course delivery methods to the POs</a:t>
            </a:r>
            <a:endParaRPr lang="en-US" sz="3600" dirty="0"/>
          </a:p>
        </p:txBody>
      </p:sp>
      <p:graphicFrame>
        <p:nvGraphicFramePr>
          <p:cNvPr id="3" name="Table 2"/>
          <p:cNvGraphicFramePr>
            <a:graphicFrameLocks noGrp="1"/>
          </p:cNvGraphicFramePr>
          <p:nvPr>
            <p:extLst/>
          </p:nvPr>
        </p:nvGraphicFramePr>
        <p:xfrm>
          <a:off x="204716" y="1173707"/>
          <a:ext cx="11778017" cy="5486400"/>
        </p:xfrm>
        <a:graphic>
          <a:graphicData uri="http://schemas.openxmlformats.org/drawingml/2006/table">
            <a:tbl>
              <a:tblPr firstRow="1" firstCol="1" bandRow="1">
                <a:tableStyleId>{5C22544A-7EE6-4342-B048-85BDC9FD1C3A}</a:tableStyleId>
              </a:tblPr>
              <a:tblGrid>
                <a:gridCol w="1477055"/>
                <a:gridCol w="719626"/>
                <a:gridCol w="719626"/>
                <a:gridCol w="616826"/>
                <a:gridCol w="616826"/>
                <a:gridCol w="616826"/>
                <a:gridCol w="616826"/>
                <a:gridCol w="719626"/>
                <a:gridCol w="719626"/>
                <a:gridCol w="822432"/>
                <a:gridCol w="822432"/>
                <a:gridCol w="822432"/>
                <a:gridCol w="822432"/>
                <a:gridCol w="1665426"/>
              </a:tblGrid>
              <a:tr h="478517">
                <a:tc rowSpan="2">
                  <a:txBody>
                    <a:bodyPr/>
                    <a:lstStyle/>
                    <a:p>
                      <a:pPr marL="0" marR="0" algn="ctr">
                        <a:lnSpc>
                          <a:spcPct val="115000"/>
                        </a:lnSpc>
                        <a:spcBef>
                          <a:spcPts val="0"/>
                        </a:spcBef>
                        <a:spcAft>
                          <a:spcPts val="800"/>
                        </a:spcAft>
                      </a:pPr>
                      <a:r>
                        <a:rPr lang="en-IN" sz="1200">
                          <a:effectLst/>
                        </a:rPr>
                        <a:t>Content delivery</a:t>
                      </a:r>
                      <a:endParaRPr lang="en-US" sz="1200">
                        <a:effectLst/>
                      </a:endParaRPr>
                    </a:p>
                    <a:p>
                      <a:pPr marL="0" marR="0" algn="ctr">
                        <a:lnSpc>
                          <a:spcPct val="115000"/>
                        </a:lnSpc>
                        <a:spcBef>
                          <a:spcPts val="0"/>
                        </a:spcBef>
                        <a:spcAft>
                          <a:spcPts val="800"/>
                        </a:spcAft>
                      </a:pPr>
                      <a:r>
                        <a:rPr lang="en-IN" sz="1200">
                          <a:effectLst/>
                        </a:rPr>
                        <a:t>Methods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gridSpan="12">
                  <a:txBody>
                    <a:bodyPr/>
                    <a:lstStyle/>
                    <a:p>
                      <a:pPr marL="0" marR="0" algn="ctr">
                        <a:lnSpc>
                          <a:spcPct val="115000"/>
                        </a:lnSpc>
                        <a:spcBef>
                          <a:spcPts val="0"/>
                        </a:spcBef>
                        <a:spcAft>
                          <a:spcPts val="800"/>
                        </a:spcAft>
                      </a:pPr>
                      <a:r>
                        <a:rPr lang="en-IN" sz="1200">
                          <a:effectLst/>
                        </a:rPr>
                        <a:t>Program out comes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800"/>
                        </a:spcAft>
                      </a:pPr>
                      <a:r>
                        <a:rPr lang="en-IN" sz="1200">
                          <a:effectLst/>
                        </a:rPr>
                        <a:t>Percentage of POs being contributed to by Content delivery methods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r>
              <a:tr h="1128967">
                <a:tc vMerge="1">
                  <a:txBody>
                    <a:bodyPr/>
                    <a:lstStyle/>
                    <a:p>
                      <a:endParaRPr lang="en-US"/>
                    </a:p>
                  </a:txBody>
                  <a:tcPr/>
                </a:tc>
                <a:tc>
                  <a:txBody>
                    <a:bodyPr/>
                    <a:lstStyle/>
                    <a:p>
                      <a:pPr marL="0" marR="0" algn="ctr">
                        <a:lnSpc>
                          <a:spcPct val="115000"/>
                        </a:lnSpc>
                        <a:spcBef>
                          <a:spcPts val="0"/>
                        </a:spcBef>
                        <a:spcAft>
                          <a:spcPts val="800"/>
                        </a:spcAft>
                      </a:pPr>
                      <a:r>
                        <a:rPr lang="en-IN" sz="1200">
                          <a:effectLst/>
                        </a:rPr>
                        <a:t>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7</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9</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10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11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12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vMerge="1">
                  <a:txBody>
                    <a:bodyPr/>
                    <a:lstStyle/>
                    <a:p>
                      <a:endParaRPr lang="en-US"/>
                    </a:p>
                  </a:txBody>
                  <a:tcPr/>
                </a:tc>
              </a:tr>
              <a:tr h="407756">
                <a:tc>
                  <a:txBody>
                    <a:bodyPr/>
                    <a:lstStyle/>
                    <a:p>
                      <a:pPr marL="0" marR="0" algn="ctr">
                        <a:lnSpc>
                          <a:spcPct val="115000"/>
                        </a:lnSpc>
                        <a:spcBef>
                          <a:spcPts val="0"/>
                        </a:spcBef>
                        <a:spcAft>
                          <a:spcPts val="800"/>
                        </a:spcAft>
                      </a:pPr>
                      <a:r>
                        <a:rPr lang="en-IN" sz="1200">
                          <a:effectLst/>
                        </a:rPr>
                        <a:t>M1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rPr>
                        <a:t>33.33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451894">
                <a:tc>
                  <a:txBody>
                    <a:bodyPr/>
                    <a:lstStyle/>
                    <a:p>
                      <a:pPr marL="0" marR="0" algn="ctr">
                        <a:lnSpc>
                          <a:spcPct val="115000"/>
                        </a:lnSpc>
                        <a:spcBef>
                          <a:spcPts val="0"/>
                        </a:spcBef>
                        <a:spcAft>
                          <a:spcPts val="800"/>
                        </a:spcAft>
                      </a:pPr>
                      <a:r>
                        <a:rPr lang="en-IN" sz="1200">
                          <a:effectLst/>
                        </a:rPr>
                        <a:t>M2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33.33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388841">
                <a:tc>
                  <a:txBody>
                    <a:bodyPr/>
                    <a:lstStyle/>
                    <a:p>
                      <a:pPr marL="0" marR="0" algn="ctr">
                        <a:lnSpc>
                          <a:spcPct val="115000"/>
                        </a:lnSpc>
                        <a:spcBef>
                          <a:spcPts val="0"/>
                        </a:spcBef>
                        <a:spcAft>
                          <a:spcPts val="800"/>
                        </a:spcAft>
                      </a:pPr>
                      <a:r>
                        <a:rPr lang="en-IN" sz="1200">
                          <a:effectLst/>
                        </a:rPr>
                        <a:t>M3</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dirty="0" smtClean="0">
                          <a:effectLst/>
                        </a:rPr>
                        <a:t>50.00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269034">
                <a:tc>
                  <a:txBody>
                    <a:bodyPr/>
                    <a:lstStyle/>
                    <a:p>
                      <a:pPr marL="0" marR="0" algn="ctr">
                        <a:lnSpc>
                          <a:spcPct val="115000"/>
                        </a:lnSpc>
                        <a:spcBef>
                          <a:spcPts val="0"/>
                        </a:spcBef>
                        <a:spcAft>
                          <a:spcPts val="800"/>
                        </a:spcAft>
                      </a:pPr>
                      <a:r>
                        <a:rPr lang="en-IN" sz="1200">
                          <a:effectLst/>
                        </a:rPr>
                        <a:t>M4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91.66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261467">
                <a:tc>
                  <a:txBody>
                    <a:bodyPr/>
                    <a:lstStyle/>
                    <a:p>
                      <a:pPr marL="0" marR="0" algn="ctr">
                        <a:lnSpc>
                          <a:spcPct val="115000"/>
                        </a:lnSpc>
                        <a:spcBef>
                          <a:spcPts val="0"/>
                        </a:spcBef>
                        <a:spcAft>
                          <a:spcPts val="800"/>
                        </a:spcAft>
                      </a:pPr>
                      <a:r>
                        <a:rPr lang="en-IN" sz="1200">
                          <a:effectLst/>
                        </a:rPr>
                        <a:t>M5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41.66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319481">
                <a:tc>
                  <a:txBody>
                    <a:bodyPr/>
                    <a:lstStyle/>
                    <a:p>
                      <a:pPr marL="0" marR="0" algn="ctr">
                        <a:lnSpc>
                          <a:spcPct val="115000"/>
                        </a:lnSpc>
                        <a:spcBef>
                          <a:spcPts val="0"/>
                        </a:spcBef>
                        <a:spcAft>
                          <a:spcPts val="800"/>
                        </a:spcAft>
                      </a:pPr>
                      <a:r>
                        <a:rPr lang="en-IN" sz="1200">
                          <a:effectLst/>
                        </a:rPr>
                        <a:t>M6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dirty="0" smtClean="0">
                          <a:effectLst/>
                        </a:rPr>
                        <a:t>50.00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334894">
                <a:tc>
                  <a:txBody>
                    <a:bodyPr/>
                    <a:lstStyle/>
                    <a:p>
                      <a:pPr marL="0" marR="0" algn="ctr">
                        <a:lnSpc>
                          <a:spcPct val="115000"/>
                        </a:lnSpc>
                        <a:spcBef>
                          <a:spcPts val="0"/>
                        </a:spcBef>
                        <a:spcAft>
                          <a:spcPts val="800"/>
                        </a:spcAft>
                      </a:pPr>
                      <a:r>
                        <a:rPr lang="en-IN" sz="1200">
                          <a:effectLst/>
                        </a:rPr>
                        <a:t>M7</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sym typeface="Wingdings" panose="05000000000000000000" pitchFamily="2" charset="2"/>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a:effectLst/>
                        </a:rPr>
                        <a:t> </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tc>
                <a:tc>
                  <a:txBody>
                    <a:bodyPr/>
                    <a:lstStyle/>
                    <a:p>
                      <a:pPr marL="0" marR="0" algn="ctr">
                        <a:lnSpc>
                          <a:spcPct val="115000"/>
                        </a:lnSpc>
                        <a:spcBef>
                          <a:spcPts val="0"/>
                        </a:spcBef>
                        <a:spcAft>
                          <a:spcPts val="800"/>
                        </a:spcAft>
                      </a:pPr>
                      <a:r>
                        <a:rPr lang="en-IN" sz="1200" dirty="0" smtClean="0">
                          <a:effectLst/>
                        </a:rPr>
                        <a:t>75.00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r h="1445549">
                <a:tc>
                  <a:txBody>
                    <a:bodyPr/>
                    <a:lstStyle/>
                    <a:p>
                      <a:pPr marL="0" marR="0" algn="ctr">
                        <a:lnSpc>
                          <a:spcPct val="115000"/>
                        </a:lnSpc>
                        <a:spcBef>
                          <a:spcPts val="0"/>
                        </a:spcBef>
                        <a:spcAft>
                          <a:spcPts val="800"/>
                        </a:spcAft>
                      </a:pPr>
                      <a:r>
                        <a:rPr lang="en-IN" sz="1200">
                          <a:effectLst/>
                        </a:rPr>
                        <a:t>Percentage of Course delivery methods contributing to PO</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c>
                  <a:txBody>
                    <a:bodyPr/>
                    <a:lstStyle/>
                    <a:p>
                      <a:pPr marL="0" marR="0" algn="ctr">
                        <a:lnSpc>
                          <a:spcPct val="115000"/>
                        </a:lnSpc>
                        <a:spcBef>
                          <a:spcPts val="0"/>
                        </a:spcBef>
                        <a:spcAft>
                          <a:spcPts val="800"/>
                        </a:spcAft>
                      </a:pPr>
                      <a:r>
                        <a:rPr lang="en-IN" sz="1200">
                          <a:effectLst/>
                        </a:rPr>
                        <a:t>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indent="-43180" algn="ctr">
                        <a:lnSpc>
                          <a:spcPct val="115000"/>
                        </a:lnSpc>
                        <a:spcBef>
                          <a:spcPts val="0"/>
                        </a:spcBef>
                        <a:spcAft>
                          <a:spcPts val="800"/>
                        </a:spcAft>
                      </a:pPr>
                      <a:r>
                        <a:rPr lang="en-IN" sz="1200">
                          <a:effectLst/>
                        </a:rPr>
                        <a:t>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57.14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indent="-43815" algn="ctr">
                        <a:lnSpc>
                          <a:spcPct val="115000"/>
                        </a:lnSpc>
                        <a:spcBef>
                          <a:spcPts val="0"/>
                        </a:spcBef>
                        <a:spcAft>
                          <a:spcPts val="800"/>
                        </a:spcAft>
                      </a:pPr>
                      <a:r>
                        <a:rPr lang="en-IN" sz="1200">
                          <a:effectLst/>
                        </a:rPr>
                        <a:t>57.14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nSpc>
                          <a:spcPct val="115000"/>
                        </a:lnSpc>
                        <a:spcBef>
                          <a:spcPts val="0"/>
                        </a:spcBef>
                        <a:spcAft>
                          <a:spcPts val="800"/>
                        </a:spcAft>
                      </a:pPr>
                      <a:r>
                        <a:rPr lang="en-IN" sz="1200">
                          <a:effectLst/>
                        </a:rPr>
                        <a:t>57.14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nSpc>
                          <a:spcPct val="115000"/>
                        </a:lnSpc>
                        <a:spcBef>
                          <a:spcPts val="0"/>
                        </a:spcBef>
                        <a:spcAft>
                          <a:spcPts val="800"/>
                        </a:spcAft>
                      </a:pPr>
                      <a:r>
                        <a:rPr lang="en-IN" sz="1200">
                          <a:effectLst/>
                        </a:rPr>
                        <a:t> 42.85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indent="-6350" algn="ctr">
                        <a:lnSpc>
                          <a:spcPct val="115000"/>
                        </a:lnSpc>
                        <a:spcBef>
                          <a:spcPts val="0"/>
                        </a:spcBef>
                        <a:spcAft>
                          <a:spcPts val="800"/>
                        </a:spcAft>
                      </a:pPr>
                      <a:r>
                        <a:rPr lang="en-IN" sz="1200">
                          <a:effectLst/>
                        </a:rPr>
                        <a:t>42.85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indent="-19050" algn="ctr">
                        <a:lnSpc>
                          <a:spcPct val="115000"/>
                        </a:lnSpc>
                        <a:spcBef>
                          <a:spcPts val="0"/>
                        </a:spcBef>
                        <a:spcAft>
                          <a:spcPts val="800"/>
                        </a:spcAft>
                      </a:pPr>
                      <a:r>
                        <a:rPr lang="en-IN" sz="1200">
                          <a:effectLst/>
                        </a:rPr>
                        <a:t>42.85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gn="ctr">
                        <a:lnSpc>
                          <a:spcPct val="115000"/>
                        </a:lnSpc>
                        <a:spcBef>
                          <a:spcPts val="0"/>
                        </a:spcBef>
                        <a:spcAft>
                          <a:spcPts val="800"/>
                        </a:spcAft>
                      </a:pPr>
                      <a:r>
                        <a:rPr lang="en-IN" sz="1200">
                          <a:effectLst/>
                        </a:rPr>
                        <a:t>57.14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indent="-16510" algn="ctr">
                        <a:lnSpc>
                          <a:spcPct val="115000"/>
                        </a:lnSpc>
                        <a:spcBef>
                          <a:spcPts val="0"/>
                        </a:spcBef>
                        <a:spcAft>
                          <a:spcPts val="800"/>
                        </a:spcAft>
                      </a:pPr>
                      <a:r>
                        <a:rPr lang="en-IN" sz="1200">
                          <a:effectLst/>
                        </a:rPr>
                        <a:t>42.85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nSpc>
                          <a:spcPct val="115000"/>
                        </a:lnSpc>
                        <a:spcBef>
                          <a:spcPts val="0"/>
                        </a:spcBef>
                        <a:spcAft>
                          <a:spcPts val="800"/>
                        </a:spcAft>
                      </a:pPr>
                      <a:r>
                        <a:rPr lang="en-IN" sz="1200">
                          <a:effectLst/>
                        </a:rPr>
                        <a:t>28.57</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0" marR="0">
                        <a:lnSpc>
                          <a:spcPct val="115000"/>
                        </a:lnSpc>
                        <a:spcBef>
                          <a:spcPts val="0"/>
                        </a:spcBef>
                        <a:spcAft>
                          <a:spcPts val="800"/>
                        </a:spcAft>
                      </a:pPr>
                      <a:r>
                        <a:rPr lang="en-IN" sz="1200">
                          <a:effectLst/>
                        </a:rPr>
                        <a:t>71.4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733" marR="32733" marT="0" marB="0" anchor="ctr"/>
                </a:tc>
                <a:tc>
                  <a:txBody>
                    <a:bodyPr/>
                    <a:lstStyle/>
                    <a:p>
                      <a:pPr marL="228600" marR="0" algn="ctr">
                        <a:lnSpc>
                          <a:spcPct val="115000"/>
                        </a:lnSpc>
                        <a:spcBef>
                          <a:spcPts val="0"/>
                        </a:spcBef>
                        <a:spcAft>
                          <a:spcPts val="800"/>
                        </a:spcAft>
                      </a:pPr>
                      <a:r>
                        <a:rPr lang="en-IN" sz="1200" dirty="0">
                          <a:effectLst/>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789" marR="8789" marT="8789" marB="8789" anchor="ctr"/>
                </a:tc>
              </a:tr>
            </a:tbl>
          </a:graphicData>
        </a:graphic>
      </p:graphicFrame>
      <p:graphicFrame>
        <p:nvGraphicFramePr>
          <p:cNvPr id="4" name="Chart 3"/>
          <p:cNvGraphicFramePr>
            <a:graphicFrameLocks/>
          </p:cNvGraphicFramePr>
          <p:nvPr>
            <p:extLst/>
          </p:nvPr>
        </p:nvGraphicFramePr>
        <p:xfrm>
          <a:off x="1656796" y="1173707"/>
          <a:ext cx="9148295" cy="5378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341934" y="1066257"/>
          <a:ext cx="11503579" cy="5378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3492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Graphic spid="5" grpId="0">
        <p:bldAsOne/>
      </p:bldGraphic>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p:nvPr>
            <p:extLst/>
          </p:nvPr>
        </p:nvGraphicFramePr>
        <p:xfrm>
          <a:off x="697423" y="728421"/>
          <a:ext cx="10693831" cy="55406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7296824"/>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90600"/>
          </a:xfrm>
          <a:noFill/>
        </p:spPr>
        <p:txBody>
          <a:bodyPr>
            <a:noAutofit/>
          </a:bodyPr>
          <a:lstStyle/>
          <a:p>
            <a:r>
              <a:rPr lang="en-US" dirty="0" smtClean="0">
                <a:latin typeface="Bell MT" pitchFamily="18" charset="0"/>
              </a:rPr>
              <a:t>  </a:t>
            </a:r>
            <a:r>
              <a:rPr lang="en-US" sz="5400" dirty="0">
                <a:solidFill>
                  <a:srgbClr val="FF6600"/>
                </a:solidFill>
                <a:effectLst>
                  <a:outerShdw blurRad="38100" dist="38100" dir="2700000" algn="tl">
                    <a:srgbClr val="000000">
                      <a:alpha val="43137"/>
                    </a:srgbClr>
                  </a:outerShdw>
                </a:effectLst>
                <a:latin typeface="Bell MT" pitchFamily="18" charset="0"/>
              </a:rPr>
              <a:t>Major</a:t>
            </a:r>
            <a:r>
              <a:rPr lang="en-US" sz="5400" dirty="0">
                <a:solidFill>
                  <a:srgbClr val="0000CC"/>
                </a:solidFill>
                <a:effectLst>
                  <a:outerShdw blurRad="38100" dist="38100" dir="2700000" algn="tl">
                    <a:srgbClr val="000000">
                      <a:alpha val="43137"/>
                    </a:srgbClr>
                  </a:outerShdw>
                </a:effectLst>
                <a:latin typeface="Bell MT" pitchFamily="18" charset="0"/>
              </a:rPr>
              <a:t> Recruiters </a:t>
            </a:r>
            <a:r>
              <a:rPr lang="en-US" sz="2000" dirty="0">
                <a:solidFill>
                  <a:srgbClr val="0000CC"/>
                </a:solidFill>
                <a:latin typeface="Bell MT" pitchFamily="18" charset="0"/>
              </a:rPr>
              <a:t>(More then 90..)</a:t>
            </a:r>
            <a:endParaRPr lang="en-US" b="1" dirty="0">
              <a:solidFill>
                <a:srgbClr val="0000CC"/>
              </a:solidFill>
              <a:latin typeface="Bell MT" pitchFamily="18" charset="0"/>
            </a:endParaRPr>
          </a:p>
        </p:txBody>
      </p:sp>
      <p:pic>
        <p:nvPicPr>
          <p:cNvPr id="3" name="Picture 2" descr="400px-Infosys_logo.svg.png"/>
          <p:cNvPicPr>
            <a:picLocks noChangeAspect="1"/>
          </p:cNvPicPr>
          <p:nvPr/>
        </p:nvPicPr>
        <p:blipFill>
          <a:blip r:embed="rId3" cstate="print"/>
          <a:stretch>
            <a:fillRect/>
          </a:stretch>
        </p:blipFill>
        <p:spPr>
          <a:xfrm>
            <a:off x="2241885" y="2948586"/>
            <a:ext cx="2177713" cy="871085"/>
          </a:xfrm>
          <a:prstGeom prst="rect">
            <a:avLst/>
          </a:prstGeom>
        </p:spPr>
      </p:pic>
      <p:pic>
        <p:nvPicPr>
          <p:cNvPr id="4" name="Picture 3" descr="2000px-IBM_logo.svg.png"/>
          <p:cNvPicPr>
            <a:picLocks noChangeAspect="1"/>
          </p:cNvPicPr>
          <p:nvPr/>
        </p:nvPicPr>
        <p:blipFill>
          <a:blip r:embed="rId4" cstate="print"/>
          <a:stretch>
            <a:fillRect/>
          </a:stretch>
        </p:blipFill>
        <p:spPr>
          <a:xfrm>
            <a:off x="5067871" y="4423674"/>
            <a:ext cx="1563805" cy="625522"/>
          </a:xfrm>
          <a:prstGeom prst="rect">
            <a:avLst/>
          </a:prstGeom>
        </p:spPr>
      </p:pic>
      <p:pic>
        <p:nvPicPr>
          <p:cNvPr id="5" name="Picture 4" descr="index.jpg"/>
          <p:cNvPicPr>
            <a:picLocks noChangeAspect="1"/>
          </p:cNvPicPr>
          <p:nvPr/>
        </p:nvPicPr>
        <p:blipFill>
          <a:blip r:embed="rId5" cstate="print"/>
          <a:stretch>
            <a:fillRect/>
          </a:stretch>
        </p:blipFill>
        <p:spPr>
          <a:xfrm>
            <a:off x="9474407" y="4467501"/>
            <a:ext cx="2507307" cy="1091416"/>
          </a:xfrm>
          <a:prstGeom prst="rect">
            <a:avLst/>
          </a:prstGeom>
        </p:spPr>
      </p:pic>
      <p:pic>
        <p:nvPicPr>
          <p:cNvPr id="7" name="Picture 6" descr="index2.jpg"/>
          <p:cNvPicPr>
            <a:picLocks noChangeAspect="1"/>
          </p:cNvPicPr>
          <p:nvPr/>
        </p:nvPicPr>
        <p:blipFill>
          <a:blip r:embed="rId6" cstate="print"/>
          <a:stretch>
            <a:fillRect/>
          </a:stretch>
        </p:blipFill>
        <p:spPr>
          <a:xfrm>
            <a:off x="7350572" y="2680061"/>
            <a:ext cx="2123836" cy="1290525"/>
          </a:xfrm>
          <a:prstGeom prst="rect">
            <a:avLst/>
          </a:prstGeom>
        </p:spPr>
      </p:pic>
      <p:pic>
        <p:nvPicPr>
          <p:cNvPr id="8" name="Picture 7" descr="index4.png"/>
          <p:cNvPicPr>
            <a:picLocks noChangeAspect="1"/>
          </p:cNvPicPr>
          <p:nvPr/>
        </p:nvPicPr>
        <p:blipFill>
          <a:blip r:embed="rId7" cstate="print"/>
          <a:stretch>
            <a:fillRect/>
          </a:stretch>
        </p:blipFill>
        <p:spPr>
          <a:xfrm>
            <a:off x="8544272" y="5596994"/>
            <a:ext cx="1742962" cy="1261006"/>
          </a:xfrm>
          <a:prstGeom prst="rect">
            <a:avLst/>
          </a:prstGeom>
        </p:spPr>
      </p:pic>
      <p:pic>
        <p:nvPicPr>
          <p:cNvPr id="9" name="Picture 8" descr="index5.jpg"/>
          <p:cNvPicPr>
            <a:picLocks noChangeAspect="1"/>
          </p:cNvPicPr>
          <p:nvPr/>
        </p:nvPicPr>
        <p:blipFill rotWithShape="1">
          <a:blip r:embed="rId8" cstate="print"/>
          <a:srcRect t="19492" b="15168"/>
          <a:stretch/>
        </p:blipFill>
        <p:spPr>
          <a:xfrm>
            <a:off x="1580836" y="5338603"/>
            <a:ext cx="2374567" cy="764275"/>
          </a:xfrm>
          <a:prstGeom prst="rect">
            <a:avLst/>
          </a:prstGeom>
        </p:spPr>
      </p:pic>
      <p:pic>
        <p:nvPicPr>
          <p:cNvPr id="10" name="Picture 9" descr="images.jpg"/>
          <p:cNvPicPr>
            <a:picLocks noChangeAspect="1"/>
          </p:cNvPicPr>
          <p:nvPr/>
        </p:nvPicPr>
        <p:blipFill rotWithShape="1">
          <a:blip r:embed="rId9" cstate="print"/>
          <a:srcRect l="12840" t="11160" r="10738" b="12583"/>
          <a:stretch/>
        </p:blipFill>
        <p:spPr>
          <a:xfrm>
            <a:off x="294741" y="4914434"/>
            <a:ext cx="1036660" cy="1070100"/>
          </a:xfrm>
          <a:prstGeom prst="rect">
            <a:avLst/>
          </a:prstGeom>
        </p:spPr>
      </p:pic>
      <p:pic>
        <p:nvPicPr>
          <p:cNvPr id="11" name="Picture 10" descr="download (4).jpg"/>
          <p:cNvPicPr>
            <a:picLocks noChangeAspect="1"/>
          </p:cNvPicPr>
          <p:nvPr/>
        </p:nvPicPr>
        <p:blipFill>
          <a:blip r:embed="rId10" cstate="print"/>
          <a:stretch>
            <a:fillRect/>
          </a:stretch>
        </p:blipFill>
        <p:spPr>
          <a:xfrm>
            <a:off x="7658745" y="4050218"/>
            <a:ext cx="1371627" cy="1085871"/>
          </a:xfrm>
          <a:prstGeom prst="rect">
            <a:avLst/>
          </a:prstGeom>
        </p:spPr>
      </p:pic>
      <p:pic>
        <p:nvPicPr>
          <p:cNvPr id="12" name="Picture 11" descr="download (1).png"/>
          <p:cNvPicPr>
            <a:picLocks noChangeAspect="1"/>
          </p:cNvPicPr>
          <p:nvPr/>
        </p:nvPicPr>
        <p:blipFill>
          <a:blip r:embed="rId11" cstate="print"/>
          <a:stretch>
            <a:fillRect/>
          </a:stretch>
        </p:blipFill>
        <p:spPr>
          <a:xfrm>
            <a:off x="48963" y="1429076"/>
            <a:ext cx="2078270" cy="951497"/>
          </a:xfrm>
          <a:prstGeom prst="rect">
            <a:avLst/>
          </a:prstGeom>
        </p:spPr>
      </p:pic>
      <p:pic>
        <p:nvPicPr>
          <p:cNvPr id="13" name="Picture 12" descr="download.png"/>
          <p:cNvPicPr>
            <a:picLocks noChangeAspect="1"/>
          </p:cNvPicPr>
          <p:nvPr/>
        </p:nvPicPr>
        <p:blipFill>
          <a:blip r:embed="rId12" cstate="print"/>
          <a:stretch>
            <a:fillRect/>
          </a:stretch>
        </p:blipFill>
        <p:spPr>
          <a:xfrm>
            <a:off x="2355191" y="4306112"/>
            <a:ext cx="2014414" cy="1113931"/>
          </a:xfrm>
          <a:prstGeom prst="rect">
            <a:avLst/>
          </a:prstGeom>
        </p:spPr>
      </p:pic>
      <p:pic>
        <p:nvPicPr>
          <p:cNvPr id="14" name="Picture 13" descr="download (3).jpg"/>
          <p:cNvPicPr>
            <a:picLocks noChangeAspect="1"/>
          </p:cNvPicPr>
          <p:nvPr/>
        </p:nvPicPr>
        <p:blipFill>
          <a:blip r:embed="rId13" cstate="print"/>
          <a:stretch>
            <a:fillRect/>
          </a:stretch>
        </p:blipFill>
        <p:spPr>
          <a:xfrm>
            <a:off x="2050975" y="1412579"/>
            <a:ext cx="1791887" cy="1386594"/>
          </a:xfrm>
          <a:prstGeom prst="rect">
            <a:avLst/>
          </a:prstGeom>
        </p:spPr>
      </p:pic>
      <p:pic>
        <p:nvPicPr>
          <p:cNvPr id="15" name="Picture 14" descr="download (2).jpg"/>
          <p:cNvPicPr>
            <a:picLocks noChangeAspect="1"/>
          </p:cNvPicPr>
          <p:nvPr/>
        </p:nvPicPr>
        <p:blipFill>
          <a:blip r:embed="rId14" cstate="print"/>
          <a:stretch>
            <a:fillRect/>
          </a:stretch>
        </p:blipFill>
        <p:spPr>
          <a:xfrm>
            <a:off x="3977765" y="1468805"/>
            <a:ext cx="1482271" cy="585435"/>
          </a:xfrm>
          <a:prstGeom prst="rect">
            <a:avLst/>
          </a:prstGeom>
        </p:spPr>
      </p:pic>
      <p:pic>
        <p:nvPicPr>
          <p:cNvPr id="17" name="Picture 16" descr="download (1).jpg"/>
          <p:cNvPicPr>
            <a:picLocks noChangeAspect="1"/>
          </p:cNvPicPr>
          <p:nvPr/>
        </p:nvPicPr>
        <p:blipFill>
          <a:blip r:embed="rId15" cstate="print"/>
          <a:stretch>
            <a:fillRect/>
          </a:stretch>
        </p:blipFill>
        <p:spPr>
          <a:xfrm>
            <a:off x="6046607" y="2291641"/>
            <a:ext cx="1295400" cy="990600"/>
          </a:xfrm>
          <a:prstGeom prst="rect">
            <a:avLst/>
          </a:prstGeom>
        </p:spPr>
      </p:pic>
      <p:pic>
        <p:nvPicPr>
          <p:cNvPr id="18" name="Picture 17" descr="download.jpg"/>
          <p:cNvPicPr>
            <a:picLocks noChangeAspect="1"/>
          </p:cNvPicPr>
          <p:nvPr/>
        </p:nvPicPr>
        <p:blipFill>
          <a:blip r:embed="rId16" cstate="print"/>
          <a:stretch>
            <a:fillRect/>
          </a:stretch>
        </p:blipFill>
        <p:spPr>
          <a:xfrm>
            <a:off x="5257800" y="5867400"/>
            <a:ext cx="2714650" cy="990600"/>
          </a:xfrm>
          <a:prstGeom prst="rect">
            <a:avLst/>
          </a:prstGeom>
        </p:spPr>
      </p:pic>
      <p:pic>
        <p:nvPicPr>
          <p:cNvPr id="19" name="Picture 2" descr="\\162.162.15.215\admin dept\MADHURA AJGAONKAR\TCET_LH_A-BLOCK\Tcet_Combined LOGO Colour.jpg"/>
          <p:cNvPicPr>
            <a:picLocks noChangeAspect="1" noChangeArrowheads="1"/>
          </p:cNvPicPr>
          <p:nvPr/>
        </p:nvPicPr>
        <p:blipFill>
          <a:blip r:embed="rId17" cstate="print"/>
          <a:srcRect/>
          <a:stretch>
            <a:fillRect/>
          </a:stretch>
        </p:blipFill>
        <p:spPr bwMode="auto">
          <a:xfrm>
            <a:off x="9677400" y="0"/>
            <a:ext cx="990600" cy="762000"/>
          </a:xfrm>
          <a:prstGeom prst="rect">
            <a:avLst/>
          </a:prstGeom>
          <a:noFill/>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64546" y="1715567"/>
            <a:ext cx="2952750" cy="1181100"/>
          </a:xfrm>
          <a:prstGeom prst="rect">
            <a:avLst/>
          </a:prstGeom>
        </p:spPr>
      </p:pic>
      <p:pic>
        <p:nvPicPr>
          <p:cNvPr id="22" name="Picture 21"/>
          <p:cNvPicPr>
            <a:picLocks noChangeAspect="1"/>
          </p:cNvPicPr>
          <p:nvPr/>
        </p:nvPicPr>
        <p:blipFill>
          <a:blip r:embed="rId19"/>
          <a:stretch>
            <a:fillRect/>
          </a:stretch>
        </p:blipFill>
        <p:spPr>
          <a:xfrm>
            <a:off x="9709029" y="2631633"/>
            <a:ext cx="2181225" cy="552450"/>
          </a:xfrm>
          <a:prstGeom prst="rect">
            <a:avLst/>
          </a:prstGeom>
        </p:spPr>
      </p:pic>
      <p:pic>
        <p:nvPicPr>
          <p:cNvPr id="23" name="Picture 22"/>
          <p:cNvPicPr>
            <a:picLocks noChangeAspect="1"/>
          </p:cNvPicPr>
          <p:nvPr/>
        </p:nvPicPr>
        <p:blipFill>
          <a:blip r:embed="rId20"/>
          <a:stretch>
            <a:fillRect/>
          </a:stretch>
        </p:blipFill>
        <p:spPr>
          <a:xfrm>
            <a:off x="9567689" y="3314543"/>
            <a:ext cx="2405211" cy="977117"/>
          </a:xfrm>
          <a:prstGeom prst="rect">
            <a:avLst/>
          </a:prstGeom>
        </p:spPr>
      </p:pic>
      <p:pic>
        <p:nvPicPr>
          <p:cNvPr id="24" name="Picture 23"/>
          <p:cNvPicPr>
            <a:picLocks noChangeAspect="1"/>
          </p:cNvPicPr>
          <p:nvPr/>
        </p:nvPicPr>
        <p:blipFill>
          <a:blip r:embed="rId21"/>
          <a:stretch>
            <a:fillRect/>
          </a:stretch>
        </p:blipFill>
        <p:spPr>
          <a:xfrm>
            <a:off x="19973" y="6046773"/>
            <a:ext cx="2307002" cy="784980"/>
          </a:xfrm>
          <a:prstGeom prst="rect">
            <a:avLst/>
          </a:prstGeom>
        </p:spPr>
      </p:pic>
      <p:pic>
        <p:nvPicPr>
          <p:cNvPr id="25" name="Picture 24"/>
          <p:cNvPicPr>
            <a:picLocks noChangeAspect="1"/>
          </p:cNvPicPr>
          <p:nvPr/>
        </p:nvPicPr>
        <p:blipFill>
          <a:blip r:embed="rId22" cstate="print"/>
          <a:stretch>
            <a:fillRect/>
          </a:stretch>
        </p:blipFill>
        <p:spPr>
          <a:xfrm>
            <a:off x="57224" y="3175546"/>
            <a:ext cx="2027765" cy="1049859"/>
          </a:xfrm>
          <a:prstGeom prst="rect">
            <a:avLst/>
          </a:prstGeom>
        </p:spPr>
      </p:pic>
      <p:pic>
        <p:nvPicPr>
          <p:cNvPr id="26" name="Picture 25"/>
          <p:cNvPicPr>
            <a:picLocks noChangeAspect="1"/>
          </p:cNvPicPr>
          <p:nvPr/>
        </p:nvPicPr>
        <p:blipFill rotWithShape="1">
          <a:blip r:embed="rId23"/>
          <a:srcRect t="22239" b="26418"/>
          <a:stretch/>
        </p:blipFill>
        <p:spPr>
          <a:xfrm>
            <a:off x="10172700" y="5770721"/>
            <a:ext cx="2019300" cy="913552"/>
          </a:xfrm>
          <a:prstGeom prst="rect">
            <a:avLst/>
          </a:prstGeom>
        </p:spPr>
      </p:pic>
      <p:pic>
        <p:nvPicPr>
          <p:cNvPr id="27" name="Picture 26"/>
          <p:cNvPicPr>
            <a:picLocks noChangeAspect="1"/>
          </p:cNvPicPr>
          <p:nvPr/>
        </p:nvPicPr>
        <p:blipFill>
          <a:blip r:embed="rId24" cstate="print"/>
          <a:stretch>
            <a:fillRect/>
          </a:stretch>
        </p:blipFill>
        <p:spPr>
          <a:xfrm>
            <a:off x="4588631" y="2395909"/>
            <a:ext cx="1296454" cy="1296454"/>
          </a:xfrm>
          <a:prstGeom prst="rect">
            <a:avLst/>
          </a:prstGeom>
        </p:spPr>
      </p:pic>
      <p:pic>
        <p:nvPicPr>
          <p:cNvPr id="2056" name="Picture 8" descr="https://encrypted-tbn0.gstatic.com/images?q=tbn:ANd9GcQB5snHrxYJi0V-x3e39vf-NGzUPQGwzQxVob0fePZbxBRg3O4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62398" y="5924449"/>
            <a:ext cx="1362075" cy="9048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26"/>
          <a:stretch>
            <a:fillRect/>
          </a:stretch>
        </p:blipFill>
        <p:spPr>
          <a:xfrm>
            <a:off x="5916941" y="3555634"/>
            <a:ext cx="1427825" cy="751413"/>
          </a:xfrm>
          <a:prstGeom prst="rect">
            <a:avLst/>
          </a:prstGeom>
        </p:spPr>
      </p:pic>
      <p:pic>
        <p:nvPicPr>
          <p:cNvPr id="29" name="Picture 28"/>
          <p:cNvPicPr>
            <a:picLocks noChangeAspect="1"/>
          </p:cNvPicPr>
          <p:nvPr/>
        </p:nvPicPr>
        <p:blipFill>
          <a:blip r:embed="rId27"/>
          <a:stretch>
            <a:fillRect/>
          </a:stretch>
        </p:blipFill>
        <p:spPr>
          <a:xfrm>
            <a:off x="214425" y="2298445"/>
            <a:ext cx="1683153" cy="730518"/>
          </a:xfrm>
          <a:prstGeom prst="rect">
            <a:avLst/>
          </a:prstGeom>
        </p:spPr>
      </p:pic>
      <p:pic>
        <p:nvPicPr>
          <p:cNvPr id="30" name="Picture 29"/>
          <p:cNvPicPr>
            <a:picLocks noChangeAspect="1"/>
          </p:cNvPicPr>
          <p:nvPr/>
        </p:nvPicPr>
        <p:blipFill rotWithShape="1">
          <a:blip r:embed="rId28"/>
          <a:srcRect l="12412" t="10440" r="14654" b="16344"/>
          <a:stretch/>
        </p:blipFill>
        <p:spPr>
          <a:xfrm>
            <a:off x="4648695" y="5136089"/>
            <a:ext cx="1401725" cy="924543"/>
          </a:xfrm>
          <a:prstGeom prst="rect">
            <a:avLst/>
          </a:prstGeom>
        </p:spPr>
      </p:pic>
      <p:pic>
        <p:nvPicPr>
          <p:cNvPr id="31" name="Picture 30"/>
          <p:cNvPicPr>
            <a:picLocks noChangeAspect="1"/>
          </p:cNvPicPr>
          <p:nvPr/>
        </p:nvPicPr>
        <p:blipFill>
          <a:blip r:embed="rId29"/>
          <a:stretch>
            <a:fillRect/>
          </a:stretch>
        </p:blipFill>
        <p:spPr>
          <a:xfrm>
            <a:off x="6305409" y="5377263"/>
            <a:ext cx="2040893" cy="567521"/>
          </a:xfrm>
          <a:prstGeom prst="rect">
            <a:avLst/>
          </a:prstGeom>
        </p:spPr>
      </p:pic>
      <p:pic>
        <p:nvPicPr>
          <p:cNvPr id="32" name="Picture 31"/>
          <p:cNvPicPr>
            <a:picLocks noChangeAspect="1"/>
          </p:cNvPicPr>
          <p:nvPr/>
        </p:nvPicPr>
        <p:blipFill>
          <a:blip r:embed="rId30"/>
          <a:stretch>
            <a:fillRect/>
          </a:stretch>
        </p:blipFill>
        <p:spPr>
          <a:xfrm>
            <a:off x="9474407" y="1423523"/>
            <a:ext cx="2235371" cy="512872"/>
          </a:xfrm>
          <a:prstGeom prst="rect">
            <a:avLst/>
          </a:prstGeom>
        </p:spPr>
      </p:pic>
      <p:pic>
        <p:nvPicPr>
          <p:cNvPr id="33" name="Picture 32"/>
          <p:cNvPicPr>
            <a:picLocks noChangeAspect="1"/>
          </p:cNvPicPr>
          <p:nvPr/>
        </p:nvPicPr>
        <p:blipFill>
          <a:blip r:embed="rId31"/>
          <a:stretch>
            <a:fillRect/>
          </a:stretch>
        </p:blipFill>
        <p:spPr>
          <a:xfrm>
            <a:off x="7734745" y="1383527"/>
            <a:ext cx="1196909" cy="1264235"/>
          </a:xfrm>
          <a:prstGeom prst="rect">
            <a:avLst/>
          </a:prstGeom>
        </p:spPr>
      </p:pic>
      <p:pic>
        <p:nvPicPr>
          <p:cNvPr id="34" name="Picture 33"/>
          <p:cNvPicPr>
            <a:picLocks noChangeAspect="1"/>
          </p:cNvPicPr>
          <p:nvPr/>
        </p:nvPicPr>
        <p:blipFill>
          <a:blip r:embed="rId32"/>
          <a:stretch>
            <a:fillRect/>
          </a:stretch>
        </p:blipFill>
        <p:spPr>
          <a:xfrm>
            <a:off x="2625531" y="3724061"/>
            <a:ext cx="2709451" cy="688018"/>
          </a:xfrm>
          <a:prstGeom prst="rect">
            <a:avLst/>
          </a:prstGeom>
        </p:spPr>
      </p:pic>
      <p:pic>
        <p:nvPicPr>
          <p:cNvPr id="35" name="Picture 34"/>
          <p:cNvPicPr>
            <a:picLocks noChangeAspect="1"/>
          </p:cNvPicPr>
          <p:nvPr/>
        </p:nvPicPr>
        <p:blipFill>
          <a:blip r:embed="rId33"/>
          <a:stretch>
            <a:fillRect/>
          </a:stretch>
        </p:blipFill>
        <p:spPr>
          <a:xfrm>
            <a:off x="272299" y="4178035"/>
            <a:ext cx="1947722" cy="736399"/>
          </a:xfrm>
          <a:prstGeom prst="rect">
            <a:avLst/>
          </a:prstGeom>
        </p:spPr>
      </p:pic>
      <p:pic>
        <p:nvPicPr>
          <p:cNvPr id="2058" name="Picture 10" descr="https://upload.wikimedia.org/wikipedia/en/9/93/DatamaticsLogo.gif"/>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592928" y="1556154"/>
            <a:ext cx="214312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5"/>
          <a:stretch>
            <a:fillRect/>
          </a:stretch>
        </p:blipFill>
        <p:spPr>
          <a:xfrm>
            <a:off x="3503239" y="2517954"/>
            <a:ext cx="952500" cy="466725"/>
          </a:xfrm>
          <a:prstGeom prst="rect">
            <a:avLst/>
          </a:prstGeom>
        </p:spPr>
      </p:pic>
    </p:spTree>
    <p:extLst>
      <p:ext uri="{BB962C8B-B14F-4D97-AF65-F5344CB8AC3E}">
        <p14:creationId xmlns:p14="http://schemas.microsoft.com/office/powerpoint/2010/main" val="4223940334"/>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747897"/>
          </a:xfrm>
        </p:spPr>
        <p:txBody>
          <a:bodyPr/>
          <a:lstStyle/>
          <a:p>
            <a:r>
              <a:rPr lang="en-US" dirty="0"/>
              <a:t>PEO Achievement Summary</a:t>
            </a:r>
          </a:p>
        </p:txBody>
      </p:sp>
      <p:graphicFrame>
        <p:nvGraphicFramePr>
          <p:cNvPr id="3" name="Chart 2"/>
          <p:cNvGraphicFramePr>
            <a:graphicFrameLocks/>
          </p:cNvGraphicFramePr>
          <p:nvPr>
            <p:extLst/>
          </p:nvPr>
        </p:nvGraphicFramePr>
        <p:xfrm>
          <a:off x="689547" y="1214203"/>
          <a:ext cx="11092721" cy="54564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154142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9307" y="242249"/>
            <a:ext cx="9267735" cy="553998"/>
          </a:xfrm>
        </p:spPr>
        <p:txBody>
          <a:bodyPr/>
          <a:lstStyle/>
          <a:p>
            <a:r>
              <a:rPr lang="en-US" sz="4000" dirty="0"/>
              <a:t>Academic Factors Contributing to the PEOs</a:t>
            </a:r>
          </a:p>
        </p:txBody>
      </p:sp>
      <p:graphicFrame>
        <p:nvGraphicFramePr>
          <p:cNvPr id="5" name="Table 4"/>
          <p:cNvGraphicFramePr>
            <a:graphicFrameLocks noGrp="1"/>
          </p:cNvGraphicFramePr>
          <p:nvPr>
            <p:extLst>
              <p:ext uri="{D42A27DB-BD31-4B8C-83A1-F6EECF244321}">
                <p14:modId xmlns:p14="http://schemas.microsoft.com/office/powerpoint/2010/main" val="618227350"/>
              </p:ext>
            </p:extLst>
          </p:nvPr>
        </p:nvGraphicFramePr>
        <p:xfrm>
          <a:off x="708338" y="1365120"/>
          <a:ext cx="10238704" cy="4559161"/>
        </p:xfrm>
        <a:graphic>
          <a:graphicData uri="http://schemas.openxmlformats.org/drawingml/2006/table">
            <a:tbl>
              <a:tblPr firstRow="1" firstCol="1" bandRow="1">
                <a:tableStyleId>{93296810-A885-4BE3-A3E7-6D5BEEA58F35}</a:tableStyleId>
              </a:tblPr>
              <a:tblGrid>
                <a:gridCol w="903415"/>
                <a:gridCol w="2208348"/>
                <a:gridCol w="7126941"/>
              </a:tblGrid>
              <a:tr h="606411">
                <a:tc>
                  <a:txBody>
                    <a:bodyPr/>
                    <a:lstStyle/>
                    <a:p>
                      <a:pPr marL="0" marR="0">
                        <a:lnSpc>
                          <a:spcPct val="115000"/>
                        </a:lnSpc>
                        <a:spcBef>
                          <a:spcPts val="0"/>
                        </a:spcBef>
                        <a:spcAft>
                          <a:spcPts val="0"/>
                        </a:spcAft>
                      </a:pPr>
                      <a:r>
                        <a:rPr lang="en-US" sz="1600" dirty="0">
                          <a:effectLst/>
                        </a:rPr>
                        <a:t>Sr. No.</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1600">
                          <a:effectLst/>
                        </a:rPr>
                        <a:t>Academic Factor</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1600">
                          <a:effectLst/>
                        </a:rPr>
                        <a:t>Description</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r>
              <a:tr h="1134143">
                <a:tc>
                  <a:txBody>
                    <a:bodyPr/>
                    <a:lstStyle/>
                    <a:p>
                      <a:pPr marL="0" marR="0">
                        <a:lnSpc>
                          <a:spcPct val="115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2000" dirty="0">
                          <a:effectLst/>
                        </a:rPr>
                        <a:t>University Curriculum</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1600" dirty="0">
                          <a:effectLst/>
                        </a:rPr>
                        <a:t>Department Conducts the Curriculum of </a:t>
                      </a:r>
                      <a:r>
                        <a:rPr lang="en-US" sz="1600" dirty="0" err="1">
                          <a:effectLst/>
                        </a:rPr>
                        <a:t>UoM</a:t>
                      </a:r>
                      <a:r>
                        <a:rPr lang="en-US" sz="1600" dirty="0">
                          <a:effectLst/>
                        </a:rPr>
                        <a:t> leading to the award of four years degree course in IT engineering. The Curriculum prescribed by university has 58 courses equivalent to 219 credits.</a:t>
                      </a:r>
                      <a:endParaRPr lang="en-US" sz="1600" b="1" dirty="0">
                        <a:solidFill>
                          <a:srgbClr val="FF0000"/>
                        </a:solidFill>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r>
              <a:tr h="1134143">
                <a:tc>
                  <a:txBody>
                    <a:bodyPr/>
                    <a:lstStyle/>
                    <a:p>
                      <a:pPr marL="0" marR="0">
                        <a:lnSpc>
                          <a:spcPct val="115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2000">
                          <a:effectLst/>
                        </a:rPr>
                        <a:t>Industry Oriented Campus Connect Programs</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1600" dirty="0">
                          <a:effectLst/>
                        </a:rPr>
                        <a:t>Major placement opportunities are available with the IT Sector. Therefore the institute promotes the opportunity to the students for multidisciplinary learning through industry oriented campus connect program.</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r>
              <a:tr h="842232">
                <a:tc>
                  <a:txBody>
                    <a:bodyPr/>
                    <a:lstStyle/>
                    <a:p>
                      <a:pPr marL="0" marR="0">
                        <a:lnSpc>
                          <a:spcPct val="115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2000">
                          <a:effectLst/>
                        </a:rPr>
                        <a:t>Bridge Courses</a:t>
                      </a:r>
                      <a:endParaRPr lang="en-US" sz="20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1600">
                          <a:effectLst/>
                        </a:rPr>
                        <a:t>To fill-up the gap existing between curriculum and the industry requirements. The courses are conducted either during the semester or the semester break.</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r>
              <a:tr h="842232">
                <a:tc>
                  <a:txBody>
                    <a:bodyPr/>
                    <a:lstStyle/>
                    <a:p>
                      <a:pPr marL="0" marR="0">
                        <a:lnSpc>
                          <a:spcPct val="115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2000" dirty="0">
                          <a:effectLst/>
                        </a:rPr>
                        <a:t>Projects </a:t>
                      </a:r>
                      <a:endParaRPr lang="en-US" sz="2000" dirty="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c>
                  <a:txBody>
                    <a:bodyPr/>
                    <a:lstStyle/>
                    <a:p>
                      <a:pPr marL="0" marR="0">
                        <a:lnSpc>
                          <a:spcPct val="115000"/>
                        </a:lnSpc>
                        <a:spcBef>
                          <a:spcPts val="0"/>
                        </a:spcBef>
                        <a:spcAft>
                          <a:spcPts val="0"/>
                        </a:spcAft>
                      </a:pPr>
                      <a:r>
                        <a:rPr lang="en-US" sz="1600" dirty="0">
                          <a:effectLst/>
                        </a:rPr>
                        <a:t>During the programme duration the students are mainly doing five projects, four projects as a part of curriculum and one as a part of IOCC programme.</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8319" marR="48319" marT="0" marB="0"/>
                </a:tc>
              </a:tr>
            </a:tbl>
          </a:graphicData>
        </a:graphic>
      </p:graphicFrame>
    </p:spTree>
    <p:extLst>
      <p:ext uri="{BB962C8B-B14F-4D97-AF65-F5344CB8AC3E}">
        <p14:creationId xmlns:p14="http://schemas.microsoft.com/office/powerpoint/2010/main" val="169306311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921" y="228602"/>
            <a:ext cx="9061480" cy="1107996"/>
          </a:xfrm>
        </p:spPr>
        <p:txBody>
          <a:bodyPr/>
          <a:lstStyle/>
          <a:p>
            <a:r>
              <a:rPr lang="en-US" sz="4000" dirty="0"/>
              <a:t>Curriculum Component Curriculum Content Mapping with the PEOs</a:t>
            </a:r>
          </a:p>
        </p:txBody>
      </p:sp>
      <p:graphicFrame>
        <p:nvGraphicFramePr>
          <p:cNvPr id="3" name="Table 2"/>
          <p:cNvGraphicFramePr>
            <a:graphicFrameLocks noGrp="1"/>
          </p:cNvGraphicFramePr>
          <p:nvPr>
            <p:extLst>
              <p:ext uri="{D42A27DB-BD31-4B8C-83A1-F6EECF244321}">
                <p14:modId xmlns:p14="http://schemas.microsoft.com/office/powerpoint/2010/main" val="2138443436"/>
              </p:ext>
            </p:extLst>
          </p:nvPr>
        </p:nvGraphicFramePr>
        <p:xfrm>
          <a:off x="1287885" y="1888679"/>
          <a:ext cx="9723552" cy="4277392"/>
        </p:xfrm>
        <a:graphic>
          <a:graphicData uri="http://schemas.openxmlformats.org/drawingml/2006/table">
            <a:tbl>
              <a:tblPr firstRow="1" firstCol="1" bandRow="1">
                <a:tableStyleId>{93296810-A885-4BE3-A3E7-6D5BEEA58F35}</a:tableStyleId>
              </a:tblPr>
              <a:tblGrid>
                <a:gridCol w="1338332"/>
                <a:gridCol w="2044672"/>
                <a:gridCol w="1211296"/>
                <a:gridCol w="2431936"/>
                <a:gridCol w="1348658"/>
                <a:gridCol w="1348658"/>
              </a:tblGrid>
              <a:tr h="745339">
                <a:tc rowSpan="2">
                  <a:txBody>
                    <a:bodyPr/>
                    <a:lstStyle/>
                    <a:p>
                      <a:pPr marL="0" marR="0" algn="ctr">
                        <a:lnSpc>
                          <a:spcPct val="115000"/>
                        </a:lnSpc>
                        <a:spcBef>
                          <a:spcPts val="0"/>
                        </a:spcBef>
                        <a:spcAft>
                          <a:spcPts val="0"/>
                        </a:spcAft>
                      </a:pPr>
                      <a:r>
                        <a:rPr lang="en-US" sz="1600" dirty="0">
                          <a:effectLst/>
                        </a:rPr>
                        <a:t> </a:t>
                      </a:r>
                      <a:endParaRPr lang="en-US" sz="1800" dirty="0">
                        <a:effectLst/>
                      </a:endParaRPr>
                    </a:p>
                    <a:p>
                      <a:pPr marL="0" marR="0" algn="ctr">
                        <a:lnSpc>
                          <a:spcPct val="115000"/>
                        </a:lnSpc>
                        <a:spcBef>
                          <a:spcPts val="0"/>
                        </a:spcBef>
                        <a:spcAft>
                          <a:spcPts val="0"/>
                        </a:spcAft>
                      </a:pPr>
                      <a:r>
                        <a:rPr lang="en-US" sz="1600" dirty="0">
                          <a:effectLst/>
                        </a:rPr>
                        <a:t>Academic factors</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tc>
                <a:tc rowSpan="2">
                  <a:txBody>
                    <a:bodyPr/>
                    <a:lstStyle/>
                    <a:p>
                      <a:pPr marL="0" marR="0" algn="ctr">
                        <a:lnSpc>
                          <a:spcPct val="115000"/>
                        </a:lnSpc>
                        <a:spcBef>
                          <a:spcPts val="0"/>
                        </a:spcBef>
                        <a:spcAft>
                          <a:spcPts val="0"/>
                        </a:spcAft>
                      </a:pPr>
                      <a:r>
                        <a:rPr lang="en-US" sz="1600" dirty="0">
                          <a:effectLst/>
                        </a:rPr>
                        <a:t>Course </a:t>
                      </a:r>
                      <a:r>
                        <a:rPr lang="en-US" sz="1600" dirty="0" smtClean="0">
                          <a:effectLst/>
                        </a:rPr>
                        <a:t>Component (R 2012)</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rowSpan="2">
                  <a:txBody>
                    <a:bodyPr/>
                    <a:lstStyle/>
                    <a:p>
                      <a:pPr marL="0" marR="0" algn="ctr">
                        <a:lnSpc>
                          <a:spcPct val="115000"/>
                        </a:lnSpc>
                        <a:spcBef>
                          <a:spcPts val="0"/>
                        </a:spcBef>
                        <a:spcAft>
                          <a:spcPts val="0"/>
                        </a:spcAft>
                      </a:pPr>
                      <a:r>
                        <a:rPr lang="en-US" sz="1600">
                          <a:effectLst/>
                        </a:rPr>
                        <a:t>PEOs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rowSpan="2">
                  <a:txBody>
                    <a:bodyPr/>
                    <a:lstStyle/>
                    <a:p>
                      <a:pPr marL="0" marR="0" algn="ctr">
                        <a:lnSpc>
                          <a:spcPct val="115000"/>
                        </a:lnSpc>
                        <a:spcBef>
                          <a:spcPts val="0"/>
                        </a:spcBef>
                        <a:spcAft>
                          <a:spcPts val="0"/>
                        </a:spcAft>
                      </a:pPr>
                      <a:r>
                        <a:rPr lang="en-US" sz="1600">
                          <a:effectLst/>
                        </a:rPr>
                        <a:t>Curriculum Content</a:t>
                      </a:r>
                      <a:endParaRPr lang="en-US" sz="1800">
                        <a:effectLst/>
                      </a:endParaRPr>
                    </a:p>
                    <a:p>
                      <a:pPr marL="0" marR="0" algn="ctr">
                        <a:lnSpc>
                          <a:spcPct val="115000"/>
                        </a:lnSpc>
                        <a:spcBef>
                          <a:spcPts val="0"/>
                        </a:spcBef>
                        <a:spcAft>
                          <a:spcPts val="0"/>
                        </a:spcAft>
                      </a:pPr>
                      <a:r>
                        <a:rPr lang="en-US" sz="1600">
                          <a:effectLst/>
                        </a:rPr>
                        <a:t>(% of total number of credits of the program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gridSpan="2">
                  <a:txBody>
                    <a:bodyPr/>
                    <a:lstStyle/>
                    <a:p>
                      <a:pPr marL="0" marR="0" algn="ctr">
                        <a:lnSpc>
                          <a:spcPct val="115000"/>
                        </a:lnSpc>
                        <a:spcBef>
                          <a:spcPts val="0"/>
                        </a:spcBef>
                        <a:spcAft>
                          <a:spcPts val="0"/>
                        </a:spcAft>
                      </a:pPr>
                      <a:r>
                        <a:rPr lang="en-US" sz="1600">
                          <a:effectLst/>
                        </a:rPr>
                        <a:t>Range of Total Credits (AICTE)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hMerge="1">
                  <a:txBody>
                    <a:bodyPr/>
                    <a:lstStyle/>
                    <a:p>
                      <a:endParaRPr lang="en-US"/>
                    </a:p>
                  </a:txBody>
                  <a:tcPr/>
                </a:tc>
              </a:tr>
              <a:tr h="80792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a:effectLst/>
                        </a:rPr>
                        <a:t>Minimum</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gn="ctr">
                        <a:lnSpc>
                          <a:spcPct val="115000"/>
                        </a:lnSpc>
                        <a:spcBef>
                          <a:spcPts val="0"/>
                        </a:spcBef>
                        <a:spcAft>
                          <a:spcPts val="0"/>
                        </a:spcAft>
                      </a:pPr>
                      <a:r>
                        <a:rPr lang="en-US" sz="1600">
                          <a:effectLst/>
                        </a:rPr>
                        <a:t>Maximum</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r>
              <a:tr h="625468">
                <a:tc rowSpan="5">
                  <a:txBody>
                    <a:bodyPr/>
                    <a:lstStyle/>
                    <a:p>
                      <a:pPr marL="0" marR="0">
                        <a:lnSpc>
                          <a:spcPct val="115000"/>
                        </a:lnSpc>
                        <a:spcBef>
                          <a:spcPts val="0"/>
                        </a:spcBef>
                        <a:spcAft>
                          <a:spcPts val="0"/>
                        </a:spcAft>
                      </a:pPr>
                      <a:r>
                        <a:rPr lang="en-US" sz="1600" dirty="0">
                          <a:effectLst/>
                        </a:rPr>
                        <a:t>University curriculum</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tc>
                <a:tc>
                  <a:txBody>
                    <a:bodyPr/>
                    <a:lstStyle/>
                    <a:p>
                      <a:pPr marL="0" marR="0">
                        <a:lnSpc>
                          <a:spcPct val="115000"/>
                        </a:lnSpc>
                        <a:spcBef>
                          <a:spcPts val="0"/>
                        </a:spcBef>
                        <a:spcAft>
                          <a:spcPts val="0"/>
                        </a:spcAft>
                      </a:pPr>
                      <a:r>
                        <a:rPr lang="en-US" sz="1600">
                          <a:effectLst/>
                        </a:rPr>
                        <a:t>Mathematics and Basic Sciences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nSpc>
                          <a:spcPct val="115000"/>
                        </a:lnSpc>
                        <a:spcBef>
                          <a:spcPts val="0"/>
                        </a:spcBef>
                        <a:spcAft>
                          <a:spcPts val="0"/>
                        </a:spcAft>
                      </a:pPr>
                      <a:r>
                        <a:rPr lang="en-US" sz="1600" dirty="0" smtClean="0">
                          <a:effectLst/>
                        </a:rPr>
                        <a:t>1,4,5,6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17.14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15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gn="ctr">
                        <a:lnSpc>
                          <a:spcPct val="115000"/>
                        </a:lnSpc>
                        <a:spcBef>
                          <a:spcPts val="0"/>
                        </a:spcBef>
                        <a:spcAft>
                          <a:spcPts val="0"/>
                        </a:spcAft>
                      </a:pPr>
                      <a:r>
                        <a:rPr lang="en-US" sz="1600">
                          <a:effectLst/>
                        </a:rPr>
                        <a:t>20</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r>
              <a:tr h="625468">
                <a:tc vMerge="1">
                  <a:txBody>
                    <a:bodyPr/>
                    <a:lstStyle/>
                    <a:p>
                      <a:endParaRPr lang="en-US"/>
                    </a:p>
                  </a:txBody>
                  <a:tcPr/>
                </a:tc>
                <a:tc>
                  <a:txBody>
                    <a:bodyPr/>
                    <a:lstStyle/>
                    <a:p>
                      <a:pPr marL="0" marR="0">
                        <a:lnSpc>
                          <a:spcPct val="115000"/>
                        </a:lnSpc>
                        <a:spcBef>
                          <a:spcPts val="0"/>
                        </a:spcBef>
                        <a:spcAft>
                          <a:spcPts val="0"/>
                        </a:spcAft>
                      </a:pPr>
                      <a:r>
                        <a:rPr lang="en-US" sz="1600">
                          <a:effectLst/>
                        </a:rPr>
                        <a:t>Basic Engineering courses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nSpc>
                          <a:spcPct val="115000"/>
                        </a:lnSpc>
                        <a:spcBef>
                          <a:spcPts val="0"/>
                        </a:spcBef>
                        <a:spcAft>
                          <a:spcPts val="0"/>
                        </a:spcAft>
                      </a:pPr>
                      <a:r>
                        <a:rPr lang="en-US" sz="1600" dirty="0">
                          <a:effectLst/>
                        </a:rPr>
                        <a:t>1,4,5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9.52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15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gn="ctr">
                        <a:lnSpc>
                          <a:spcPct val="115000"/>
                        </a:lnSpc>
                        <a:spcBef>
                          <a:spcPts val="0"/>
                        </a:spcBef>
                        <a:spcAft>
                          <a:spcPts val="0"/>
                        </a:spcAft>
                      </a:pPr>
                      <a:r>
                        <a:rPr lang="en-US" sz="1600">
                          <a:effectLst/>
                        </a:rPr>
                        <a:t>20</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r>
              <a:tr h="456178">
                <a:tc vMerge="1">
                  <a:txBody>
                    <a:bodyPr/>
                    <a:lstStyle/>
                    <a:p>
                      <a:endParaRPr lang="en-US"/>
                    </a:p>
                  </a:txBody>
                  <a:tcPr/>
                </a:tc>
                <a:tc>
                  <a:txBody>
                    <a:bodyPr/>
                    <a:lstStyle/>
                    <a:p>
                      <a:pPr marL="0" marR="0">
                        <a:lnSpc>
                          <a:spcPct val="115000"/>
                        </a:lnSpc>
                        <a:spcBef>
                          <a:spcPts val="0"/>
                        </a:spcBef>
                        <a:spcAft>
                          <a:spcPts val="0"/>
                        </a:spcAft>
                      </a:pPr>
                      <a:r>
                        <a:rPr lang="en-US" sz="1600">
                          <a:effectLst/>
                        </a:rPr>
                        <a:t>Humanities &amp; Social Sciences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nSpc>
                          <a:spcPct val="115000"/>
                        </a:lnSpc>
                        <a:spcBef>
                          <a:spcPts val="0"/>
                        </a:spcBef>
                        <a:spcAft>
                          <a:spcPts val="0"/>
                        </a:spcAft>
                      </a:pPr>
                      <a:r>
                        <a:rPr lang="en-US" sz="1600" dirty="0">
                          <a:effectLst/>
                        </a:rPr>
                        <a:t>3,5,7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2.38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05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gn="ctr">
                        <a:lnSpc>
                          <a:spcPct val="115000"/>
                        </a:lnSpc>
                        <a:spcBef>
                          <a:spcPts val="0"/>
                        </a:spcBef>
                        <a:spcAft>
                          <a:spcPts val="0"/>
                        </a:spcAft>
                      </a:pPr>
                      <a:r>
                        <a:rPr lang="en-US" sz="1600">
                          <a:effectLst/>
                        </a:rPr>
                        <a:t>10</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r>
              <a:tr h="456178">
                <a:tc vMerge="1">
                  <a:txBody>
                    <a:bodyPr/>
                    <a:lstStyle/>
                    <a:p>
                      <a:endParaRPr lang="en-US"/>
                    </a:p>
                  </a:txBody>
                  <a:tcPr/>
                </a:tc>
                <a:tc>
                  <a:txBody>
                    <a:bodyPr/>
                    <a:lstStyle/>
                    <a:p>
                      <a:pPr marL="0" marR="0">
                        <a:lnSpc>
                          <a:spcPct val="115000"/>
                        </a:lnSpc>
                        <a:spcBef>
                          <a:spcPts val="0"/>
                        </a:spcBef>
                        <a:spcAft>
                          <a:spcPts val="0"/>
                        </a:spcAft>
                      </a:pPr>
                      <a:r>
                        <a:rPr lang="en-US" sz="1600">
                          <a:effectLst/>
                        </a:rPr>
                        <a:t>Professional core</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nSpc>
                          <a:spcPct val="115000"/>
                        </a:lnSpc>
                        <a:spcBef>
                          <a:spcPts val="0"/>
                        </a:spcBef>
                        <a:spcAft>
                          <a:spcPts val="0"/>
                        </a:spcAft>
                      </a:pPr>
                      <a:r>
                        <a:rPr lang="en-US" sz="1600">
                          <a:effectLst/>
                        </a:rPr>
                        <a:t>1,2, 3,5, 6,7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66.19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30</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gn="ctr">
                        <a:lnSpc>
                          <a:spcPct val="115000"/>
                        </a:lnSpc>
                        <a:spcBef>
                          <a:spcPts val="0"/>
                        </a:spcBef>
                        <a:spcAft>
                          <a:spcPts val="0"/>
                        </a:spcAft>
                      </a:pPr>
                      <a:r>
                        <a:rPr lang="en-US" sz="1600">
                          <a:effectLst/>
                        </a:rPr>
                        <a:t>40</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r>
              <a:tr h="456178">
                <a:tc vMerge="1">
                  <a:txBody>
                    <a:bodyPr/>
                    <a:lstStyle/>
                    <a:p>
                      <a:endParaRPr lang="en-US"/>
                    </a:p>
                  </a:txBody>
                  <a:tcPr/>
                </a:tc>
                <a:tc>
                  <a:txBody>
                    <a:bodyPr/>
                    <a:lstStyle/>
                    <a:p>
                      <a:pPr marL="0" marR="0">
                        <a:lnSpc>
                          <a:spcPct val="115000"/>
                        </a:lnSpc>
                        <a:spcBef>
                          <a:spcPts val="0"/>
                        </a:spcBef>
                        <a:spcAft>
                          <a:spcPts val="0"/>
                        </a:spcAft>
                      </a:pPr>
                      <a:r>
                        <a:rPr lang="en-US" sz="1600">
                          <a:effectLst/>
                        </a:rPr>
                        <a:t>Electives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nSpc>
                          <a:spcPct val="115000"/>
                        </a:lnSpc>
                        <a:spcBef>
                          <a:spcPts val="0"/>
                        </a:spcBef>
                        <a:spcAft>
                          <a:spcPts val="0"/>
                        </a:spcAft>
                      </a:pPr>
                      <a:r>
                        <a:rPr lang="en-US" sz="1600" dirty="0">
                          <a:effectLst/>
                        </a:rPr>
                        <a:t>2, 3,5,6,7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4.76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10</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c>
                  <a:txBody>
                    <a:bodyPr/>
                    <a:lstStyle/>
                    <a:p>
                      <a:pPr marL="0" marR="0" algn="ctr">
                        <a:lnSpc>
                          <a:spcPct val="115000"/>
                        </a:lnSpc>
                        <a:spcBef>
                          <a:spcPts val="0"/>
                        </a:spcBef>
                        <a:spcAft>
                          <a:spcPts val="0"/>
                        </a:spcAft>
                      </a:pPr>
                      <a:r>
                        <a:rPr lang="en-US" sz="1600" dirty="0">
                          <a:effectLst/>
                        </a:rPr>
                        <a:t>15</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48830" marR="48830" marT="0" marB="0" anchor="ctr"/>
                </a:tc>
              </a:tr>
            </a:tbl>
          </a:graphicData>
        </a:graphic>
      </p:graphicFrame>
    </p:spTree>
    <p:extLst>
      <p:ext uri="{BB962C8B-B14F-4D97-AF65-F5344CB8AC3E}">
        <p14:creationId xmlns:p14="http://schemas.microsoft.com/office/powerpoint/2010/main" val="5345823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661" y="255897"/>
            <a:ext cx="8979594" cy="664797"/>
          </a:xfrm>
        </p:spPr>
        <p:txBody>
          <a:bodyPr/>
          <a:lstStyle/>
          <a:p>
            <a:r>
              <a:rPr lang="en-US" sz="4800" dirty="0"/>
              <a:t>Curriculum Mapping with the PEOs</a:t>
            </a:r>
          </a:p>
        </p:txBody>
      </p:sp>
      <p:graphicFrame>
        <p:nvGraphicFramePr>
          <p:cNvPr id="3" name="Table 2"/>
          <p:cNvGraphicFramePr>
            <a:graphicFrameLocks noGrp="1"/>
          </p:cNvGraphicFramePr>
          <p:nvPr>
            <p:extLst>
              <p:ext uri="{D42A27DB-BD31-4B8C-83A1-F6EECF244321}">
                <p14:modId xmlns:p14="http://schemas.microsoft.com/office/powerpoint/2010/main" val="3972597127"/>
              </p:ext>
            </p:extLst>
          </p:nvPr>
        </p:nvGraphicFramePr>
        <p:xfrm>
          <a:off x="693469" y="1543949"/>
          <a:ext cx="10163422" cy="4107347"/>
        </p:xfrm>
        <a:graphic>
          <a:graphicData uri="http://schemas.openxmlformats.org/drawingml/2006/table">
            <a:tbl>
              <a:tblPr firstRow="1" firstCol="1" bandRow="1">
                <a:tableStyleId>{93296810-A885-4BE3-A3E7-6D5BEEA58F35}</a:tableStyleId>
              </a:tblPr>
              <a:tblGrid>
                <a:gridCol w="2551382"/>
                <a:gridCol w="2065553"/>
                <a:gridCol w="739531"/>
                <a:gridCol w="739531"/>
                <a:gridCol w="739531"/>
                <a:gridCol w="739531"/>
                <a:gridCol w="924416"/>
                <a:gridCol w="924416"/>
                <a:gridCol w="739531"/>
              </a:tblGrid>
              <a:tr h="253677">
                <a:tc rowSpan="2">
                  <a:txBody>
                    <a:bodyPr/>
                    <a:lstStyle/>
                    <a:p>
                      <a:pPr marL="0" marR="0" algn="ctr">
                        <a:lnSpc>
                          <a:spcPct val="115000"/>
                        </a:lnSpc>
                        <a:spcBef>
                          <a:spcPts val="0"/>
                        </a:spcBef>
                        <a:spcAft>
                          <a:spcPts val="0"/>
                        </a:spcAft>
                      </a:pPr>
                      <a:r>
                        <a:rPr lang="en-US" sz="1600" dirty="0">
                          <a:effectLst/>
                        </a:rPr>
                        <a:t>Course Component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rowSpan="2">
                  <a:txBody>
                    <a:bodyPr/>
                    <a:lstStyle/>
                    <a:p>
                      <a:pPr marL="0" marR="0" algn="ctr">
                        <a:lnSpc>
                          <a:spcPct val="115000"/>
                        </a:lnSpc>
                        <a:spcBef>
                          <a:spcPts val="0"/>
                        </a:spcBef>
                        <a:spcAft>
                          <a:spcPts val="0"/>
                        </a:spcAft>
                      </a:pPr>
                      <a:r>
                        <a:rPr lang="en-US" sz="1600">
                          <a:effectLst/>
                        </a:rPr>
                        <a:t>% of total number of credits of the program</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gridSpan="7">
                  <a:txBody>
                    <a:bodyPr/>
                    <a:lstStyle/>
                    <a:p>
                      <a:pPr marL="0" marR="0" algn="ctr">
                        <a:lnSpc>
                          <a:spcPct val="115000"/>
                        </a:lnSpc>
                        <a:spcBef>
                          <a:spcPts val="0"/>
                        </a:spcBef>
                        <a:spcAft>
                          <a:spcPts val="0"/>
                        </a:spcAft>
                      </a:pPr>
                      <a:r>
                        <a:rPr lang="en-US" sz="1600">
                          <a:effectLst/>
                        </a:rPr>
                        <a:t>PEOs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85449">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r h="511073">
                <a:tc>
                  <a:txBody>
                    <a:bodyPr/>
                    <a:lstStyle/>
                    <a:p>
                      <a:pPr marL="0" marR="0">
                        <a:lnSpc>
                          <a:spcPct val="115000"/>
                        </a:lnSpc>
                        <a:spcBef>
                          <a:spcPts val="0"/>
                        </a:spcBef>
                        <a:spcAft>
                          <a:spcPts val="0"/>
                        </a:spcAft>
                      </a:pPr>
                      <a:r>
                        <a:rPr lang="en-US" sz="1600">
                          <a:effectLst/>
                        </a:rPr>
                        <a:t>Mathematics and Basic Sciences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dirty="0">
                          <a:effectLst/>
                        </a:rPr>
                        <a:t>17.14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r h="511073">
                <a:tc>
                  <a:txBody>
                    <a:bodyPr/>
                    <a:lstStyle/>
                    <a:p>
                      <a:pPr marL="0" marR="0">
                        <a:lnSpc>
                          <a:spcPct val="115000"/>
                        </a:lnSpc>
                        <a:spcBef>
                          <a:spcPts val="0"/>
                        </a:spcBef>
                        <a:spcAft>
                          <a:spcPts val="0"/>
                        </a:spcAft>
                      </a:pPr>
                      <a:r>
                        <a:rPr lang="en-US" sz="1600">
                          <a:effectLst/>
                        </a:rPr>
                        <a:t>Basic Engineering courses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dirty="0">
                          <a:effectLst/>
                        </a:rPr>
                        <a:t>9.52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r h="511073">
                <a:tc>
                  <a:txBody>
                    <a:bodyPr/>
                    <a:lstStyle/>
                    <a:p>
                      <a:pPr marL="0" marR="0">
                        <a:lnSpc>
                          <a:spcPct val="115000"/>
                        </a:lnSpc>
                        <a:spcBef>
                          <a:spcPts val="0"/>
                        </a:spcBef>
                        <a:spcAft>
                          <a:spcPts val="0"/>
                        </a:spcAft>
                      </a:pPr>
                      <a:r>
                        <a:rPr lang="en-US" sz="1600">
                          <a:effectLst/>
                        </a:rPr>
                        <a:t>Humanities &amp; Social Sciences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dirty="0">
                          <a:effectLst/>
                        </a:rPr>
                        <a:t>2.38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r h="448836">
                <a:tc>
                  <a:txBody>
                    <a:bodyPr/>
                    <a:lstStyle/>
                    <a:p>
                      <a:pPr marL="0" marR="0">
                        <a:lnSpc>
                          <a:spcPct val="115000"/>
                        </a:lnSpc>
                        <a:spcBef>
                          <a:spcPts val="0"/>
                        </a:spcBef>
                        <a:spcAft>
                          <a:spcPts val="0"/>
                        </a:spcAft>
                      </a:pPr>
                      <a:r>
                        <a:rPr lang="en-US" sz="1600">
                          <a:effectLst/>
                        </a:rPr>
                        <a:t>Professional core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dirty="0">
                          <a:effectLst/>
                        </a:rPr>
                        <a:t>66.19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r h="448836">
                <a:tc>
                  <a:txBody>
                    <a:bodyPr/>
                    <a:lstStyle/>
                    <a:p>
                      <a:pPr marL="0" marR="0">
                        <a:lnSpc>
                          <a:spcPct val="115000"/>
                        </a:lnSpc>
                        <a:spcBef>
                          <a:spcPts val="0"/>
                        </a:spcBef>
                        <a:spcAft>
                          <a:spcPts val="0"/>
                        </a:spcAft>
                      </a:pPr>
                      <a:r>
                        <a:rPr lang="en-US" sz="1600">
                          <a:effectLst/>
                        </a:rPr>
                        <a:t>Electives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dirty="0">
                          <a:effectLst/>
                        </a:rPr>
                        <a:t>4.76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r h="511073">
                <a:tc gridSpan="2">
                  <a:txBody>
                    <a:bodyPr/>
                    <a:lstStyle/>
                    <a:p>
                      <a:pPr marL="0" marR="0" algn="ctr">
                        <a:lnSpc>
                          <a:spcPct val="115000"/>
                        </a:lnSpc>
                        <a:spcBef>
                          <a:spcPts val="0"/>
                        </a:spcBef>
                        <a:spcAft>
                          <a:spcPts val="0"/>
                        </a:spcAft>
                      </a:pPr>
                      <a:r>
                        <a:rPr lang="en-US" sz="1600" dirty="0">
                          <a:effectLst/>
                        </a:rPr>
                        <a:t>% Contribution of the Courses to the PEOs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600">
                          <a:effectLst/>
                        </a:rPr>
                        <a:t>34.8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81.4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91.8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65.2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64.0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a:effectLst/>
                        </a:rPr>
                        <a:t>60.50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c>
                  <a:txBody>
                    <a:bodyPr/>
                    <a:lstStyle/>
                    <a:p>
                      <a:pPr marL="0" marR="0" algn="ctr">
                        <a:lnSpc>
                          <a:spcPct val="115000"/>
                        </a:lnSpc>
                        <a:spcBef>
                          <a:spcPts val="0"/>
                        </a:spcBef>
                        <a:spcAft>
                          <a:spcPts val="0"/>
                        </a:spcAft>
                      </a:pPr>
                      <a:r>
                        <a:rPr lang="en-US" sz="1600" dirty="0">
                          <a:effectLst/>
                        </a:rPr>
                        <a:t>8.20</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43928" marR="43928" marT="0" marB="0" anchor="ctr"/>
                </a:tc>
              </a:tr>
            </a:tbl>
          </a:graphicData>
        </a:graphic>
      </p:graphicFrame>
      <p:graphicFrame>
        <p:nvGraphicFramePr>
          <p:cNvPr id="4" name="Chart 3"/>
          <p:cNvGraphicFramePr/>
          <p:nvPr>
            <p:extLst>
              <p:ext uri="{D42A27DB-BD31-4B8C-83A1-F6EECF244321}">
                <p14:modId xmlns:p14="http://schemas.microsoft.com/office/powerpoint/2010/main" val="3178469288"/>
              </p:ext>
            </p:extLst>
          </p:nvPr>
        </p:nvGraphicFramePr>
        <p:xfrm>
          <a:off x="1228125" y="1382590"/>
          <a:ext cx="9094109" cy="4633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630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3271" y="5415773"/>
            <a:ext cx="8579886" cy="959270"/>
          </a:xfrm>
        </p:spPr>
        <p:txBody>
          <a:bodyPr>
            <a:noAutofit/>
          </a:bodyPr>
          <a:lstStyle/>
          <a:p>
            <a:r>
              <a:rPr lang="en-US" sz="3600" b="1" dirty="0" smtClean="0"/>
              <a:t>Department of Information Technology</a:t>
            </a:r>
            <a:endParaRPr lang="en-US" sz="3600" b="1" dirty="0"/>
          </a:p>
        </p:txBody>
      </p:sp>
      <p:sp>
        <p:nvSpPr>
          <p:cNvPr id="2" name="Title 1"/>
          <p:cNvSpPr>
            <a:spLocks noGrp="1"/>
          </p:cNvSpPr>
          <p:nvPr>
            <p:ph type="ctrTitle"/>
          </p:nvPr>
        </p:nvSpPr>
        <p:spPr/>
        <p:txBody>
          <a:bodyPr/>
          <a:lstStyle/>
          <a:p>
            <a:r>
              <a:rPr lang="en-US" sz="6000" dirty="0" smtClean="0"/>
              <a:t>Presentation on Department Overview and UG Programme</a:t>
            </a:r>
            <a:endParaRPr lang="en-US" sz="6000" dirty="0"/>
          </a:p>
        </p:txBody>
      </p:sp>
      <p:sp>
        <p:nvSpPr>
          <p:cNvPr id="6" name="Rectangle 5"/>
          <p:cNvSpPr/>
          <p:nvPr/>
        </p:nvSpPr>
        <p:spPr>
          <a:xfrm>
            <a:off x="8980795" y="3240240"/>
            <a:ext cx="2922082" cy="954107"/>
          </a:xfrm>
          <a:prstGeom prst="rect">
            <a:avLst/>
          </a:prstGeom>
        </p:spPr>
        <p:txBody>
          <a:bodyPr wrap="none">
            <a:spAutoFit/>
          </a:bodyPr>
          <a:lstStyle/>
          <a:p>
            <a:r>
              <a:rPr lang="en-US" sz="2800" b="1" dirty="0" smtClean="0">
                <a:solidFill>
                  <a:schemeClr val="bg1"/>
                </a:solidFill>
              </a:rPr>
              <a:t>12</a:t>
            </a:r>
            <a:r>
              <a:rPr lang="en-US" sz="2800" b="1" baseline="30000" dirty="0" smtClean="0">
                <a:solidFill>
                  <a:schemeClr val="bg1"/>
                </a:solidFill>
              </a:rPr>
              <a:t>th</a:t>
            </a:r>
            <a:r>
              <a:rPr lang="en-US" sz="2800" b="1" dirty="0" smtClean="0">
                <a:solidFill>
                  <a:schemeClr val="bg1"/>
                </a:solidFill>
              </a:rPr>
              <a:t> February 2016</a:t>
            </a:r>
          </a:p>
          <a:p>
            <a:endParaRPr lang="en-US" sz="2800" b="1" dirty="0">
              <a:solidFill>
                <a:schemeClr val="bg1"/>
              </a:solidFill>
            </a:endParaRPr>
          </a:p>
        </p:txBody>
      </p:sp>
    </p:spTree>
    <p:extLst>
      <p:ext uri="{BB962C8B-B14F-4D97-AF65-F5344CB8AC3E}">
        <p14:creationId xmlns:p14="http://schemas.microsoft.com/office/powerpoint/2010/main" val="1437717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661" y="221197"/>
            <a:ext cx="8843116" cy="1107996"/>
          </a:xfrm>
        </p:spPr>
        <p:txBody>
          <a:bodyPr/>
          <a:lstStyle/>
          <a:p>
            <a:r>
              <a:rPr lang="en-US" sz="4000" b="1" dirty="0"/>
              <a:t>Campus Connect training programme and </a:t>
            </a:r>
            <a:r>
              <a:rPr lang="en-US" sz="4000" b="1" dirty="0" smtClean="0"/>
              <a:t>Bridge Courses</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1697153211"/>
              </p:ext>
            </p:extLst>
          </p:nvPr>
        </p:nvGraphicFramePr>
        <p:xfrm>
          <a:off x="119202" y="1894099"/>
          <a:ext cx="6810238" cy="4783241"/>
        </p:xfrm>
        <a:graphic>
          <a:graphicData uri="http://schemas.openxmlformats.org/drawingml/2006/table">
            <a:tbl>
              <a:tblPr firstRow="1" firstCol="1" bandRow="1">
                <a:tableStyleId>{5C22544A-7EE6-4342-B048-85BDC9FD1C3A}</a:tableStyleId>
              </a:tblPr>
              <a:tblGrid>
                <a:gridCol w="525890"/>
                <a:gridCol w="1201009"/>
                <a:gridCol w="1642852"/>
                <a:gridCol w="809314"/>
                <a:gridCol w="723589"/>
                <a:gridCol w="692609"/>
                <a:gridCol w="1214975"/>
              </a:tblGrid>
              <a:tr h="1434973">
                <a:tc>
                  <a:txBody>
                    <a:bodyPr/>
                    <a:lstStyle/>
                    <a:p>
                      <a:pPr marL="0" marR="0" algn="l">
                        <a:lnSpc>
                          <a:spcPct val="115000"/>
                        </a:lnSpc>
                        <a:spcBef>
                          <a:spcPts val="0"/>
                        </a:spcBef>
                        <a:spcAft>
                          <a:spcPts val="0"/>
                        </a:spcAft>
                      </a:pPr>
                      <a:r>
                        <a:rPr lang="en-US" sz="1200" dirty="0">
                          <a:effectLst/>
                        </a:rPr>
                        <a:t>Sr. No.</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l">
                        <a:lnSpc>
                          <a:spcPct val="115000"/>
                        </a:lnSpc>
                        <a:spcBef>
                          <a:spcPts val="0"/>
                        </a:spcBef>
                        <a:spcAft>
                          <a:spcPts val="0"/>
                        </a:spcAft>
                      </a:pPr>
                      <a:r>
                        <a:rPr lang="en-US" sz="1200">
                          <a:effectLst/>
                        </a:rPr>
                        <a:t>Supportive factor</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l">
                        <a:lnSpc>
                          <a:spcPct val="115000"/>
                        </a:lnSpc>
                        <a:spcBef>
                          <a:spcPts val="0"/>
                        </a:spcBef>
                        <a:spcAft>
                          <a:spcPts val="0"/>
                        </a:spcAft>
                      </a:pPr>
                      <a:r>
                        <a:rPr lang="en-US" sz="1200" dirty="0">
                          <a:effectLst/>
                        </a:rPr>
                        <a:t>Course Components</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Total Hours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Credits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dirty="0">
                          <a:effectLst/>
                        </a:rPr>
                        <a:t>Curriculum Content</a:t>
                      </a:r>
                    </a:p>
                    <a:p>
                      <a:pPr marL="0" marR="0" algn="ctr">
                        <a:lnSpc>
                          <a:spcPct val="115000"/>
                        </a:lnSpc>
                        <a:spcBef>
                          <a:spcPts val="0"/>
                        </a:spcBef>
                        <a:spcAft>
                          <a:spcPts val="0"/>
                        </a:spcAft>
                      </a:pPr>
                      <a:r>
                        <a:rPr lang="en-US" sz="1200" dirty="0">
                          <a:effectLst/>
                        </a:rPr>
                        <a:t>(% of total number of credits of the Programme)</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rowSpan="2">
                  <a:txBody>
                    <a:bodyPr/>
                    <a:lstStyle/>
                    <a:p>
                      <a:pPr marL="0" marR="0" algn="ctr">
                        <a:lnSpc>
                          <a:spcPct val="115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rowSpan="2">
                  <a:txBody>
                    <a:bodyPr/>
                    <a:lstStyle/>
                    <a:p>
                      <a:pPr marL="0" marR="0" algn="l">
                        <a:lnSpc>
                          <a:spcPct val="115000"/>
                        </a:lnSpc>
                        <a:spcBef>
                          <a:spcPts val="0"/>
                        </a:spcBef>
                        <a:spcAft>
                          <a:spcPts val="0"/>
                        </a:spcAft>
                      </a:pPr>
                      <a:r>
                        <a:rPr lang="en-US" sz="1200">
                          <a:effectLst/>
                        </a:rPr>
                        <a:t>Infosys campus Connect</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l">
                        <a:lnSpc>
                          <a:spcPct val="115000"/>
                        </a:lnSpc>
                        <a:spcBef>
                          <a:spcPts val="0"/>
                        </a:spcBef>
                        <a:spcAft>
                          <a:spcPts val="0"/>
                        </a:spcAft>
                      </a:pPr>
                      <a:r>
                        <a:rPr lang="en-US" sz="1200">
                          <a:effectLst/>
                        </a:rPr>
                        <a:t>IT related skills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 5, PEO 6, PEO 7</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55</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41</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12.54</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vMerge="1">
                  <a:txBody>
                    <a:bodyPr/>
                    <a:lstStyle/>
                    <a:p>
                      <a:endParaRPr lang="en-US"/>
                    </a:p>
                  </a:txBody>
                  <a:tcPr/>
                </a:tc>
                <a:tc vMerge="1">
                  <a:txBody>
                    <a:bodyPr/>
                    <a:lstStyle/>
                    <a:p>
                      <a:endParaRPr lang="en-US"/>
                    </a:p>
                  </a:txBody>
                  <a:tcPr/>
                </a:tc>
                <a:tc>
                  <a:txBody>
                    <a:bodyPr/>
                    <a:lstStyle/>
                    <a:p>
                      <a:pPr marL="0" marR="0" algn="l">
                        <a:lnSpc>
                          <a:spcPct val="115000"/>
                        </a:lnSpc>
                        <a:spcBef>
                          <a:spcPts val="0"/>
                        </a:spcBef>
                        <a:spcAft>
                          <a:spcPts val="0"/>
                        </a:spcAft>
                      </a:pPr>
                      <a:r>
                        <a:rPr lang="en-US" sz="1200">
                          <a:effectLst/>
                        </a:rPr>
                        <a:t>Use of technology and modern tools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PEO5, PEO 6,</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65</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51</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dirty="0">
                          <a:effectLst/>
                        </a:rPr>
                        <a:t>15.60</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rowSpan="3">
                  <a:txBody>
                    <a:bodyPr/>
                    <a:lstStyle/>
                    <a:p>
                      <a:pPr marL="0" marR="0" algn="ctr">
                        <a:lnSpc>
                          <a:spcPct val="115000"/>
                        </a:lnSpc>
                        <a:spcBef>
                          <a:spcPts val="0"/>
                        </a:spcBef>
                        <a:spcAft>
                          <a:spcPts val="0"/>
                        </a:spcAft>
                      </a:pPr>
                      <a:r>
                        <a:rPr lang="en-US" sz="1200" dirty="0">
                          <a:effectLst/>
                        </a:rPr>
                        <a:t>2</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rowSpan="3">
                  <a:txBody>
                    <a:bodyPr/>
                    <a:lstStyle/>
                    <a:p>
                      <a:pPr marL="0" marR="0" algn="l">
                        <a:lnSpc>
                          <a:spcPct val="115000"/>
                        </a:lnSpc>
                        <a:spcBef>
                          <a:spcPts val="0"/>
                        </a:spcBef>
                        <a:spcAft>
                          <a:spcPts val="0"/>
                        </a:spcAft>
                      </a:pPr>
                      <a:r>
                        <a:rPr lang="en-US" sz="1200">
                          <a:effectLst/>
                        </a:rPr>
                        <a:t>Accenture Head Start foundation</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l">
                        <a:lnSpc>
                          <a:spcPct val="115000"/>
                        </a:lnSpc>
                        <a:spcBef>
                          <a:spcPts val="0"/>
                        </a:spcBef>
                        <a:spcAft>
                          <a:spcPts val="0"/>
                        </a:spcAft>
                      </a:pPr>
                      <a:r>
                        <a:rPr lang="en-US" sz="1200">
                          <a:effectLst/>
                        </a:rPr>
                        <a:t>IT related skills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 5, PEO 6, PEO 7</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74</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55</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dirty="0">
                          <a:effectLst/>
                        </a:rPr>
                        <a:t>16.82</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vMerge="1">
                  <a:txBody>
                    <a:bodyPr/>
                    <a:lstStyle/>
                    <a:p>
                      <a:endParaRPr lang="en-US"/>
                    </a:p>
                  </a:txBody>
                  <a:tcPr/>
                </a:tc>
                <a:tc vMerge="1">
                  <a:txBody>
                    <a:bodyPr/>
                    <a:lstStyle/>
                    <a:p>
                      <a:endParaRPr lang="en-US"/>
                    </a:p>
                  </a:txBody>
                  <a:tcPr/>
                </a:tc>
                <a:tc>
                  <a:txBody>
                    <a:bodyPr/>
                    <a:lstStyle/>
                    <a:p>
                      <a:pPr marL="0" marR="0" algn="l">
                        <a:lnSpc>
                          <a:spcPct val="115000"/>
                        </a:lnSpc>
                        <a:spcBef>
                          <a:spcPts val="0"/>
                        </a:spcBef>
                        <a:spcAft>
                          <a:spcPts val="0"/>
                        </a:spcAft>
                      </a:pPr>
                      <a:r>
                        <a:rPr lang="en-US" sz="1200">
                          <a:effectLst/>
                        </a:rPr>
                        <a:t>Project management</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 6, PEO 7</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19</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19</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5.81</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vMerge="1">
                  <a:txBody>
                    <a:bodyPr/>
                    <a:lstStyle/>
                    <a:p>
                      <a:endParaRPr lang="en-US"/>
                    </a:p>
                  </a:txBody>
                  <a:tcPr/>
                </a:tc>
                <a:tc vMerge="1">
                  <a:txBody>
                    <a:bodyPr/>
                    <a:lstStyle/>
                    <a:p>
                      <a:endParaRPr lang="en-US"/>
                    </a:p>
                  </a:txBody>
                  <a:tcPr/>
                </a:tc>
                <a:tc>
                  <a:txBody>
                    <a:bodyPr/>
                    <a:lstStyle/>
                    <a:p>
                      <a:pPr marL="0" marR="0" algn="l">
                        <a:lnSpc>
                          <a:spcPct val="115000"/>
                        </a:lnSpc>
                        <a:spcBef>
                          <a:spcPts val="0"/>
                        </a:spcBef>
                        <a:spcAft>
                          <a:spcPts val="0"/>
                        </a:spcAft>
                      </a:pPr>
                      <a:r>
                        <a:rPr lang="en-US" sz="1200">
                          <a:effectLst/>
                        </a:rPr>
                        <a:t>Usage of modern tool</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PEO5, PEO 6,</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123</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61</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18.65</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rowSpan="2">
                  <a:txBody>
                    <a:bodyPr/>
                    <a:lstStyle/>
                    <a:p>
                      <a:pPr marL="0" marR="0" algn="ctr">
                        <a:lnSpc>
                          <a:spcPct val="115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rowSpan="2">
                  <a:txBody>
                    <a:bodyPr/>
                    <a:lstStyle/>
                    <a:p>
                      <a:pPr marL="0" marR="0" algn="l">
                        <a:lnSpc>
                          <a:spcPct val="115000"/>
                        </a:lnSpc>
                        <a:spcBef>
                          <a:spcPts val="0"/>
                        </a:spcBef>
                        <a:spcAft>
                          <a:spcPts val="0"/>
                        </a:spcAft>
                      </a:pPr>
                      <a:r>
                        <a:rPr lang="en-US" sz="1200">
                          <a:effectLst/>
                        </a:rPr>
                        <a:t>Bridge courses and industry elective</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l">
                        <a:lnSpc>
                          <a:spcPct val="115000"/>
                        </a:lnSpc>
                        <a:spcBef>
                          <a:spcPts val="0"/>
                        </a:spcBef>
                        <a:spcAft>
                          <a:spcPts val="0"/>
                        </a:spcAft>
                      </a:pPr>
                      <a:r>
                        <a:rPr lang="en-US" sz="1200">
                          <a:effectLst/>
                        </a:rPr>
                        <a:t>Professional core of IT skills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PEO5, PEO 6, PEO 7</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60</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18.35</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r h="478324">
                <a:tc vMerge="1">
                  <a:txBody>
                    <a:bodyPr/>
                    <a:lstStyle/>
                    <a:p>
                      <a:endParaRPr lang="en-US"/>
                    </a:p>
                  </a:txBody>
                  <a:tcPr/>
                </a:tc>
                <a:tc vMerge="1">
                  <a:txBody>
                    <a:bodyPr/>
                    <a:lstStyle/>
                    <a:p>
                      <a:endParaRPr lang="en-US"/>
                    </a:p>
                  </a:txBody>
                  <a:tcPr/>
                </a:tc>
                <a:tc>
                  <a:txBody>
                    <a:bodyPr/>
                    <a:lstStyle/>
                    <a:p>
                      <a:pPr marL="0" marR="0" algn="l">
                        <a:lnSpc>
                          <a:spcPct val="115000"/>
                        </a:lnSpc>
                        <a:spcBef>
                          <a:spcPts val="0"/>
                        </a:spcBef>
                        <a:spcAft>
                          <a:spcPts val="0"/>
                        </a:spcAft>
                      </a:pPr>
                      <a:r>
                        <a:rPr lang="en-US" sz="1200" spc="-15">
                          <a:effectLst/>
                        </a:rPr>
                        <a:t>professionals with ethics and moral values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PEO5, PEO7</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c>
                  <a:txBody>
                    <a:bodyPr/>
                    <a:lstStyle/>
                    <a:p>
                      <a:pPr marL="0" marR="0" algn="ctr">
                        <a:lnSpc>
                          <a:spcPct val="115000"/>
                        </a:lnSpc>
                        <a:spcBef>
                          <a:spcPts val="0"/>
                        </a:spcBef>
                        <a:spcAft>
                          <a:spcPts val="0"/>
                        </a:spcAft>
                      </a:pPr>
                      <a:r>
                        <a:rPr lang="en-US" sz="1200" dirty="0">
                          <a:effectLst/>
                        </a:rPr>
                        <a:t>12.23</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24905" marR="24905" marT="0" marB="0"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320818928"/>
              </p:ext>
            </p:extLst>
          </p:nvPr>
        </p:nvGraphicFramePr>
        <p:xfrm>
          <a:off x="6950078" y="1894099"/>
          <a:ext cx="5114922" cy="4783245"/>
        </p:xfrm>
        <a:graphic>
          <a:graphicData uri="http://schemas.openxmlformats.org/drawingml/2006/table">
            <a:tbl>
              <a:tblPr firstRow="1" firstCol="1" bandRow="1">
                <a:tableStyleId>{5C22544A-7EE6-4342-B048-85BDC9FD1C3A}</a:tableStyleId>
              </a:tblPr>
              <a:tblGrid>
                <a:gridCol w="585784"/>
                <a:gridCol w="1027269"/>
                <a:gridCol w="751896"/>
                <a:gridCol w="301908"/>
                <a:gridCol w="301908"/>
                <a:gridCol w="258779"/>
                <a:gridCol w="517557"/>
                <a:gridCol w="517557"/>
                <a:gridCol w="431297"/>
                <a:gridCol w="420967"/>
              </a:tblGrid>
              <a:tr h="267872">
                <a:tc rowSpan="2">
                  <a:txBody>
                    <a:bodyPr/>
                    <a:lstStyle/>
                    <a:p>
                      <a:pPr marL="0" marR="0" algn="ctr">
                        <a:lnSpc>
                          <a:spcPct val="115000"/>
                        </a:lnSpc>
                        <a:spcBef>
                          <a:spcPts val="0"/>
                        </a:spcBef>
                        <a:spcAft>
                          <a:spcPts val="0"/>
                        </a:spcAft>
                      </a:pPr>
                      <a:r>
                        <a:rPr lang="en-US" sz="1100" dirty="0">
                          <a:effectLst/>
                        </a:rPr>
                        <a:t>Sr</a:t>
                      </a:r>
                      <a:r>
                        <a:rPr lang="en-US" sz="1100" dirty="0" smtClean="0">
                          <a:effectLst/>
                        </a:rPr>
                        <a:t>. No.</a:t>
                      </a:r>
                      <a:endParaRPr lang="en-US" sz="1050" dirty="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rowSpan="2">
                  <a:txBody>
                    <a:bodyPr/>
                    <a:lstStyle/>
                    <a:p>
                      <a:pPr marL="0" marR="0" algn="ctr">
                        <a:lnSpc>
                          <a:spcPct val="115000"/>
                        </a:lnSpc>
                        <a:spcBef>
                          <a:spcPts val="0"/>
                        </a:spcBef>
                        <a:spcAft>
                          <a:spcPts val="0"/>
                        </a:spcAft>
                      </a:pPr>
                      <a:r>
                        <a:rPr lang="en-US" sz="1100">
                          <a:effectLst/>
                        </a:rPr>
                        <a:t>Course Component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rowSpan="2">
                  <a:txBody>
                    <a:bodyPr/>
                    <a:lstStyle/>
                    <a:p>
                      <a:pPr marL="0" marR="0" algn="ctr">
                        <a:lnSpc>
                          <a:spcPct val="115000"/>
                        </a:lnSpc>
                        <a:spcBef>
                          <a:spcPts val="0"/>
                        </a:spcBef>
                        <a:spcAft>
                          <a:spcPts val="0"/>
                        </a:spcAft>
                      </a:pPr>
                      <a:r>
                        <a:rPr lang="en-US" sz="1100">
                          <a:effectLst/>
                        </a:rPr>
                        <a:t>% of total number of credits of the Programme</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gridSpan="7">
                  <a:txBody>
                    <a:bodyPr/>
                    <a:lstStyle/>
                    <a:p>
                      <a:pPr marL="0" marR="0" algn="ctr">
                        <a:lnSpc>
                          <a:spcPct val="115000"/>
                        </a:lnSpc>
                        <a:spcBef>
                          <a:spcPts val="0"/>
                        </a:spcBef>
                        <a:spcAft>
                          <a:spcPts val="0"/>
                        </a:spcAft>
                      </a:pPr>
                      <a:r>
                        <a:rPr lang="en-US" sz="1100">
                          <a:effectLst/>
                        </a:rPr>
                        <a:t>PEOs</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2877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100">
                          <a:effectLst/>
                        </a:rPr>
                        <a:t>1</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2</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3</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4</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5</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6</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7</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r>
              <a:tr h="535745">
                <a:tc>
                  <a:txBody>
                    <a:bodyPr/>
                    <a:lstStyle/>
                    <a:p>
                      <a:pPr marL="0" marR="0">
                        <a:lnSpc>
                          <a:spcPct val="115000"/>
                        </a:lnSpc>
                        <a:spcBef>
                          <a:spcPts val="0"/>
                        </a:spcBef>
                        <a:spcAft>
                          <a:spcPts val="0"/>
                        </a:spcAft>
                      </a:pPr>
                      <a:r>
                        <a:rPr lang="en-US" sz="1100">
                          <a:effectLst/>
                        </a:rPr>
                        <a:t>1</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dirty="0" smtClean="0">
                          <a:effectLst/>
                        </a:rPr>
                        <a:t>Professional </a:t>
                      </a:r>
                      <a:r>
                        <a:rPr lang="en-US" sz="1100" dirty="0">
                          <a:effectLst/>
                        </a:rPr>
                        <a:t>core IT skills</a:t>
                      </a:r>
                      <a:endParaRPr lang="en-US" sz="1050" dirty="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47.71</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r>
              <a:tr h="772940">
                <a:tc>
                  <a:txBody>
                    <a:bodyPr/>
                    <a:lstStyle/>
                    <a:p>
                      <a:pPr marL="0" marR="0">
                        <a:lnSpc>
                          <a:spcPct val="115000"/>
                        </a:lnSpc>
                        <a:spcBef>
                          <a:spcPts val="0"/>
                        </a:spcBef>
                        <a:spcAft>
                          <a:spcPts val="0"/>
                        </a:spcAft>
                      </a:pPr>
                      <a:r>
                        <a:rPr lang="en-US" sz="1100" dirty="0">
                          <a:effectLst/>
                        </a:rPr>
                        <a:t>2</a:t>
                      </a:r>
                      <a:endParaRPr lang="en-US" sz="1050" dirty="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a:effectLst/>
                        </a:rPr>
                        <a:t>Use of technology and modern tools</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34.25</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r>
              <a:tr h="473953">
                <a:tc>
                  <a:txBody>
                    <a:bodyPr/>
                    <a:lstStyle/>
                    <a:p>
                      <a:pPr marL="0" marR="0">
                        <a:lnSpc>
                          <a:spcPct val="115000"/>
                        </a:lnSpc>
                        <a:spcBef>
                          <a:spcPts val="0"/>
                        </a:spcBef>
                        <a:spcAft>
                          <a:spcPts val="0"/>
                        </a:spcAft>
                      </a:pPr>
                      <a:r>
                        <a:rPr lang="en-US" sz="1100">
                          <a:effectLst/>
                        </a:rPr>
                        <a:t>4</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a:effectLst/>
                        </a:rPr>
                        <a:t>Project management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5.81</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r>
              <a:tr h="789675">
                <a:tc>
                  <a:txBody>
                    <a:bodyPr/>
                    <a:lstStyle/>
                    <a:p>
                      <a:pPr marL="0" marR="0">
                        <a:lnSpc>
                          <a:spcPct val="115000"/>
                        </a:lnSpc>
                        <a:spcBef>
                          <a:spcPts val="0"/>
                        </a:spcBef>
                        <a:spcAft>
                          <a:spcPts val="0"/>
                        </a:spcAft>
                      </a:pPr>
                      <a:r>
                        <a:rPr lang="en-US" sz="1100">
                          <a:effectLst/>
                        </a:rPr>
                        <a:t>6</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spc="-15">
                          <a:effectLst/>
                        </a:rPr>
                        <a:t>Professionals with ethics and moral values</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12.23</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r>
              <a:tr h="614283">
                <a:tc gridSpan="3">
                  <a:txBody>
                    <a:bodyPr/>
                    <a:lstStyle/>
                    <a:p>
                      <a:pPr marL="0" marR="0" algn="ctr">
                        <a:lnSpc>
                          <a:spcPct val="115000"/>
                        </a:lnSpc>
                        <a:spcBef>
                          <a:spcPts val="0"/>
                        </a:spcBef>
                        <a:spcAft>
                          <a:spcPts val="0"/>
                        </a:spcAft>
                      </a:pPr>
                      <a:r>
                        <a:rPr lang="en-US" sz="1100" dirty="0">
                          <a:effectLst/>
                        </a:rPr>
                        <a:t>% Contribution of the Campus connect &amp;bridge course  to the PEOs</a:t>
                      </a:r>
                      <a:endParaRPr lang="en-US" sz="1050" dirty="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0</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0</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0</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0</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94.19</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a:effectLst/>
                        </a:rPr>
                        <a:t>87.77</a:t>
                      </a:r>
                      <a:endParaRPr lang="en-US" sz="105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c>
                  <a:txBody>
                    <a:bodyPr/>
                    <a:lstStyle/>
                    <a:p>
                      <a:pPr marL="0" marR="0" algn="ctr">
                        <a:lnSpc>
                          <a:spcPct val="115000"/>
                        </a:lnSpc>
                        <a:spcBef>
                          <a:spcPts val="0"/>
                        </a:spcBef>
                        <a:spcAft>
                          <a:spcPts val="0"/>
                        </a:spcAft>
                      </a:pPr>
                      <a:r>
                        <a:rPr lang="en-US" sz="1100" dirty="0">
                          <a:effectLst/>
                        </a:rPr>
                        <a:t>65.75</a:t>
                      </a:r>
                      <a:endParaRPr lang="en-US" sz="1050" dirty="0">
                        <a:effectLst/>
                        <a:latin typeface="Calibri" panose="020F0502020204030204" pitchFamily="34" charset="0"/>
                        <a:ea typeface="Calibri" panose="020F0502020204030204" pitchFamily="34" charset="0"/>
                        <a:cs typeface="Mangal" panose="02040503050203030202" pitchFamily="18" charset="0"/>
                      </a:endParaRPr>
                    </a:p>
                  </a:txBody>
                  <a:tcPr marL="45530" marR="45530" marT="0" marB="0" anchor="ctr"/>
                </a:tc>
              </a:tr>
            </a:tbl>
          </a:graphicData>
        </a:graphic>
      </p:graphicFrame>
      <p:sp>
        <p:nvSpPr>
          <p:cNvPr id="5" name="Rectangle 4"/>
          <p:cNvSpPr/>
          <p:nvPr/>
        </p:nvSpPr>
        <p:spPr>
          <a:xfrm>
            <a:off x="7961175" y="1287508"/>
            <a:ext cx="3838578"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cs typeface="Mangal" panose="02040503050203030202" pitchFamily="18" charset="0"/>
              </a:rPr>
              <a:t>Campus Connect training programme and bridge courses mapping to PEO</a:t>
            </a:r>
            <a:endParaRPr lang="en-US" sz="1600" dirty="0"/>
          </a:p>
        </p:txBody>
      </p:sp>
      <p:sp>
        <p:nvSpPr>
          <p:cNvPr id="6" name="Rectangle 5"/>
          <p:cNvSpPr/>
          <p:nvPr/>
        </p:nvSpPr>
        <p:spPr>
          <a:xfrm>
            <a:off x="1004099" y="1287508"/>
            <a:ext cx="5040445" cy="658642"/>
          </a:xfrm>
          <a:prstGeom prst="rect">
            <a:avLst/>
          </a:prstGeom>
        </p:spPr>
        <p:txBody>
          <a:bodyPr wrap="square">
            <a:spAutoFit/>
          </a:bodyPr>
          <a:lstStyle/>
          <a:p>
            <a:pPr algn="ctr">
              <a:lnSpc>
                <a:spcPct val="115000"/>
              </a:lnSpc>
            </a:pPr>
            <a:r>
              <a:rPr lang="en-US" sz="1600" b="1" dirty="0">
                <a:latin typeface="Calibri" panose="020F0502020204030204" pitchFamily="34" charset="0"/>
                <a:ea typeface="Calibri" panose="020F0502020204030204" pitchFamily="34" charset="0"/>
                <a:cs typeface="Mangal" panose="02040503050203030202" pitchFamily="18" charset="0"/>
              </a:rPr>
              <a:t>IOCC and Bridge Course mapping with the PEOs</a:t>
            </a:r>
            <a:r>
              <a:rPr lang="en-US" sz="1600" b="1" dirty="0" smtClean="0">
                <a:latin typeface="Calibri" panose="020F0502020204030204" pitchFamily="34" charset="0"/>
                <a:ea typeface="Calibri" panose="020F0502020204030204" pitchFamily="34" charset="0"/>
                <a:cs typeface="Mangal" panose="02040503050203030202" pitchFamily="18" charset="0"/>
              </a:rPr>
              <a:t>,</a:t>
            </a:r>
          </a:p>
          <a:p>
            <a:pPr algn="ctr">
              <a:lnSpc>
                <a:spcPct val="115000"/>
              </a:lnSpc>
            </a:pPr>
            <a:r>
              <a:rPr lang="en-US" sz="1600" b="1" dirty="0" smtClean="0">
                <a:latin typeface="Calibri" panose="020F0502020204030204" pitchFamily="34" charset="0"/>
                <a:ea typeface="Calibri" panose="020F0502020204030204" pitchFamily="34" charset="0"/>
                <a:cs typeface="Mangal" panose="02040503050203030202" pitchFamily="18" charset="0"/>
              </a:rPr>
              <a:t>total </a:t>
            </a:r>
            <a:r>
              <a:rPr lang="en-US" sz="1600" b="1" dirty="0">
                <a:latin typeface="Calibri" panose="020F0502020204030204" pitchFamily="34" charset="0"/>
                <a:ea typeface="Calibri" panose="020F0502020204030204" pitchFamily="34" charset="0"/>
                <a:cs typeface="Mangal" panose="02040503050203030202" pitchFamily="18" charset="0"/>
              </a:rPr>
              <a:t>number of hours, credits, </a:t>
            </a:r>
            <a:r>
              <a:rPr lang="en-US" sz="1600" b="1" dirty="0" smtClean="0">
                <a:latin typeface="Calibri" panose="020F0502020204030204" pitchFamily="34" charset="0"/>
                <a:ea typeface="Calibri" panose="020F0502020204030204" pitchFamily="34" charset="0"/>
                <a:cs typeface="Mangal" panose="02040503050203030202" pitchFamily="18" charset="0"/>
              </a:rPr>
              <a:t>Curriculum </a:t>
            </a:r>
            <a:r>
              <a:rPr lang="en-US" sz="1600" b="1" dirty="0">
                <a:latin typeface="Calibri" panose="020F0502020204030204" pitchFamily="34" charset="0"/>
                <a:ea typeface="Calibri" panose="020F0502020204030204" pitchFamily="34" charset="0"/>
                <a:cs typeface="Mangal" panose="02040503050203030202" pitchFamily="18" charset="0"/>
              </a:rPr>
              <a:t>content</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90530038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309" y="201305"/>
            <a:ext cx="9170662" cy="1107996"/>
          </a:xfrm>
        </p:spPr>
        <p:txBody>
          <a:bodyPr/>
          <a:lstStyle/>
          <a:p>
            <a:r>
              <a:rPr lang="en-US" sz="4000" b="1" dirty="0"/>
              <a:t>Contribution of the Campus connects and </a:t>
            </a:r>
            <a:r>
              <a:rPr lang="en-US" sz="4000" b="1" dirty="0" smtClean="0"/>
              <a:t>Bridge Courses </a:t>
            </a:r>
            <a:r>
              <a:rPr lang="en-US" sz="4000" b="1" dirty="0"/>
              <a:t>to the PEOs</a:t>
            </a:r>
            <a:endParaRPr lang="en-US" sz="4000" dirty="0"/>
          </a:p>
        </p:txBody>
      </p:sp>
      <p:graphicFrame>
        <p:nvGraphicFramePr>
          <p:cNvPr id="3" name="Chart 2"/>
          <p:cNvGraphicFramePr/>
          <p:nvPr>
            <p:extLst>
              <p:ext uri="{D42A27DB-BD31-4B8C-83A1-F6EECF244321}">
                <p14:modId xmlns:p14="http://schemas.microsoft.com/office/powerpoint/2010/main" val="310730218"/>
              </p:ext>
            </p:extLst>
          </p:nvPr>
        </p:nvGraphicFramePr>
        <p:xfrm>
          <a:off x="731649" y="1409772"/>
          <a:ext cx="9615487" cy="4729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782302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788" y="228601"/>
            <a:ext cx="9294125" cy="553998"/>
          </a:xfrm>
        </p:spPr>
        <p:txBody>
          <a:bodyPr/>
          <a:lstStyle/>
          <a:p>
            <a:r>
              <a:rPr lang="en-US" sz="4000" b="1" dirty="0"/>
              <a:t>Mapping of Co-curricular activities with </a:t>
            </a:r>
            <a:r>
              <a:rPr lang="en-US" sz="4000" b="1" dirty="0" smtClean="0"/>
              <a:t>PEOs</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4166064266"/>
              </p:ext>
            </p:extLst>
          </p:nvPr>
        </p:nvGraphicFramePr>
        <p:xfrm>
          <a:off x="362087" y="1343027"/>
          <a:ext cx="11151920" cy="4911677"/>
        </p:xfrm>
        <a:graphic>
          <a:graphicData uri="http://schemas.openxmlformats.org/drawingml/2006/table">
            <a:tbl>
              <a:tblPr firstRow="1" firstCol="1" bandRow="1">
                <a:tableStyleId>{93296810-A885-4BE3-A3E7-6D5BEEA58F35}</a:tableStyleId>
              </a:tblPr>
              <a:tblGrid>
                <a:gridCol w="4881426"/>
                <a:gridCol w="1017029"/>
                <a:gridCol w="873227"/>
                <a:gridCol w="874508"/>
                <a:gridCol w="873227"/>
                <a:gridCol w="873227"/>
                <a:gridCol w="874508"/>
                <a:gridCol w="884768"/>
              </a:tblGrid>
              <a:tr h="657223">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800" dirty="0" smtClean="0">
                          <a:effectLst/>
                        </a:rPr>
                        <a:t>Co-curricular Activity</a:t>
                      </a:r>
                      <a:r>
                        <a:rPr lang="en-US" sz="18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gridSpan="7">
                  <a:txBody>
                    <a:bodyPr/>
                    <a:lstStyle/>
                    <a:p>
                      <a:pPr marL="0" marR="0" algn="ctr">
                        <a:lnSpc>
                          <a:spcPct val="115000"/>
                        </a:lnSpc>
                        <a:spcBef>
                          <a:spcPts val="0"/>
                        </a:spcBef>
                        <a:spcAft>
                          <a:spcPts val="0"/>
                        </a:spcAft>
                      </a:pPr>
                      <a:r>
                        <a:rPr lang="en-US" sz="1800">
                          <a:effectLst/>
                        </a:rPr>
                        <a:t>PEOs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6117">
                <a:tc>
                  <a:txBody>
                    <a:bodyPr/>
                    <a:lstStyle/>
                    <a:p>
                      <a:pPr marL="0" marR="0" algn="ctr">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46117">
                <a:tc>
                  <a:txBody>
                    <a:bodyPr/>
                    <a:lstStyle/>
                    <a:p>
                      <a:pPr marL="0" marR="0">
                        <a:lnSpc>
                          <a:spcPct val="115000"/>
                        </a:lnSpc>
                        <a:spcBef>
                          <a:spcPts val="0"/>
                        </a:spcBef>
                        <a:spcAft>
                          <a:spcPts val="0"/>
                        </a:spcAft>
                      </a:pPr>
                      <a:r>
                        <a:rPr lang="en-US" sz="1800" dirty="0">
                          <a:effectLst/>
                        </a:rPr>
                        <a:t>Workshops</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46117">
                <a:tc>
                  <a:txBody>
                    <a:bodyPr/>
                    <a:lstStyle/>
                    <a:p>
                      <a:pPr marL="0" marR="0">
                        <a:lnSpc>
                          <a:spcPct val="115000"/>
                        </a:lnSpc>
                        <a:spcBef>
                          <a:spcPts val="0"/>
                        </a:spcBef>
                        <a:spcAft>
                          <a:spcPts val="0"/>
                        </a:spcAft>
                      </a:pPr>
                      <a:r>
                        <a:rPr lang="en-US" sz="1800">
                          <a:effectLst/>
                        </a:rPr>
                        <a:t>Technical Seminars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46117">
                <a:tc>
                  <a:txBody>
                    <a:bodyPr/>
                    <a:lstStyle/>
                    <a:p>
                      <a:pPr marL="0" marR="0">
                        <a:lnSpc>
                          <a:spcPct val="115000"/>
                        </a:lnSpc>
                        <a:spcBef>
                          <a:spcPts val="0"/>
                        </a:spcBef>
                        <a:spcAft>
                          <a:spcPts val="0"/>
                        </a:spcAft>
                      </a:pPr>
                      <a:r>
                        <a:rPr lang="en-US" sz="1800">
                          <a:effectLst/>
                        </a:rPr>
                        <a:t>Expert lectures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46117">
                <a:tc>
                  <a:txBody>
                    <a:bodyPr/>
                    <a:lstStyle/>
                    <a:p>
                      <a:pPr marL="0" marR="0">
                        <a:lnSpc>
                          <a:spcPct val="115000"/>
                        </a:lnSpc>
                        <a:spcBef>
                          <a:spcPts val="0"/>
                        </a:spcBef>
                        <a:spcAft>
                          <a:spcPts val="0"/>
                        </a:spcAft>
                      </a:pPr>
                      <a:r>
                        <a:rPr lang="en-US" sz="1800">
                          <a:effectLst/>
                        </a:rPr>
                        <a:t>Industrial Visit &amp; internship</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46117">
                <a:tc>
                  <a:txBody>
                    <a:bodyPr/>
                    <a:lstStyle/>
                    <a:p>
                      <a:pPr marL="0" marR="0">
                        <a:lnSpc>
                          <a:spcPct val="115000"/>
                        </a:lnSpc>
                        <a:spcBef>
                          <a:spcPts val="0"/>
                        </a:spcBef>
                        <a:spcAft>
                          <a:spcPts val="0"/>
                        </a:spcAft>
                      </a:pPr>
                      <a:r>
                        <a:rPr lang="en-US" sz="1800">
                          <a:effectLst/>
                        </a:rPr>
                        <a:t>Training Programs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46117">
                <a:tc>
                  <a:txBody>
                    <a:bodyPr/>
                    <a:lstStyle/>
                    <a:p>
                      <a:pPr marL="0" marR="0">
                        <a:lnSpc>
                          <a:spcPct val="115000"/>
                        </a:lnSpc>
                        <a:spcBef>
                          <a:spcPts val="0"/>
                        </a:spcBef>
                        <a:spcAft>
                          <a:spcPts val="0"/>
                        </a:spcAft>
                      </a:pPr>
                      <a:r>
                        <a:rPr lang="en-US" sz="1800">
                          <a:effectLst/>
                        </a:rPr>
                        <a:t>Conference</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492964">
                <a:tc>
                  <a:txBody>
                    <a:bodyPr/>
                    <a:lstStyle/>
                    <a:p>
                      <a:pPr marL="0" marR="0">
                        <a:lnSpc>
                          <a:spcPct val="115000"/>
                        </a:lnSpc>
                        <a:spcBef>
                          <a:spcPts val="0"/>
                        </a:spcBef>
                        <a:spcAft>
                          <a:spcPts val="0"/>
                        </a:spcAft>
                      </a:pPr>
                      <a:r>
                        <a:rPr lang="en-US" sz="1800">
                          <a:effectLst/>
                        </a:rPr>
                        <a:t>Academic Orientation Programme (AOP)</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492964">
                <a:tc>
                  <a:txBody>
                    <a:bodyPr/>
                    <a:lstStyle/>
                    <a:p>
                      <a:pPr marL="0" marR="0">
                        <a:lnSpc>
                          <a:spcPct val="115000"/>
                        </a:lnSpc>
                        <a:spcBef>
                          <a:spcPts val="0"/>
                        </a:spcBef>
                        <a:spcAft>
                          <a:spcPts val="0"/>
                        </a:spcAft>
                      </a:pPr>
                      <a:r>
                        <a:rPr lang="en-US" sz="1800">
                          <a:effectLst/>
                        </a:rPr>
                        <a:t>General English Proficiency Training (GEPT)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352743">
                <a:tc>
                  <a:txBody>
                    <a:bodyPr/>
                    <a:lstStyle/>
                    <a:p>
                      <a:pPr marL="0" marR="0">
                        <a:lnSpc>
                          <a:spcPct val="115000"/>
                        </a:lnSpc>
                        <a:spcBef>
                          <a:spcPts val="0"/>
                        </a:spcBef>
                        <a:spcAft>
                          <a:spcPts val="0"/>
                        </a:spcAft>
                      </a:pPr>
                      <a:r>
                        <a:rPr lang="en-US" sz="1800">
                          <a:effectLst/>
                        </a:rPr>
                        <a:t>No. of activities contributing to PEOs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r h="492964">
                <a:tc>
                  <a:txBody>
                    <a:bodyPr/>
                    <a:lstStyle/>
                    <a:p>
                      <a:pPr marL="0" marR="0">
                        <a:lnSpc>
                          <a:spcPct val="115000"/>
                        </a:lnSpc>
                        <a:spcBef>
                          <a:spcPts val="0"/>
                        </a:spcBef>
                        <a:spcAft>
                          <a:spcPts val="0"/>
                        </a:spcAft>
                      </a:pPr>
                      <a:r>
                        <a:rPr lang="en-US" sz="1800">
                          <a:effectLst/>
                        </a:rPr>
                        <a:t>% Contribution of Co-curricular Activities</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38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62</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38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62</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88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a:effectLst/>
                        </a:rPr>
                        <a:t>62</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c>
                  <a:txBody>
                    <a:bodyPr/>
                    <a:lstStyle/>
                    <a:p>
                      <a:pPr marL="0" marR="0" algn="ctr">
                        <a:lnSpc>
                          <a:spcPct val="115000"/>
                        </a:lnSpc>
                        <a:spcBef>
                          <a:spcPts val="0"/>
                        </a:spcBef>
                        <a:spcAft>
                          <a:spcPts val="0"/>
                        </a:spcAft>
                      </a:pPr>
                      <a:r>
                        <a:rPr lang="en-US" sz="1800" dirty="0">
                          <a:effectLst/>
                        </a:rPr>
                        <a:t>75</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30672" marR="30672" marT="0" marB="0" anchor="ctr"/>
                </a:tc>
              </a:tr>
            </a:tbl>
          </a:graphicData>
        </a:graphic>
      </p:graphicFrame>
      <p:graphicFrame>
        <p:nvGraphicFramePr>
          <p:cNvPr id="4" name="Chart 3"/>
          <p:cNvGraphicFramePr/>
          <p:nvPr>
            <p:extLst>
              <p:ext uri="{D42A27DB-BD31-4B8C-83A1-F6EECF244321}">
                <p14:modId xmlns:p14="http://schemas.microsoft.com/office/powerpoint/2010/main" val="1717512157"/>
              </p:ext>
            </p:extLst>
          </p:nvPr>
        </p:nvGraphicFramePr>
        <p:xfrm>
          <a:off x="1596788" y="1428751"/>
          <a:ext cx="9463406" cy="47402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2373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661" y="228601"/>
            <a:ext cx="9170662" cy="997196"/>
          </a:xfrm>
        </p:spPr>
        <p:txBody>
          <a:bodyPr/>
          <a:lstStyle/>
          <a:p>
            <a:r>
              <a:rPr lang="en-US" sz="3600" b="1" dirty="0" smtClean="0"/>
              <a:t>Overall </a:t>
            </a:r>
            <a:r>
              <a:rPr lang="en-US" sz="3600" b="1" dirty="0"/>
              <a:t>(%) Contribution of Curriculum, campus connect, bridge courses and co-curricular</a:t>
            </a:r>
            <a:endParaRPr lang="en-US" sz="3600" dirty="0"/>
          </a:p>
        </p:txBody>
      </p:sp>
      <p:graphicFrame>
        <p:nvGraphicFramePr>
          <p:cNvPr id="4" name="Chart 3"/>
          <p:cNvGraphicFramePr/>
          <p:nvPr>
            <p:extLst>
              <p:ext uri="{D42A27DB-BD31-4B8C-83A1-F6EECF244321}">
                <p14:modId xmlns:p14="http://schemas.microsoft.com/office/powerpoint/2010/main" val="2538315816"/>
              </p:ext>
            </p:extLst>
          </p:nvPr>
        </p:nvGraphicFramePr>
        <p:xfrm>
          <a:off x="433163" y="1225797"/>
          <a:ext cx="11039340" cy="5303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271303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37233413"/>
              </p:ext>
            </p:extLst>
          </p:nvPr>
        </p:nvGraphicFramePr>
        <p:xfrm>
          <a:off x="823920" y="1373556"/>
          <a:ext cx="10157339" cy="5059623"/>
        </p:xfrm>
        <a:graphic>
          <a:graphicData uri="http://schemas.openxmlformats.org/drawingml/2006/table">
            <a:tbl>
              <a:tblPr firstRow="1" firstCol="1" bandRow="1">
                <a:tableStyleId>{93296810-A885-4BE3-A3E7-6D5BEEA58F35}</a:tableStyleId>
              </a:tblPr>
              <a:tblGrid>
                <a:gridCol w="492411"/>
                <a:gridCol w="1063897"/>
                <a:gridCol w="1743209"/>
                <a:gridCol w="4694170"/>
                <a:gridCol w="2163652"/>
              </a:tblGrid>
              <a:tr h="400407">
                <a:tc>
                  <a:txBody>
                    <a:bodyPr/>
                    <a:lstStyle/>
                    <a:p>
                      <a:pPr marL="0" marR="0" algn="just">
                        <a:lnSpc>
                          <a:spcPct val="115000"/>
                        </a:lnSpc>
                        <a:spcBef>
                          <a:spcPts val="0"/>
                        </a:spcBef>
                        <a:spcAft>
                          <a:spcPts val="600"/>
                        </a:spcAft>
                      </a:pPr>
                      <a:r>
                        <a:rPr lang="en-US" sz="1400" dirty="0">
                          <a:effectLst/>
                        </a:rPr>
                        <a:t>Sr. No.</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Tools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Process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a:effectLst/>
                        </a:rPr>
                        <a:t>Description</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smtClean="0">
                          <a:effectLst/>
                          <a:latin typeface="Calibri" panose="020F0502020204030204" pitchFamily="34" charset="0"/>
                          <a:ea typeface="Calibri" panose="020F0502020204030204" pitchFamily="34" charset="0"/>
                          <a:cs typeface="Mangal" panose="02040503050203030202" pitchFamily="18" charset="0"/>
                        </a:rPr>
                        <a:t>PEOs</a:t>
                      </a:r>
                      <a:r>
                        <a:rPr lang="en-US" sz="1400" baseline="0" dirty="0" smtClean="0">
                          <a:effectLst/>
                          <a:latin typeface="Calibri" panose="020F0502020204030204" pitchFamily="34" charset="0"/>
                          <a:ea typeface="Calibri" panose="020F0502020204030204" pitchFamily="34" charset="0"/>
                          <a:cs typeface="Mangal" panose="02040503050203030202" pitchFamily="18" charset="0"/>
                        </a:rPr>
                        <a:t>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r>
              <a:tr h="1525775">
                <a:tc>
                  <a:txBody>
                    <a:bodyPr/>
                    <a:lstStyle/>
                    <a:p>
                      <a:pPr marL="0" marR="0" algn="just">
                        <a:lnSpc>
                          <a:spcPct val="115000"/>
                        </a:lnSpc>
                        <a:spcBef>
                          <a:spcPts val="0"/>
                        </a:spcBef>
                        <a:spcAft>
                          <a:spcPts val="60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University Result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rowSpan="4">
                  <a:txBody>
                    <a:bodyPr/>
                    <a:lstStyle/>
                    <a:p>
                      <a:pPr marL="0" marR="0" algn="just">
                        <a:lnSpc>
                          <a:spcPct val="115000"/>
                        </a:lnSpc>
                        <a:spcBef>
                          <a:spcPts val="0"/>
                        </a:spcBef>
                        <a:spcAft>
                          <a:spcPts val="600"/>
                        </a:spcAft>
                      </a:pPr>
                      <a:r>
                        <a:rPr lang="en-US" sz="1400">
                          <a:effectLst/>
                        </a:rPr>
                        <a:t>As per the set Process in the institute ISO manual</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University has the semester system, exams are conducted at the end of every semester. Results are declared pass, fail on the basis of annual results. </a:t>
                      </a:r>
                    </a:p>
                    <a:p>
                      <a:pPr marL="0" marR="0" algn="just">
                        <a:lnSpc>
                          <a:spcPct val="115000"/>
                        </a:lnSpc>
                        <a:spcBef>
                          <a:spcPts val="0"/>
                        </a:spcBef>
                        <a:spcAft>
                          <a:spcPts val="600"/>
                        </a:spcAft>
                      </a:pPr>
                      <a:r>
                        <a:rPr lang="en-US" sz="1400">
                          <a:effectLst/>
                        </a:rPr>
                        <a:t>Semester wise result analysis is carried out.</a:t>
                      </a:r>
                    </a:p>
                    <a:p>
                      <a:pPr marL="0" marR="0" algn="just">
                        <a:lnSpc>
                          <a:spcPct val="115000"/>
                        </a:lnSpc>
                        <a:spcBef>
                          <a:spcPts val="0"/>
                        </a:spcBef>
                        <a:spcAft>
                          <a:spcPts val="600"/>
                        </a:spcAft>
                      </a:pPr>
                      <a:r>
                        <a:rPr lang="en-US" sz="1400">
                          <a:effectLst/>
                        </a:rPr>
                        <a:t>Quality Objectives are checked through audits.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smtClean="0">
                          <a:effectLst/>
                          <a:latin typeface="Calibri" panose="020F0502020204030204" pitchFamily="34" charset="0"/>
                          <a:ea typeface="Calibri" panose="020F0502020204030204" pitchFamily="34" charset="0"/>
                          <a:cs typeface="Mangal" panose="02040503050203030202" pitchFamily="18" charset="0"/>
                        </a:rPr>
                        <a:t>1,2</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r>
              <a:tr h="1325572">
                <a:tc>
                  <a:txBody>
                    <a:bodyPr/>
                    <a:lstStyle/>
                    <a:p>
                      <a:pPr marL="0" marR="0" algn="just">
                        <a:lnSpc>
                          <a:spcPct val="115000"/>
                        </a:lnSpc>
                        <a:spcBef>
                          <a:spcPts val="0"/>
                        </a:spcBef>
                        <a:spcAft>
                          <a:spcPts val="60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Placement Data</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vMerge="1">
                  <a:txBody>
                    <a:bodyPr/>
                    <a:lstStyle/>
                    <a:p>
                      <a:endParaRPr lang="en-US"/>
                    </a:p>
                  </a:txBody>
                  <a:tcPr/>
                </a:tc>
                <a:tc>
                  <a:txBody>
                    <a:bodyPr/>
                    <a:lstStyle/>
                    <a:p>
                      <a:pPr marL="0" marR="0" algn="just">
                        <a:lnSpc>
                          <a:spcPct val="115000"/>
                        </a:lnSpc>
                        <a:spcBef>
                          <a:spcPts val="0"/>
                        </a:spcBef>
                        <a:spcAft>
                          <a:spcPts val="600"/>
                        </a:spcAft>
                      </a:pPr>
                      <a:r>
                        <a:rPr lang="en-US" sz="1400">
                          <a:effectLst/>
                        </a:rPr>
                        <a:t>Campus placement is carried out in three phases.</a:t>
                      </a:r>
                    </a:p>
                    <a:p>
                      <a:pPr marL="0" marR="0" algn="just">
                        <a:lnSpc>
                          <a:spcPct val="115000"/>
                        </a:lnSpc>
                        <a:spcBef>
                          <a:spcPts val="0"/>
                        </a:spcBef>
                        <a:spcAft>
                          <a:spcPts val="600"/>
                        </a:spcAft>
                      </a:pPr>
                      <a:r>
                        <a:rPr lang="en-US" sz="1400">
                          <a:effectLst/>
                        </a:rPr>
                        <a:t>Company visit wise placement analysis is carried out.</a:t>
                      </a:r>
                    </a:p>
                    <a:p>
                      <a:pPr marL="0" marR="0" algn="just">
                        <a:lnSpc>
                          <a:spcPct val="115000"/>
                        </a:lnSpc>
                        <a:spcBef>
                          <a:spcPts val="0"/>
                        </a:spcBef>
                        <a:spcAft>
                          <a:spcPts val="600"/>
                        </a:spcAft>
                      </a:pPr>
                      <a:r>
                        <a:rPr lang="en-US" sz="1400">
                          <a:effectLst/>
                        </a:rPr>
                        <a:t>Quality Objectives are checked through audits.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smtClean="0">
                          <a:effectLst/>
                          <a:latin typeface="Calibri" panose="020F0502020204030204" pitchFamily="34" charset="0"/>
                          <a:ea typeface="Calibri" panose="020F0502020204030204" pitchFamily="34" charset="0"/>
                          <a:cs typeface="Mangal" panose="02040503050203030202" pitchFamily="18" charset="0"/>
                        </a:rPr>
                        <a:t>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r>
              <a:tr h="400407">
                <a:tc>
                  <a:txBody>
                    <a:bodyPr/>
                    <a:lstStyle/>
                    <a:p>
                      <a:pPr marL="0" marR="0" algn="just">
                        <a:lnSpc>
                          <a:spcPct val="115000"/>
                        </a:lnSpc>
                        <a:spcBef>
                          <a:spcPts val="0"/>
                        </a:spcBef>
                        <a:spcAft>
                          <a:spcPts val="600"/>
                        </a:spcAft>
                      </a:pPr>
                      <a:r>
                        <a:rPr lang="en-US" sz="1400">
                          <a:effectLst/>
                        </a:rPr>
                        <a:t>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Alumni Survey</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vMerge="1">
                  <a:txBody>
                    <a:bodyPr/>
                    <a:lstStyle/>
                    <a:p>
                      <a:endParaRPr lang="en-US"/>
                    </a:p>
                  </a:txBody>
                  <a:tcPr/>
                </a:tc>
                <a:tc>
                  <a:txBody>
                    <a:bodyPr/>
                    <a:lstStyle/>
                    <a:p>
                      <a:pPr marL="0" marR="0" algn="just">
                        <a:lnSpc>
                          <a:spcPct val="115000"/>
                        </a:lnSpc>
                        <a:spcBef>
                          <a:spcPts val="0"/>
                        </a:spcBef>
                        <a:spcAft>
                          <a:spcPts val="600"/>
                        </a:spcAft>
                      </a:pPr>
                      <a:r>
                        <a:rPr lang="en-US" sz="1400" dirty="0">
                          <a:effectLst/>
                        </a:rPr>
                        <a:t>Alumni Survey through online questionnaire.</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smtClean="0">
                          <a:effectLst/>
                          <a:latin typeface="Calibri" panose="020F0502020204030204" pitchFamily="34" charset="0"/>
                          <a:ea typeface="Calibri" panose="020F0502020204030204" pitchFamily="34" charset="0"/>
                          <a:cs typeface="Mangal" panose="02040503050203030202" pitchFamily="18" charset="0"/>
                        </a:rPr>
                        <a:t>1,2,3,4,5,6,7</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r>
              <a:tr h="400407">
                <a:tc>
                  <a:txBody>
                    <a:bodyPr/>
                    <a:lstStyle/>
                    <a:p>
                      <a:pPr marL="0" marR="0" algn="just">
                        <a:lnSpc>
                          <a:spcPct val="115000"/>
                        </a:lnSpc>
                        <a:spcBef>
                          <a:spcPts val="0"/>
                        </a:spcBef>
                        <a:spcAft>
                          <a:spcPts val="600"/>
                        </a:spcAft>
                      </a:pPr>
                      <a:r>
                        <a:rPr lang="en-US" sz="14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Corporate Feedback</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vMerge="1">
                  <a:txBody>
                    <a:bodyPr/>
                    <a:lstStyle/>
                    <a:p>
                      <a:endParaRPr lang="en-US"/>
                    </a:p>
                  </a:txBody>
                  <a:tcPr/>
                </a:tc>
                <a:tc>
                  <a:txBody>
                    <a:bodyPr/>
                    <a:lstStyle/>
                    <a:p>
                      <a:pPr marL="0" marR="0" algn="just">
                        <a:lnSpc>
                          <a:spcPct val="115000"/>
                        </a:lnSpc>
                        <a:spcBef>
                          <a:spcPts val="0"/>
                        </a:spcBef>
                        <a:spcAft>
                          <a:spcPts val="600"/>
                        </a:spcAft>
                      </a:pPr>
                      <a:r>
                        <a:rPr lang="en-US" sz="1400">
                          <a:effectLst/>
                        </a:rPr>
                        <a:t>Corporate Feedback through online / offline process.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smtClean="0">
                          <a:effectLst/>
                          <a:latin typeface="Calibri" panose="020F0502020204030204" pitchFamily="34" charset="0"/>
                          <a:ea typeface="Calibri" panose="020F0502020204030204" pitchFamily="34" charset="0"/>
                          <a:cs typeface="Mangal" panose="02040503050203030202" pitchFamily="18" charset="0"/>
                        </a:rPr>
                        <a:t>2,3,4,6,7</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r>
              <a:tr h="600611">
                <a:tc>
                  <a:txBody>
                    <a:bodyPr/>
                    <a:lstStyle/>
                    <a:p>
                      <a:pPr marL="0" marR="0" algn="just">
                        <a:lnSpc>
                          <a:spcPct val="115000"/>
                        </a:lnSpc>
                        <a:spcBef>
                          <a:spcPts val="0"/>
                        </a:spcBef>
                        <a:spcAft>
                          <a:spcPts val="600"/>
                        </a:spcAft>
                      </a:pPr>
                      <a:r>
                        <a:rPr lang="en-US" sz="1400">
                          <a:effectLst/>
                        </a:rPr>
                        <a:t>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Project Assessment (Optional)</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a:effectLst/>
                        </a:rPr>
                        <a:t>As per department/ university/ IOCC guidelines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a:effectLst/>
                        </a:rPr>
                        <a:t>Identification of projects as best and average, evaluation as per the set guidelines.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c>
                  <a:txBody>
                    <a:bodyPr/>
                    <a:lstStyle/>
                    <a:p>
                      <a:pPr marL="0" marR="0" algn="just">
                        <a:lnSpc>
                          <a:spcPct val="115000"/>
                        </a:lnSpc>
                        <a:spcBef>
                          <a:spcPts val="0"/>
                        </a:spcBef>
                        <a:spcAft>
                          <a:spcPts val="600"/>
                        </a:spcAft>
                      </a:pPr>
                      <a:r>
                        <a:rPr lang="en-US" sz="1400" dirty="0" smtClean="0">
                          <a:effectLst/>
                          <a:latin typeface="Calibri" panose="020F0502020204030204" pitchFamily="34" charset="0"/>
                          <a:ea typeface="Calibri" panose="020F0502020204030204" pitchFamily="34" charset="0"/>
                          <a:cs typeface="Mangal" panose="02040503050203030202" pitchFamily="18" charset="0"/>
                        </a:rPr>
                        <a:t>4,5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31350" marR="31350" marT="0" marB="0" anchor="ctr"/>
                </a:tc>
              </a:tr>
            </a:tbl>
          </a:graphicData>
        </a:graphic>
      </p:graphicFrame>
    </p:spTree>
    <p:extLst>
      <p:ext uri="{BB962C8B-B14F-4D97-AF65-F5344CB8AC3E}">
        <p14:creationId xmlns:p14="http://schemas.microsoft.com/office/powerpoint/2010/main" val="102011107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252" y="214953"/>
            <a:ext cx="9088776" cy="1218795"/>
          </a:xfrm>
        </p:spPr>
        <p:txBody>
          <a:bodyPr/>
          <a:lstStyle/>
          <a:p>
            <a:r>
              <a:rPr lang="en-US" sz="4400" dirty="0"/>
              <a:t>Course Components &amp; PEO Achievement Summary</a:t>
            </a:r>
          </a:p>
        </p:txBody>
      </p:sp>
      <p:graphicFrame>
        <p:nvGraphicFramePr>
          <p:cNvPr id="3" name="Table 2"/>
          <p:cNvGraphicFramePr>
            <a:graphicFrameLocks noGrp="1"/>
          </p:cNvGraphicFramePr>
          <p:nvPr>
            <p:extLst>
              <p:ext uri="{D42A27DB-BD31-4B8C-83A1-F6EECF244321}">
                <p14:modId xmlns:p14="http://schemas.microsoft.com/office/powerpoint/2010/main" val="3127613356"/>
              </p:ext>
            </p:extLst>
          </p:nvPr>
        </p:nvGraphicFramePr>
        <p:xfrm>
          <a:off x="2176367" y="1911241"/>
          <a:ext cx="7745555" cy="3506922"/>
        </p:xfrm>
        <a:graphic>
          <a:graphicData uri="http://schemas.openxmlformats.org/drawingml/2006/table">
            <a:tbl>
              <a:tblPr firstRow="1" firstCol="1" bandRow="1">
                <a:tableStyleId>{5C22544A-7EE6-4342-B048-85BDC9FD1C3A}</a:tableStyleId>
              </a:tblPr>
              <a:tblGrid>
                <a:gridCol w="1172026"/>
                <a:gridCol w="2060951"/>
                <a:gridCol w="2372359"/>
                <a:gridCol w="2140219"/>
              </a:tblGrid>
              <a:tr h="1505690">
                <a:tc>
                  <a:txBody>
                    <a:bodyPr/>
                    <a:lstStyle/>
                    <a:p>
                      <a:pPr marL="0" marR="0" algn="ctr">
                        <a:lnSpc>
                          <a:spcPct val="115000"/>
                        </a:lnSpc>
                        <a:spcBef>
                          <a:spcPts val="0"/>
                        </a:spcBef>
                        <a:spcAft>
                          <a:spcPts val="0"/>
                        </a:spcAft>
                      </a:pPr>
                      <a:r>
                        <a:rPr lang="en-US" sz="1400" dirty="0">
                          <a:effectLst/>
                        </a:rPr>
                        <a:t>PEOs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dirty="0">
                          <a:effectLst/>
                        </a:rPr>
                        <a:t>% </a:t>
                      </a:r>
                      <a:r>
                        <a:rPr lang="en-US" sz="1400" dirty="0" smtClean="0">
                          <a:effectLst/>
                        </a:rPr>
                        <a:t>Contribution </a:t>
                      </a:r>
                      <a:r>
                        <a:rPr lang="en-US" sz="1400" dirty="0">
                          <a:effectLst/>
                        </a:rPr>
                        <a:t>of </a:t>
                      </a:r>
                      <a:r>
                        <a:rPr lang="en-US" sz="1400" dirty="0" smtClean="0">
                          <a:effectLst/>
                        </a:rPr>
                        <a:t>Curriculum </a:t>
                      </a:r>
                      <a:r>
                        <a:rPr lang="en-US" sz="1400" dirty="0">
                          <a:effectLst/>
                        </a:rPr>
                        <a:t>to PEOs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a:effectLst/>
                        </a:rPr>
                        <a:t>% Contribution of the Campus connect &amp;bridge course  to the PEOs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a:effectLst/>
                        </a:rPr>
                        <a:t>% Contribution of Co-curricular activity to PEOs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r>
              <a:tr h="292291">
                <a:tc>
                  <a:txBody>
                    <a:bodyPr/>
                    <a:lstStyle/>
                    <a:p>
                      <a:pPr marL="0" marR="0">
                        <a:lnSpc>
                          <a:spcPct val="115000"/>
                        </a:lnSpc>
                        <a:spcBef>
                          <a:spcPts val="0"/>
                        </a:spcBef>
                        <a:spcAft>
                          <a:spcPts val="0"/>
                        </a:spcAft>
                      </a:pPr>
                      <a:r>
                        <a:rPr lang="en-US" sz="1400">
                          <a:effectLst/>
                        </a:rPr>
                        <a:t>PEO 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34.8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38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r h="292291">
                <a:tc>
                  <a:txBody>
                    <a:bodyPr/>
                    <a:lstStyle/>
                    <a:p>
                      <a:pPr marL="0" marR="0">
                        <a:lnSpc>
                          <a:spcPct val="115000"/>
                        </a:lnSpc>
                        <a:spcBef>
                          <a:spcPts val="0"/>
                        </a:spcBef>
                        <a:spcAft>
                          <a:spcPts val="0"/>
                        </a:spcAft>
                      </a:pPr>
                      <a:r>
                        <a:rPr lang="en-US" sz="1400">
                          <a:effectLst/>
                        </a:rPr>
                        <a:t>PEO 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81.4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r h="292291">
                <a:tc>
                  <a:txBody>
                    <a:bodyPr/>
                    <a:lstStyle/>
                    <a:p>
                      <a:pPr marL="0" marR="0">
                        <a:lnSpc>
                          <a:spcPct val="115000"/>
                        </a:lnSpc>
                        <a:spcBef>
                          <a:spcPts val="0"/>
                        </a:spcBef>
                        <a:spcAft>
                          <a:spcPts val="0"/>
                        </a:spcAft>
                      </a:pPr>
                      <a:r>
                        <a:rPr lang="en-US" sz="1400">
                          <a:effectLst/>
                        </a:rPr>
                        <a:t>PEO 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91.8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38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r h="292291">
                <a:tc>
                  <a:txBody>
                    <a:bodyPr/>
                    <a:lstStyle/>
                    <a:p>
                      <a:pPr marL="0" marR="0">
                        <a:lnSpc>
                          <a:spcPct val="115000"/>
                        </a:lnSpc>
                        <a:spcBef>
                          <a:spcPts val="0"/>
                        </a:spcBef>
                        <a:spcAft>
                          <a:spcPts val="0"/>
                        </a:spcAft>
                      </a:pPr>
                      <a:r>
                        <a:rPr lang="en-US" sz="1400">
                          <a:effectLst/>
                        </a:rPr>
                        <a:t>PEO 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65.2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r h="292291">
                <a:tc>
                  <a:txBody>
                    <a:bodyPr/>
                    <a:lstStyle/>
                    <a:p>
                      <a:pPr marL="0" marR="0">
                        <a:lnSpc>
                          <a:spcPct val="115000"/>
                        </a:lnSpc>
                        <a:spcBef>
                          <a:spcPts val="0"/>
                        </a:spcBef>
                        <a:spcAft>
                          <a:spcPts val="0"/>
                        </a:spcAft>
                      </a:pPr>
                      <a:r>
                        <a:rPr lang="en-US" sz="1400">
                          <a:effectLst/>
                        </a:rPr>
                        <a:t>PEO 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64.0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94.20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r h="292291">
                <a:tc>
                  <a:txBody>
                    <a:bodyPr/>
                    <a:lstStyle/>
                    <a:p>
                      <a:pPr marL="0" marR="0">
                        <a:lnSpc>
                          <a:spcPct val="115000"/>
                        </a:lnSpc>
                        <a:spcBef>
                          <a:spcPts val="0"/>
                        </a:spcBef>
                        <a:spcAft>
                          <a:spcPts val="0"/>
                        </a:spcAft>
                      </a:pPr>
                      <a:r>
                        <a:rPr lang="en-US" sz="1400">
                          <a:effectLst/>
                        </a:rPr>
                        <a:t>PEO 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60.5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87.77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r h="247486">
                <a:tc>
                  <a:txBody>
                    <a:bodyPr/>
                    <a:lstStyle/>
                    <a:p>
                      <a:pPr marL="0" marR="0">
                        <a:lnSpc>
                          <a:spcPct val="115000"/>
                        </a:lnSpc>
                        <a:spcBef>
                          <a:spcPts val="0"/>
                        </a:spcBef>
                        <a:spcAft>
                          <a:spcPts val="0"/>
                        </a:spcAft>
                      </a:pPr>
                      <a:r>
                        <a:rPr lang="en-US" sz="1400">
                          <a:effectLst/>
                        </a:rPr>
                        <a:t>PEO 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65.75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75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r>
            </a:tbl>
          </a:graphicData>
        </a:graphic>
      </p:graphicFrame>
    </p:spTree>
    <p:extLst>
      <p:ext uri="{BB962C8B-B14F-4D97-AF65-F5344CB8AC3E}">
        <p14:creationId xmlns:p14="http://schemas.microsoft.com/office/powerpoint/2010/main" val="52447660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89617" y="1447800"/>
            <a:ext cx="6258096" cy="1523494"/>
          </a:xfrm>
        </p:spPr>
        <p:txBody>
          <a:bodyPr/>
          <a:lstStyle/>
          <a:p>
            <a:pPr>
              <a:spcBef>
                <a:spcPts val="0"/>
              </a:spcBef>
            </a:pPr>
            <a:r>
              <a:rPr lang="en-US" sz="4000" dirty="0"/>
              <a:t>Overview of Course Content delivery, course outcome assessment and evaluation methods</a:t>
            </a:r>
          </a:p>
        </p:txBody>
      </p:sp>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3890629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792" y="194753"/>
            <a:ext cx="7216253" cy="567247"/>
          </a:xfrm>
        </p:spPr>
        <p:txBody>
          <a:bodyPr>
            <a:normAutofit fontScale="90000"/>
          </a:bodyPr>
          <a:lstStyle/>
          <a:p>
            <a:r>
              <a:rPr lang="en-US" dirty="0" smtClean="0"/>
              <a:t>Program Outcomes (POs)</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485801824"/>
              </p:ext>
            </p:extLst>
          </p:nvPr>
        </p:nvGraphicFramePr>
        <p:xfrm>
          <a:off x="1654792" y="762000"/>
          <a:ext cx="9142927" cy="597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789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088" y="236613"/>
            <a:ext cx="9007523" cy="706427"/>
          </a:xfrm>
        </p:spPr>
        <p:txBody>
          <a:bodyPr>
            <a:noAutofit/>
          </a:bodyPr>
          <a:lstStyle/>
          <a:p>
            <a:r>
              <a:rPr lang="en-US" sz="3600" dirty="0"/>
              <a:t>Correlation between Graduate </a:t>
            </a:r>
            <a:r>
              <a:rPr lang="en-US" sz="3600" dirty="0" smtClean="0"/>
              <a:t>Attributes </a:t>
            </a:r>
            <a:r>
              <a:rPr lang="en-US" sz="3600" dirty="0" smtClean="0"/>
              <a:t>by NBA </a:t>
            </a:r>
            <a:r>
              <a:rPr lang="en-US" sz="3600" dirty="0"/>
              <a:t>&amp; </a:t>
            </a:r>
            <a:r>
              <a:rPr lang="en-US" sz="3600" dirty="0" smtClean="0"/>
              <a:t>PO</a:t>
            </a:r>
            <a:endParaRPr lang="en-US" sz="3600" dirty="0"/>
          </a:p>
        </p:txBody>
      </p:sp>
      <p:graphicFrame>
        <p:nvGraphicFramePr>
          <p:cNvPr id="4" name="Content Placeholder 3"/>
          <p:cNvGraphicFramePr>
            <a:graphicFrameLocks/>
          </p:cNvGraphicFramePr>
          <p:nvPr>
            <p:extLst>
              <p:ext uri="{D42A27DB-BD31-4B8C-83A1-F6EECF244321}">
                <p14:modId xmlns:p14="http://schemas.microsoft.com/office/powerpoint/2010/main" val="1056163287"/>
              </p:ext>
            </p:extLst>
          </p:nvPr>
        </p:nvGraphicFramePr>
        <p:xfrm>
          <a:off x="846398" y="1260127"/>
          <a:ext cx="10564905" cy="5111192"/>
        </p:xfrm>
        <a:graphic>
          <a:graphicData uri="http://schemas.openxmlformats.org/drawingml/2006/table">
            <a:tbl>
              <a:tblPr firstRow="1" bandRow="1">
                <a:tableStyleId>{5C22544A-7EE6-4342-B048-85BDC9FD1C3A}</a:tableStyleId>
              </a:tblPr>
              <a:tblGrid>
                <a:gridCol w="1126409"/>
                <a:gridCol w="660306"/>
                <a:gridCol w="651340"/>
                <a:gridCol w="812685"/>
                <a:gridCol w="812685"/>
                <a:gridCol w="812685"/>
                <a:gridCol w="812685"/>
                <a:gridCol w="812685"/>
                <a:gridCol w="812685"/>
                <a:gridCol w="812685"/>
                <a:gridCol w="812685"/>
                <a:gridCol w="952115"/>
                <a:gridCol w="673255"/>
              </a:tblGrid>
              <a:tr h="531318">
                <a:tc rowSpan="2">
                  <a:txBody>
                    <a:bodyPr/>
                    <a:lstStyle/>
                    <a:p>
                      <a:pPr marL="0" marR="0" algn="ctr">
                        <a:lnSpc>
                          <a:spcPct val="115000"/>
                        </a:lnSpc>
                        <a:spcBef>
                          <a:spcPts val="0"/>
                        </a:spcBef>
                        <a:spcAft>
                          <a:spcPts val="800"/>
                        </a:spcAft>
                      </a:pPr>
                      <a:r>
                        <a:rPr lang="en-IN" sz="2800" b="1" dirty="0" smtClean="0">
                          <a:latin typeface="Calibri"/>
                          <a:ea typeface="Times New Roman"/>
                          <a:cs typeface="Times New Roman"/>
                        </a:rPr>
                        <a:t>PO</a:t>
                      </a:r>
                      <a:endParaRPr lang="en-US" sz="2800" dirty="0">
                        <a:latin typeface="Calibri"/>
                        <a:ea typeface="Times New Roman"/>
                        <a:cs typeface="Times New Roman"/>
                      </a:endParaRPr>
                    </a:p>
                  </a:txBody>
                  <a:tcPr marL="18415" marR="18415" marT="18415" marB="18415" anchor="ctr"/>
                </a:tc>
                <a:tc gridSpan="12">
                  <a:txBody>
                    <a:bodyPr/>
                    <a:lstStyle/>
                    <a:p>
                      <a:pPr marL="0" marR="0" algn="ctr">
                        <a:lnSpc>
                          <a:spcPct val="115000"/>
                        </a:lnSpc>
                        <a:spcBef>
                          <a:spcPts val="0"/>
                        </a:spcBef>
                        <a:spcAft>
                          <a:spcPts val="800"/>
                        </a:spcAft>
                      </a:pPr>
                      <a:r>
                        <a:rPr lang="en-IN" sz="2800" b="1" dirty="0">
                          <a:latin typeface="Calibri"/>
                          <a:ea typeface="Times New Roman"/>
                          <a:cs typeface="Times New Roman"/>
                        </a:rPr>
                        <a:t>Graduate </a:t>
                      </a:r>
                      <a:r>
                        <a:rPr lang="en-IN" sz="2800" b="1" dirty="0" smtClean="0">
                          <a:latin typeface="Calibri"/>
                          <a:ea typeface="Times New Roman"/>
                          <a:cs typeface="Times New Roman"/>
                        </a:rPr>
                        <a:t>Attributes (GA) </a:t>
                      </a:r>
                      <a:r>
                        <a:rPr lang="en-IN" sz="2800" b="1" dirty="0" smtClean="0">
                          <a:latin typeface="Calibri"/>
                          <a:ea typeface="Times New Roman"/>
                          <a:cs typeface="Times New Roman"/>
                        </a:rPr>
                        <a:t>by NBA</a:t>
                      </a:r>
                      <a:endParaRPr lang="en-US" sz="2800" dirty="0">
                        <a:latin typeface="Calibri"/>
                        <a:ea typeface="Times New Roman"/>
                        <a:cs typeface="Times New Roman"/>
                      </a:endParaRPr>
                    </a:p>
                  </a:txBody>
                  <a:tcPr marL="18415" marR="18415" marT="18415" marB="18415"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3191">
                <a:tc vMerge="1">
                  <a:txBody>
                    <a:bodyPr/>
                    <a:lstStyle/>
                    <a:p>
                      <a:endParaRPr lang="en-US"/>
                    </a:p>
                  </a:txBody>
                  <a:tcPr/>
                </a:tc>
                <a:tc>
                  <a:txBody>
                    <a:bodyPr/>
                    <a:lstStyle/>
                    <a:p>
                      <a:pPr marL="0" marR="0" algn="ctr">
                        <a:lnSpc>
                          <a:spcPct val="115000"/>
                        </a:lnSpc>
                        <a:spcBef>
                          <a:spcPts val="0"/>
                        </a:spcBef>
                        <a:spcAft>
                          <a:spcPts val="800"/>
                        </a:spcAft>
                      </a:pPr>
                      <a:r>
                        <a:rPr lang="en-IN" sz="1800" b="1">
                          <a:latin typeface="Calibri"/>
                          <a:ea typeface="Times New Roman"/>
                          <a:cs typeface="Times New Roman"/>
                        </a:rPr>
                        <a:t>1</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2</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3</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4</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5</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6</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7</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8</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9</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10</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11</a:t>
                      </a:r>
                      <a:endParaRPr lang="en-US"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r>
                        <a:rPr lang="en-IN" sz="1800" b="1">
                          <a:latin typeface="Calibri"/>
                          <a:ea typeface="Times New Roman"/>
                          <a:cs typeface="Times New Roman"/>
                        </a:rPr>
                        <a:t>12</a:t>
                      </a:r>
                      <a:endParaRPr lang="en-US"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1</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dirty="0">
                          <a:latin typeface="Calibri"/>
                          <a:ea typeface="Times New Roman"/>
                          <a:cs typeface="Times New Roman"/>
                        </a:rPr>
                        <a:t>√</a:t>
                      </a:r>
                      <a:endParaRPr lang="en-US" sz="1800" dirty="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2</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3</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4</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5</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6</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7</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8</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9</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10</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11</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r>
              <a:tr h="329674">
                <a:tc>
                  <a:txBody>
                    <a:bodyPr/>
                    <a:lstStyle/>
                    <a:p>
                      <a:pPr marL="0" marR="0" algn="ctr">
                        <a:lnSpc>
                          <a:spcPct val="115000"/>
                        </a:lnSpc>
                        <a:spcBef>
                          <a:spcPts val="0"/>
                        </a:spcBef>
                        <a:spcAft>
                          <a:spcPts val="800"/>
                        </a:spcAft>
                      </a:pPr>
                      <a:r>
                        <a:rPr lang="en-IN" sz="1800">
                          <a:latin typeface="Calibri"/>
                          <a:ea typeface="Times New Roman"/>
                          <a:cs typeface="Times New Roman"/>
                        </a:rPr>
                        <a:t>12</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dirty="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r>
                        <a:rPr lang="en-IN" sz="1800">
                          <a:latin typeface="Calibri"/>
                          <a:ea typeface="Times New Roman"/>
                          <a:cs typeface="Times New Roman"/>
                        </a:rPr>
                        <a:t>√</a:t>
                      </a:r>
                      <a:endParaRPr lang="en-US" sz="1800">
                        <a:latin typeface="Calibri"/>
                        <a:ea typeface="Times New Roman"/>
                        <a:cs typeface="Times New Roman"/>
                      </a:endParaRPr>
                    </a:p>
                  </a:txBody>
                  <a:tcPr marL="18415" marR="18415" marT="18415" marB="18415" anchor="ctr"/>
                </a:tc>
                <a:tc>
                  <a:txBody>
                    <a:bodyPr/>
                    <a:lstStyle/>
                    <a:p>
                      <a:pPr marL="0" marR="0" algn="ctr">
                        <a:lnSpc>
                          <a:spcPct val="115000"/>
                        </a:lnSpc>
                        <a:spcBef>
                          <a:spcPts val="0"/>
                        </a:spcBef>
                        <a:spcAft>
                          <a:spcPts val="800"/>
                        </a:spcAft>
                      </a:pPr>
                      <a:endParaRPr lang="en-IN" sz="1800">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800"/>
                        </a:spcAft>
                      </a:pPr>
                      <a:r>
                        <a:rPr lang="en-IN" sz="1800" dirty="0">
                          <a:latin typeface="Calibri"/>
                          <a:ea typeface="Times New Roman"/>
                          <a:cs typeface="Times New Roman"/>
                        </a:rPr>
                        <a:t>v</a:t>
                      </a:r>
                      <a:endParaRPr lang="en-US" sz="1800" dirty="0">
                        <a:latin typeface="Calibri"/>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44576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dirty="0"/>
              <a:t>Correlation of POs with PEOs </a:t>
            </a:r>
            <a:endParaRPr lang="en-US" sz="4800" dirty="0"/>
          </a:p>
        </p:txBody>
      </p:sp>
      <p:graphicFrame>
        <p:nvGraphicFramePr>
          <p:cNvPr id="4" name="Content Placeholder 3"/>
          <p:cNvGraphicFramePr>
            <a:graphicFrameLocks/>
          </p:cNvGraphicFramePr>
          <p:nvPr>
            <p:extLst>
              <p:ext uri="{D42A27DB-BD31-4B8C-83A1-F6EECF244321}">
                <p14:modId xmlns:p14="http://schemas.microsoft.com/office/powerpoint/2010/main" val="3311610321"/>
              </p:ext>
            </p:extLst>
          </p:nvPr>
        </p:nvGraphicFramePr>
        <p:xfrm>
          <a:off x="673689" y="1491816"/>
          <a:ext cx="10644416" cy="5027686"/>
        </p:xfrm>
        <a:graphic>
          <a:graphicData uri="http://schemas.openxmlformats.org/drawingml/2006/table">
            <a:tbl>
              <a:tblPr firstRow="1" bandRow="1">
                <a:tableStyleId>{93296810-A885-4BE3-A3E7-6D5BEEA58F35}</a:tableStyleId>
              </a:tblPr>
              <a:tblGrid>
                <a:gridCol w="1330552"/>
                <a:gridCol w="1330552"/>
                <a:gridCol w="1330552"/>
                <a:gridCol w="1330552"/>
                <a:gridCol w="1330552"/>
                <a:gridCol w="1330552"/>
                <a:gridCol w="1330552"/>
                <a:gridCol w="1330552"/>
              </a:tblGrid>
              <a:tr h="459814">
                <a:tc>
                  <a:txBody>
                    <a:bodyPr/>
                    <a:lstStyle/>
                    <a:p>
                      <a:pPr marL="0" marR="0">
                        <a:lnSpc>
                          <a:spcPct val="107000"/>
                        </a:lnSpc>
                        <a:spcBef>
                          <a:spcPts val="0"/>
                        </a:spcBef>
                        <a:spcAft>
                          <a:spcPts val="800"/>
                        </a:spcAft>
                      </a:pPr>
                      <a:r>
                        <a:rPr lang="en-IN" sz="2400" dirty="0" smtClean="0"/>
                        <a:t> </a:t>
                      </a:r>
                      <a:endParaRPr lang="en-US" sz="2400" dirty="0">
                        <a:solidFill>
                          <a:schemeClr val="bg1"/>
                        </a:solidFill>
                        <a:latin typeface="Calibri"/>
                        <a:ea typeface="Times New Roman"/>
                        <a:cs typeface="Times New Roman"/>
                      </a:endParaRPr>
                    </a:p>
                  </a:txBody>
                  <a:tcPr marL="68580" marR="68580" marT="0" marB="0" anchor="b"/>
                </a:tc>
                <a:tc>
                  <a:txBody>
                    <a:bodyPr/>
                    <a:lstStyle/>
                    <a:p>
                      <a:pPr marL="0" marR="0" algn="ctr">
                        <a:lnSpc>
                          <a:spcPct val="107000"/>
                        </a:lnSpc>
                        <a:spcBef>
                          <a:spcPts val="0"/>
                        </a:spcBef>
                        <a:spcAft>
                          <a:spcPts val="800"/>
                        </a:spcAft>
                      </a:pPr>
                      <a:r>
                        <a:rPr lang="en-IN" sz="2400" dirty="0"/>
                        <a:t>PEO 1</a:t>
                      </a:r>
                      <a:endParaRPr lang="en-US" sz="2400" dirty="0">
                        <a:solidFill>
                          <a:schemeClr val="bg1"/>
                        </a:solidFill>
                        <a:latin typeface="Calibri"/>
                        <a:ea typeface="Times New Roman"/>
                        <a:cs typeface="Times New Roman"/>
                      </a:endParaRPr>
                    </a:p>
                  </a:txBody>
                  <a:tcPr marL="68580" marR="68580" marT="0" marB="0"/>
                </a:tc>
                <a:tc>
                  <a:txBody>
                    <a:bodyPr/>
                    <a:lstStyle/>
                    <a:p>
                      <a:pPr marL="0" marR="0" algn="ctr">
                        <a:lnSpc>
                          <a:spcPct val="107000"/>
                        </a:lnSpc>
                        <a:spcBef>
                          <a:spcPts val="0"/>
                        </a:spcBef>
                        <a:spcAft>
                          <a:spcPts val="800"/>
                        </a:spcAft>
                      </a:pPr>
                      <a:r>
                        <a:rPr lang="en-IN" sz="2400" dirty="0"/>
                        <a:t>PEO 2</a:t>
                      </a:r>
                      <a:endParaRPr lang="en-US" sz="2400" dirty="0">
                        <a:solidFill>
                          <a:schemeClr val="bg1"/>
                        </a:solidFill>
                        <a:latin typeface="Calibri"/>
                        <a:ea typeface="Times New Roman"/>
                        <a:cs typeface="Times New Roman"/>
                      </a:endParaRPr>
                    </a:p>
                  </a:txBody>
                  <a:tcPr marL="68580" marR="68580" marT="0" marB="0"/>
                </a:tc>
                <a:tc>
                  <a:txBody>
                    <a:bodyPr/>
                    <a:lstStyle/>
                    <a:p>
                      <a:pPr marL="0" marR="0" algn="ctr">
                        <a:lnSpc>
                          <a:spcPct val="107000"/>
                        </a:lnSpc>
                        <a:spcBef>
                          <a:spcPts val="0"/>
                        </a:spcBef>
                        <a:spcAft>
                          <a:spcPts val="800"/>
                        </a:spcAft>
                      </a:pPr>
                      <a:r>
                        <a:rPr lang="en-IN" sz="2400" dirty="0"/>
                        <a:t>PEO 3</a:t>
                      </a:r>
                      <a:endParaRPr lang="en-US" sz="2400" dirty="0">
                        <a:solidFill>
                          <a:schemeClr val="bg1"/>
                        </a:solidFill>
                        <a:latin typeface="Calibri"/>
                        <a:ea typeface="Times New Roman"/>
                        <a:cs typeface="Times New Roman"/>
                      </a:endParaRPr>
                    </a:p>
                  </a:txBody>
                  <a:tcPr marL="68580" marR="68580" marT="0" marB="0"/>
                </a:tc>
                <a:tc>
                  <a:txBody>
                    <a:bodyPr/>
                    <a:lstStyle/>
                    <a:p>
                      <a:pPr marL="0" marR="0" algn="ctr">
                        <a:lnSpc>
                          <a:spcPct val="107000"/>
                        </a:lnSpc>
                        <a:spcBef>
                          <a:spcPts val="0"/>
                        </a:spcBef>
                        <a:spcAft>
                          <a:spcPts val="800"/>
                        </a:spcAft>
                      </a:pPr>
                      <a:r>
                        <a:rPr lang="en-IN" sz="2400" dirty="0"/>
                        <a:t>PEO 4</a:t>
                      </a:r>
                      <a:endParaRPr lang="en-US" sz="2400" dirty="0">
                        <a:solidFill>
                          <a:schemeClr val="bg1"/>
                        </a:solidFill>
                        <a:latin typeface="Calibri"/>
                        <a:ea typeface="Times New Roman"/>
                        <a:cs typeface="Times New Roman"/>
                      </a:endParaRPr>
                    </a:p>
                  </a:txBody>
                  <a:tcPr marL="68580" marR="68580" marT="0" marB="0"/>
                </a:tc>
                <a:tc>
                  <a:txBody>
                    <a:bodyPr/>
                    <a:lstStyle/>
                    <a:p>
                      <a:pPr marL="0" marR="0" algn="ctr">
                        <a:lnSpc>
                          <a:spcPct val="107000"/>
                        </a:lnSpc>
                        <a:spcBef>
                          <a:spcPts val="0"/>
                        </a:spcBef>
                        <a:spcAft>
                          <a:spcPts val="800"/>
                        </a:spcAft>
                      </a:pPr>
                      <a:r>
                        <a:rPr lang="en-IN" sz="2400" dirty="0"/>
                        <a:t>PEO 5</a:t>
                      </a:r>
                      <a:endParaRPr lang="en-US" sz="2400" dirty="0">
                        <a:solidFill>
                          <a:schemeClr val="bg1"/>
                        </a:solidFill>
                        <a:latin typeface="Calibri"/>
                        <a:ea typeface="Times New Roman"/>
                        <a:cs typeface="Times New Roman"/>
                      </a:endParaRPr>
                    </a:p>
                  </a:txBody>
                  <a:tcPr marL="68580" marR="68580" marT="0" marB="0"/>
                </a:tc>
                <a:tc>
                  <a:txBody>
                    <a:bodyPr/>
                    <a:lstStyle/>
                    <a:p>
                      <a:pPr marL="0" marR="0" algn="ctr">
                        <a:lnSpc>
                          <a:spcPct val="107000"/>
                        </a:lnSpc>
                        <a:spcBef>
                          <a:spcPts val="0"/>
                        </a:spcBef>
                        <a:spcAft>
                          <a:spcPts val="800"/>
                        </a:spcAft>
                      </a:pPr>
                      <a:r>
                        <a:rPr lang="en-IN" sz="2400" dirty="0"/>
                        <a:t>PEO 6</a:t>
                      </a:r>
                      <a:endParaRPr lang="en-US" sz="2400" dirty="0">
                        <a:solidFill>
                          <a:schemeClr val="bg1"/>
                        </a:solidFill>
                        <a:latin typeface="Calibri"/>
                        <a:ea typeface="Times New Roman"/>
                        <a:cs typeface="Times New Roman"/>
                      </a:endParaRPr>
                    </a:p>
                  </a:txBody>
                  <a:tcPr marL="68580" marR="68580" marT="0" marB="0"/>
                </a:tc>
                <a:tc>
                  <a:txBody>
                    <a:bodyPr/>
                    <a:lstStyle/>
                    <a:p>
                      <a:pPr marL="0" marR="0" algn="ctr">
                        <a:lnSpc>
                          <a:spcPct val="107000"/>
                        </a:lnSpc>
                        <a:spcBef>
                          <a:spcPts val="0"/>
                        </a:spcBef>
                        <a:spcAft>
                          <a:spcPts val="800"/>
                        </a:spcAft>
                      </a:pPr>
                      <a:r>
                        <a:rPr lang="en-IN" sz="2400" dirty="0"/>
                        <a:t>PEO 7</a:t>
                      </a:r>
                      <a:endParaRPr lang="en-US" sz="2400" dirty="0">
                        <a:solidFill>
                          <a:schemeClr val="bg1"/>
                        </a:solidFill>
                        <a:latin typeface="Calibri"/>
                        <a:ea typeface="Times New Roman"/>
                        <a:cs typeface="Times New Roman"/>
                      </a:endParaRPr>
                    </a:p>
                  </a:txBody>
                  <a:tcPr marL="68580" marR="68580" marT="0" marB="0"/>
                </a:tc>
              </a:tr>
              <a:tr h="380656">
                <a:tc>
                  <a:txBody>
                    <a:bodyPr/>
                    <a:lstStyle/>
                    <a:p>
                      <a:pPr marL="0" marR="0" algn="ctr">
                        <a:lnSpc>
                          <a:spcPct val="107000"/>
                        </a:lnSpc>
                        <a:spcBef>
                          <a:spcPts val="0"/>
                        </a:spcBef>
                        <a:spcAft>
                          <a:spcPts val="800"/>
                        </a:spcAft>
                      </a:pPr>
                      <a:r>
                        <a:rPr lang="en-IN" sz="2000" dirty="0"/>
                        <a:t>PO 1</a:t>
                      </a:r>
                      <a:endParaRPr lang="en-US" sz="2000" dirty="0">
                        <a:solidFill>
                          <a:schemeClr val="tx1"/>
                        </a:solidFill>
                        <a:latin typeface="Calibri"/>
                        <a:ea typeface="Times New Roman"/>
                        <a:cs typeface="Times New Roman"/>
                      </a:endParaRPr>
                    </a:p>
                  </a:txBody>
                  <a:tcPr marL="68580" marR="68580" marT="0" marB="0"/>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indent="-30734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dirty="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2</a:t>
                      </a:r>
                      <a:endParaRPr lang="en-US" sz="2000" dirty="0">
                        <a:solidFill>
                          <a:schemeClr val="tx1"/>
                        </a:solidFill>
                        <a:latin typeface="Calibri"/>
                        <a:ea typeface="Times New Roman"/>
                        <a:cs typeface="Times New Roman"/>
                      </a:endParaRPr>
                    </a:p>
                  </a:txBody>
                  <a:tcPr marL="68580" marR="68580" marT="0" marB="0"/>
                </a:tc>
                <a:tc>
                  <a:txBody>
                    <a:bodyPr/>
                    <a:lstStyle/>
                    <a:p>
                      <a:pPr marL="228600" marR="0" algn="ctr">
                        <a:lnSpc>
                          <a:spcPct val="107000"/>
                        </a:lnSpc>
                        <a:spcBef>
                          <a:spcPts val="0"/>
                        </a:spcBef>
                        <a:spcAft>
                          <a:spcPts val="0"/>
                        </a:spcAft>
                      </a:pPr>
                      <a:r>
                        <a:rPr lang="en-IN" sz="1800" dirty="0"/>
                        <a:t>√</a:t>
                      </a:r>
                      <a:endParaRPr lang="en-US" sz="1600" dirty="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dirty="0"/>
                        <a:t>√</a:t>
                      </a:r>
                      <a:endParaRPr lang="en-US" sz="1600" dirty="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dirty="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3</a:t>
                      </a:r>
                      <a:endParaRPr lang="en-US" sz="2000" dirty="0">
                        <a:solidFill>
                          <a:schemeClr val="tx1"/>
                        </a:solidFill>
                        <a:latin typeface="Calibri"/>
                        <a:ea typeface="Times New Roman"/>
                        <a:cs typeface="Times New Roman"/>
                      </a:endParaRPr>
                    </a:p>
                  </a:txBody>
                  <a:tcPr marL="68580" marR="68580" marT="0" marB="0"/>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4</a:t>
                      </a:r>
                      <a:endParaRPr lang="en-US" sz="2000" dirty="0">
                        <a:solidFill>
                          <a:schemeClr val="tx1"/>
                        </a:solidFill>
                        <a:latin typeface="Calibri"/>
                        <a:ea typeface="Times New Roman"/>
                        <a:cs typeface="Times New Roman"/>
                      </a:endParaRPr>
                    </a:p>
                  </a:txBody>
                  <a:tcPr marL="68580" marR="68580" marT="0" marB="0"/>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07010" marR="0" indent="-232410" algn="ctr">
                        <a:lnSpc>
                          <a:spcPct val="115000"/>
                        </a:lnSpc>
                        <a:spcBef>
                          <a:spcPts val="0"/>
                        </a:spcBef>
                        <a:spcAft>
                          <a:spcPts val="1000"/>
                        </a:spcAft>
                        <a:tabLst>
                          <a:tab pos="224790" algn="l"/>
                          <a:tab pos="397510" algn="l"/>
                        </a:tabLs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5</a:t>
                      </a:r>
                      <a:endParaRPr lang="en-US" sz="2000" dirty="0">
                        <a:solidFill>
                          <a:schemeClr val="tx1"/>
                        </a:solidFill>
                        <a:latin typeface="Calibri"/>
                        <a:ea typeface="Times New Roman"/>
                        <a:cs typeface="Times New Roman"/>
                      </a:endParaRPr>
                    </a:p>
                  </a:txBody>
                  <a:tcPr marL="68580" marR="68580" marT="0" marB="0"/>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6</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7</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8</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9</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10</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dirty="0"/>
                        <a:t>√</a:t>
                      </a:r>
                      <a:endParaRPr lang="en-US" sz="1600" dirty="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11</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endParaRPr lang="en-IN" sz="1800">
                        <a:solidFill>
                          <a:srgbClr val="FF0000"/>
                        </a:solidFill>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r>
                        <a:rPr lang="en-IN" sz="1800"/>
                        <a:t>√</a:t>
                      </a:r>
                      <a:endParaRPr lang="en-US" sz="1600">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endParaRPr lang="en-IN" sz="1800">
                        <a:solidFill>
                          <a:srgbClr val="FF0000"/>
                        </a:solidFill>
                        <a:latin typeface="Calibri"/>
                        <a:ea typeface="Times New Roman"/>
                        <a:cs typeface="Times New Roman"/>
                      </a:endParaRPr>
                    </a:p>
                  </a:txBody>
                  <a:tcPr marL="68580" marR="68580" marT="0" marB="0" anchor="ctr"/>
                </a:tc>
              </a:tr>
              <a:tr h="380656">
                <a:tc>
                  <a:txBody>
                    <a:bodyPr/>
                    <a:lstStyle/>
                    <a:p>
                      <a:pPr marL="0" marR="0" algn="ctr">
                        <a:lnSpc>
                          <a:spcPct val="107000"/>
                        </a:lnSpc>
                        <a:spcBef>
                          <a:spcPts val="0"/>
                        </a:spcBef>
                        <a:spcAft>
                          <a:spcPts val="800"/>
                        </a:spcAft>
                      </a:pPr>
                      <a:r>
                        <a:rPr lang="en-IN" sz="2000" dirty="0"/>
                        <a:t>PO 12</a:t>
                      </a:r>
                      <a:endParaRPr lang="en-US" sz="2000" dirty="0">
                        <a:solidFill>
                          <a:schemeClr val="tx1"/>
                        </a:solidFill>
                        <a:latin typeface="Calibri"/>
                        <a:ea typeface="Times New Roman"/>
                        <a:cs typeface="Times New Roman"/>
                      </a:endParaRPr>
                    </a:p>
                  </a:txBody>
                  <a:tcPr marL="68580" marR="68580" marT="0" marB="0"/>
                </a:tc>
                <a:tc>
                  <a:txBody>
                    <a:bodyPr/>
                    <a:lstStyle/>
                    <a:p>
                      <a:pPr marL="457200" marR="0" algn="ctr">
                        <a:lnSpc>
                          <a:spcPct val="115000"/>
                        </a:lnSpc>
                        <a:spcBef>
                          <a:spcPts val="0"/>
                        </a:spcBef>
                        <a:spcAft>
                          <a:spcPts val="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dirty="0">
                        <a:solidFill>
                          <a:srgbClr val="FF0000"/>
                        </a:solidFill>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0"/>
                        </a:spcAft>
                      </a:pPr>
                      <a:endParaRPr lang="en-IN" sz="1800">
                        <a:solidFill>
                          <a:srgbClr val="FF0000"/>
                        </a:solidFill>
                        <a:latin typeface="Calibri"/>
                        <a:ea typeface="Times New Roman"/>
                        <a:cs typeface="Times New Roman"/>
                      </a:endParaRPr>
                    </a:p>
                  </a:txBody>
                  <a:tcPr marL="68580" marR="68580" marT="0" marB="0" anchor="ctr"/>
                </a:tc>
                <a:tc>
                  <a:txBody>
                    <a:bodyPr/>
                    <a:lstStyle/>
                    <a:p>
                      <a:pPr marL="457200" marR="0" algn="ctr">
                        <a:lnSpc>
                          <a:spcPct val="115000"/>
                        </a:lnSpc>
                        <a:spcBef>
                          <a:spcPts val="0"/>
                        </a:spcBef>
                        <a:spcAft>
                          <a:spcPts val="1000"/>
                        </a:spcAft>
                      </a:pPr>
                      <a:r>
                        <a:rPr lang="en-IN" sz="1800"/>
                        <a:t>√</a:t>
                      </a:r>
                      <a:endParaRPr lang="en-US" sz="1600">
                        <a:latin typeface="Calibri"/>
                        <a:ea typeface="Calibri"/>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a:t>√</a:t>
                      </a:r>
                      <a:endParaRPr lang="en-US" sz="1600">
                        <a:latin typeface="Calibri"/>
                        <a:ea typeface="Times New Roman"/>
                        <a:cs typeface="Times New Roman"/>
                      </a:endParaRPr>
                    </a:p>
                  </a:txBody>
                  <a:tcPr marL="68580" marR="68580" marT="0" marB="0" anchor="ctr"/>
                </a:tc>
                <a:tc>
                  <a:txBody>
                    <a:bodyPr/>
                    <a:lstStyle/>
                    <a:p>
                      <a:pPr marL="228600" marR="0" algn="ctr">
                        <a:lnSpc>
                          <a:spcPct val="107000"/>
                        </a:lnSpc>
                        <a:spcBef>
                          <a:spcPts val="0"/>
                        </a:spcBef>
                        <a:spcAft>
                          <a:spcPts val="800"/>
                        </a:spcAft>
                      </a:pPr>
                      <a:r>
                        <a:rPr lang="en-IN" sz="1800" dirty="0"/>
                        <a:t>√</a:t>
                      </a:r>
                      <a:endParaRPr lang="en-US" sz="1600" dirty="0">
                        <a:latin typeface="Calibri"/>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61613128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6869" y="195863"/>
            <a:ext cx="9228510" cy="1063487"/>
          </a:xfrm>
        </p:spPr>
        <p:txBody>
          <a:bodyPr/>
          <a:lstStyle/>
          <a:p>
            <a:r>
              <a:rPr lang="en-US" dirty="0" smtClean="0"/>
              <a:t>Contents</a:t>
            </a:r>
            <a:endParaRPr lang="en-US" dirty="0"/>
          </a:p>
        </p:txBody>
      </p:sp>
      <p:sp>
        <p:nvSpPr>
          <p:cNvPr id="4" name="Text Placeholder 3"/>
          <p:cNvSpPr>
            <a:spLocks noGrp="1"/>
          </p:cNvSpPr>
          <p:nvPr>
            <p:ph type="body" sz="quarter" idx="11"/>
          </p:nvPr>
        </p:nvSpPr>
        <p:spPr>
          <a:xfrm>
            <a:off x="3474709" y="1481070"/>
            <a:ext cx="7987488" cy="5215944"/>
          </a:xfrm>
        </p:spPr>
        <p:txBody>
          <a:bodyPr/>
          <a:lstStyle/>
          <a:p>
            <a:pPr marL="457200" indent="-457200">
              <a:spcBef>
                <a:spcPts val="0"/>
              </a:spcBef>
              <a:buFont typeface="+mj-lt"/>
              <a:buAutoNum type="arabicPeriod"/>
            </a:pPr>
            <a:endParaRPr lang="en-US" sz="2000" dirty="0" smtClean="0"/>
          </a:p>
          <a:p>
            <a:pPr marL="457200" indent="-457200">
              <a:spcBef>
                <a:spcPts val="0"/>
              </a:spcBef>
              <a:buFont typeface="+mj-lt"/>
              <a:buAutoNum type="arabicPeriod"/>
            </a:pPr>
            <a:r>
              <a:rPr lang="en-US" sz="2000" dirty="0" smtClean="0"/>
              <a:t>Programme Educational Objectives, participation of Constituents, Level of implementation</a:t>
            </a:r>
          </a:p>
          <a:p>
            <a:pPr marL="457200" indent="-457200">
              <a:spcBef>
                <a:spcPts val="0"/>
              </a:spcBef>
              <a:buFont typeface="+mj-lt"/>
              <a:buAutoNum type="arabicPeriod"/>
            </a:pPr>
            <a:r>
              <a:rPr lang="en-US" sz="2000" dirty="0" smtClean="0"/>
              <a:t>Overview of Course Content delivery, course outcome assessment and evaluation methods</a:t>
            </a:r>
          </a:p>
          <a:p>
            <a:pPr marL="457200" indent="-457200">
              <a:spcBef>
                <a:spcPts val="0"/>
              </a:spcBef>
              <a:buFont typeface="+mj-lt"/>
              <a:buAutoNum type="arabicPeriod"/>
            </a:pPr>
            <a:r>
              <a:rPr lang="en-US" sz="2000" dirty="0" smtClean="0"/>
              <a:t>Overview of Assessment and evaluation of Program Outcomes </a:t>
            </a:r>
          </a:p>
          <a:p>
            <a:pPr marL="457200" indent="-457200">
              <a:spcBef>
                <a:spcPts val="0"/>
              </a:spcBef>
              <a:buFont typeface="+mj-lt"/>
              <a:buAutoNum type="arabicPeriod"/>
            </a:pPr>
            <a:r>
              <a:rPr lang="en-US" sz="2000" dirty="0" smtClean="0"/>
              <a:t>Curriculum Design and Revision, and Program Specific Criteria</a:t>
            </a:r>
          </a:p>
          <a:p>
            <a:pPr marL="457200" indent="-457200">
              <a:spcBef>
                <a:spcPts val="0"/>
              </a:spcBef>
              <a:buFont typeface="+mj-lt"/>
              <a:buAutoNum type="arabicPeriod"/>
            </a:pPr>
            <a:r>
              <a:rPr lang="en-US" sz="2000" dirty="0" smtClean="0"/>
              <a:t>Academic Performance of students, participation in professional activities and their achievements</a:t>
            </a:r>
          </a:p>
          <a:p>
            <a:pPr marL="457200" indent="-457200">
              <a:spcBef>
                <a:spcPts val="0"/>
              </a:spcBef>
              <a:buFont typeface="+mj-lt"/>
              <a:buAutoNum type="arabicPeriod"/>
            </a:pPr>
            <a:r>
              <a:rPr lang="en-US" sz="2000" dirty="0" smtClean="0"/>
              <a:t>Faculty development and research activity</a:t>
            </a:r>
          </a:p>
          <a:p>
            <a:pPr marL="0" indent="0">
              <a:spcBef>
                <a:spcPts val="0"/>
              </a:spcBef>
            </a:pPr>
            <a:endParaRPr lang="en-US" sz="2000" dirty="0" smtClean="0"/>
          </a:p>
          <a:p>
            <a:pPr marL="457200" indent="-457200">
              <a:spcBef>
                <a:spcPts val="0"/>
              </a:spcBef>
              <a:buFont typeface="+mj-lt"/>
              <a:buAutoNum type="arabicPeriod"/>
            </a:pPr>
            <a:endParaRPr lang="en-US" sz="2000" dirty="0" smtClean="0"/>
          </a:p>
          <a:p>
            <a:pPr marL="457200" indent="-457200">
              <a:spcBef>
                <a:spcPts val="0"/>
              </a:spcBef>
              <a:buFont typeface="+mj-lt"/>
              <a:buAutoNum type="arabicPeriod"/>
            </a:pPr>
            <a:endParaRPr lang="en-US" sz="2000" dirty="0"/>
          </a:p>
        </p:txBody>
      </p:sp>
    </p:spTree>
    <p:extLst>
      <p:ext uri="{BB962C8B-B14F-4D97-AF65-F5344CB8AC3E}">
        <p14:creationId xmlns:p14="http://schemas.microsoft.com/office/powerpoint/2010/main" val="379026974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308" y="228601"/>
            <a:ext cx="8870412" cy="609398"/>
          </a:xfrm>
        </p:spPr>
        <p:txBody>
          <a:bodyPr/>
          <a:lstStyle/>
          <a:p>
            <a:r>
              <a:rPr lang="en-US" sz="4400" dirty="0"/>
              <a:t>The different </a:t>
            </a:r>
            <a:r>
              <a:rPr lang="en-US" sz="4400" dirty="0" smtClean="0"/>
              <a:t>Course Delivery Methods </a:t>
            </a:r>
            <a:endParaRPr lang="en-US" sz="4400" dirty="0"/>
          </a:p>
        </p:txBody>
      </p:sp>
      <p:graphicFrame>
        <p:nvGraphicFramePr>
          <p:cNvPr id="3" name="Diagram 2"/>
          <p:cNvGraphicFramePr/>
          <p:nvPr>
            <p:extLst>
              <p:ext uri="{D42A27DB-BD31-4B8C-83A1-F6EECF244321}">
                <p14:modId xmlns:p14="http://schemas.microsoft.com/office/powerpoint/2010/main" val="2660258880"/>
              </p:ext>
            </p:extLst>
          </p:nvPr>
        </p:nvGraphicFramePr>
        <p:xfrm>
          <a:off x="1046687" y="837999"/>
          <a:ext cx="10097037" cy="5923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02225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PDCA</a:t>
            </a:r>
            <a:endParaRPr lang="en-US" dirty="0"/>
          </a:p>
        </p:txBody>
      </p:sp>
      <p:graphicFrame>
        <p:nvGraphicFramePr>
          <p:cNvPr id="3" name="Diagram 2"/>
          <p:cNvGraphicFramePr/>
          <p:nvPr>
            <p:extLst>
              <p:ext uri="{D42A27DB-BD31-4B8C-83A1-F6EECF244321}">
                <p14:modId xmlns:p14="http://schemas.microsoft.com/office/powerpoint/2010/main" val="4002985741"/>
              </p:ext>
            </p:extLst>
          </p:nvPr>
        </p:nvGraphicFramePr>
        <p:xfrm>
          <a:off x="1023582" y="719666"/>
          <a:ext cx="10385946" cy="579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419027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1676400" y="237818"/>
            <a:ext cx="8723194" cy="611187"/>
          </a:xfrm>
        </p:spPr>
        <p:txBody>
          <a:bodyPr>
            <a:normAutofit/>
          </a:bodyPr>
          <a:lstStyle/>
          <a:p>
            <a:r>
              <a:rPr lang="en-US" altLang="en-US" sz="3600" dirty="0" smtClean="0"/>
              <a:t>15 Weeks Semester Conduct Details(2015-16)</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193860930"/>
              </p:ext>
            </p:extLst>
          </p:nvPr>
        </p:nvGraphicFramePr>
        <p:xfrm>
          <a:off x="446396" y="1338831"/>
          <a:ext cx="11429999" cy="4524521"/>
        </p:xfrm>
        <a:graphic>
          <a:graphicData uri="http://schemas.openxmlformats.org/drawingml/2006/table">
            <a:tbl>
              <a:tblPr firstRow="1" bandRow="1">
                <a:tableStyleId>{5C22544A-7EE6-4342-B048-85BDC9FD1C3A}</a:tableStyleId>
              </a:tblPr>
              <a:tblGrid>
                <a:gridCol w="713571"/>
                <a:gridCol w="1744539"/>
                <a:gridCol w="3782044"/>
                <a:gridCol w="1366660"/>
                <a:gridCol w="1126896"/>
                <a:gridCol w="2696289"/>
              </a:tblGrid>
              <a:tr h="731474">
                <a:tc>
                  <a:txBody>
                    <a:bodyPr/>
                    <a:lstStyle/>
                    <a:p>
                      <a:pPr algn="ctr"/>
                      <a:r>
                        <a:rPr lang="en-US" sz="1400" dirty="0" smtClean="0"/>
                        <a:t>Week</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Date</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Key</a:t>
                      </a:r>
                      <a:r>
                        <a:rPr lang="en-US" sz="1400" baseline="0" dirty="0" smtClean="0"/>
                        <a:t> Event</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Required Working</a:t>
                      </a:r>
                      <a:r>
                        <a:rPr lang="en-US" sz="1400" baseline="0" dirty="0" smtClean="0"/>
                        <a:t> Days</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Actual Working Days</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Remark</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7547">
                <a:tc>
                  <a:txBody>
                    <a:bodyPr/>
                    <a:lstStyle/>
                    <a:p>
                      <a:pPr algn="ctr"/>
                      <a:r>
                        <a:rPr lang="en-US" sz="1400" dirty="0" smtClean="0"/>
                        <a:t>1</a:t>
                      </a:r>
                      <a:r>
                        <a:rPr lang="en-US" sz="1400" baseline="30000" dirty="0" smtClean="0"/>
                        <a:t>st</a:t>
                      </a:r>
                      <a:r>
                        <a:rPr lang="en-US" sz="1400" dirty="0" smtClean="0"/>
                        <a:t> </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13/07/15</a:t>
                      </a:r>
                      <a:r>
                        <a:rPr lang="en-US" sz="1400" baseline="0" dirty="0" smtClean="0"/>
                        <a:t> -  19/07/15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Academic</a:t>
                      </a:r>
                      <a:r>
                        <a:rPr lang="en-US" sz="1400" baseline="0" dirty="0" smtClean="0"/>
                        <a:t> Orientation Programme (AOP). Mentoring and updation of TG record.</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Mentoring</a:t>
                      </a:r>
                      <a:r>
                        <a:rPr lang="en-US" sz="1400" baseline="0" dirty="0" smtClean="0"/>
                        <a:t> on last day of AOP.</a:t>
                      </a:r>
                    </a:p>
                    <a:p>
                      <a:r>
                        <a:rPr lang="en-US" sz="1400" baseline="0" dirty="0" smtClean="0"/>
                        <a:t> 18</a:t>
                      </a:r>
                      <a:r>
                        <a:rPr lang="en-US" sz="1400" baseline="30000" dirty="0" smtClean="0"/>
                        <a:t>th</a:t>
                      </a:r>
                      <a:r>
                        <a:rPr lang="en-US" sz="1400" baseline="0" dirty="0" smtClean="0"/>
                        <a:t> July (Saturday) </a:t>
                      </a:r>
                      <a:r>
                        <a:rPr lang="en-US" sz="1400" baseline="0" dirty="0" err="1" smtClean="0"/>
                        <a:t>Ramzan</a:t>
                      </a:r>
                      <a:r>
                        <a:rPr lang="en-US" sz="1400" baseline="0" dirty="0" smtClean="0"/>
                        <a:t> Id</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7856">
                <a:tc>
                  <a:txBody>
                    <a:bodyPr/>
                    <a:lstStyle/>
                    <a:p>
                      <a:pPr algn="ctr"/>
                      <a:r>
                        <a:rPr lang="en-US" sz="1400" dirty="0" smtClean="0"/>
                        <a:t>2</a:t>
                      </a:r>
                      <a:r>
                        <a:rPr lang="en-US" sz="1400" baseline="30000" dirty="0" smtClean="0"/>
                        <a:t>nd</a:t>
                      </a:r>
                      <a:r>
                        <a:rPr lang="en-US" sz="1400" dirty="0" smtClean="0"/>
                        <a:t> </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20/07/15 – 26/07/15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Start</a:t>
                      </a:r>
                      <a:r>
                        <a:rPr lang="en-US" sz="1400" baseline="0" dirty="0" smtClean="0"/>
                        <a:t> of Theory and practical as per timetable based on module 1.</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7856">
                <a:tc>
                  <a:txBody>
                    <a:bodyPr/>
                    <a:lstStyle/>
                    <a:p>
                      <a:pPr algn="ctr"/>
                      <a:r>
                        <a:rPr lang="en-US" sz="1400" dirty="0" smtClean="0"/>
                        <a:t>3</a:t>
                      </a:r>
                      <a:r>
                        <a:rPr lang="en-US" sz="1400" baseline="30000" dirty="0" smtClean="0"/>
                        <a:t>rd</a:t>
                      </a:r>
                      <a:r>
                        <a:rPr lang="en-US" sz="1400" dirty="0" smtClean="0"/>
                        <a:t> </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27/07/15 – 02/08/15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aseline="0" dirty="0" smtClean="0"/>
                        <a:t>Continuation of Theory and practical as per timetable and </a:t>
                      </a:r>
                      <a:r>
                        <a:rPr lang="en-US" sz="1400" dirty="0" smtClean="0"/>
                        <a:t>Completion of 1</a:t>
                      </a:r>
                      <a:r>
                        <a:rPr lang="en-US" sz="1400" baseline="30000" dirty="0" smtClean="0"/>
                        <a:t>st</a:t>
                      </a:r>
                      <a:r>
                        <a:rPr lang="en-US" sz="1400" dirty="0" smtClean="0"/>
                        <a:t> Module</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4821">
                <a:tc>
                  <a:txBody>
                    <a:bodyPr/>
                    <a:lstStyle/>
                    <a:p>
                      <a:pPr algn="ctr"/>
                      <a:r>
                        <a:rPr lang="en-US" sz="1400" dirty="0" smtClean="0"/>
                        <a:t>4</a:t>
                      </a:r>
                      <a:r>
                        <a:rPr lang="en-US" sz="1400" baseline="30000" dirty="0" smtClean="0"/>
                        <a:t>th</a:t>
                      </a:r>
                      <a:r>
                        <a:rPr lang="en-US" sz="1400" dirty="0" smtClean="0"/>
                        <a:t> </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03/08/15- 09/08/15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aseline="0" dirty="0" smtClean="0"/>
                        <a:t>Continuation of Theory and practical as per timetable and start</a:t>
                      </a:r>
                      <a:r>
                        <a:rPr lang="en-US" sz="1400" dirty="0" smtClean="0"/>
                        <a:t> of 2</a:t>
                      </a:r>
                      <a:r>
                        <a:rPr lang="en-US" sz="1400" baseline="30000" dirty="0" smtClean="0"/>
                        <a:t>nd</a:t>
                      </a:r>
                      <a:r>
                        <a:rPr lang="en-US" sz="1400" dirty="0" smtClean="0"/>
                        <a:t>  Module. Display</a:t>
                      </a:r>
                      <a:r>
                        <a:rPr lang="en-US" sz="1400" baseline="0" dirty="0" smtClean="0"/>
                        <a:t> of Monthly attendance . Assignment 1 shall be given . </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Attendance Display</a:t>
                      </a:r>
                      <a:r>
                        <a:rPr lang="en-US" sz="1400" baseline="0" dirty="0" smtClean="0"/>
                        <a:t> by 5</a:t>
                      </a:r>
                      <a:r>
                        <a:rPr lang="en-US" sz="1400" baseline="30000" dirty="0" smtClean="0"/>
                        <a:t>th</a:t>
                      </a:r>
                      <a:r>
                        <a:rPr lang="en-US" sz="1400" baseline="0" dirty="0" smtClean="0"/>
                        <a:t> Aug</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4821">
                <a:tc>
                  <a:txBody>
                    <a:bodyPr/>
                    <a:lstStyle/>
                    <a:p>
                      <a:pPr algn="ctr"/>
                      <a:r>
                        <a:rPr lang="en-US" sz="1400" dirty="0" smtClean="0"/>
                        <a:t>5</a:t>
                      </a:r>
                      <a:r>
                        <a:rPr lang="en-US" sz="1400" baseline="30000" dirty="0" smtClean="0"/>
                        <a:t>th</a:t>
                      </a:r>
                      <a:r>
                        <a:rPr lang="en-US" sz="1400" dirty="0" smtClean="0"/>
                        <a:t> </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10/08/15- 16/08/15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Continuation of Theory and practical as per timetable and </a:t>
                      </a:r>
                      <a:r>
                        <a:rPr lang="en-US" sz="1400" dirty="0" smtClean="0"/>
                        <a:t>Completion of 2</a:t>
                      </a:r>
                      <a:r>
                        <a:rPr lang="en-US" sz="1400" baseline="30000" dirty="0" smtClean="0"/>
                        <a:t>nd</a:t>
                      </a:r>
                      <a:r>
                        <a:rPr lang="en-US" sz="1400" baseline="0" dirty="0" smtClean="0"/>
                        <a:t> </a:t>
                      </a:r>
                      <a:r>
                        <a:rPr lang="en-US" sz="1400" dirty="0" smtClean="0"/>
                        <a:t> Module. Completion of 1</a:t>
                      </a:r>
                      <a:r>
                        <a:rPr lang="en-US" sz="1400" baseline="30000" dirty="0" smtClean="0"/>
                        <a:t>st</a:t>
                      </a:r>
                      <a:r>
                        <a:rPr lang="en-US" sz="1400" dirty="0" smtClean="0"/>
                        <a:t> remedial work. </a:t>
                      </a:r>
                      <a:r>
                        <a:rPr lang="en-US" sz="1400" baseline="0" dirty="0" smtClean="0"/>
                        <a:t>Assignment 1 shall be corrected. </a:t>
                      </a:r>
                      <a:endParaRPr lang="en-US" sz="1400" dirty="0" smtClean="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Remedial work for defaulter students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15</a:t>
                      </a:r>
                      <a:r>
                        <a:rPr lang="en-US" sz="1400" baseline="30000" dirty="0" smtClean="0"/>
                        <a:t>th</a:t>
                      </a:r>
                      <a:r>
                        <a:rPr lang="en-US" sz="1400" dirty="0" smtClean="0"/>
                        <a:t> Aug (Saturday) Independence day</a:t>
                      </a:r>
                    </a:p>
                  </a:txBody>
                  <a:tcPr marL="91438" marR="91438" marT="45717" marB="4571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49238178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7265336"/>
              </p:ext>
            </p:extLst>
          </p:nvPr>
        </p:nvGraphicFramePr>
        <p:xfrm>
          <a:off x="696557" y="1437683"/>
          <a:ext cx="10648950" cy="4773961"/>
        </p:xfrm>
        <a:graphic>
          <a:graphicData uri="http://schemas.openxmlformats.org/drawingml/2006/table">
            <a:tbl>
              <a:tblPr firstRow="1" bandRow="1">
                <a:tableStyleId>{5C22544A-7EE6-4342-B048-85BDC9FD1C3A}</a:tableStyleId>
              </a:tblPr>
              <a:tblGrid>
                <a:gridCol w="848588"/>
                <a:gridCol w="1314480"/>
                <a:gridCol w="4088960"/>
                <a:gridCol w="997299"/>
                <a:gridCol w="979805"/>
                <a:gridCol w="2419818"/>
              </a:tblGrid>
              <a:tr h="792001">
                <a:tc>
                  <a:txBody>
                    <a:bodyPr/>
                    <a:lstStyle/>
                    <a:p>
                      <a:r>
                        <a:rPr lang="en-US" sz="1400" dirty="0" smtClean="0"/>
                        <a:t>Week</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Date</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Key</a:t>
                      </a:r>
                      <a:r>
                        <a:rPr lang="en-US" sz="1400" baseline="0" dirty="0" smtClean="0"/>
                        <a:t> Event</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Required Working</a:t>
                      </a:r>
                      <a:r>
                        <a:rPr lang="en-US" sz="1400" baseline="0" dirty="0" smtClean="0"/>
                        <a:t> Days</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Actual Working Days</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Remark</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1305">
                <a:tc>
                  <a:txBody>
                    <a:bodyPr/>
                    <a:lstStyle/>
                    <a:p>
                      <a:pPr algn="ctr"/>
                      <a:r>
                        <a:rPr lang="en-US" sz="1400" dirty="0" smtClean="0"/>
                        <a:t>6</a:t>
                      </a:r>
                      <a:r>
                        <a:rPr lang="en-US" sz="1400" baseline="30000" dirty="0" smtClean="0"/>
                        <a:t>th</a:t>
                      </a:r>
                      <a:r>
                        <a:rPr lang="en-US" sz="1400" dirty="0" smtClean="0"/>
                        <a:t> </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17/08/15- 23/08/15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Continuation of Theory and practical as per timetable and start</a:t>
                      </a:r>
                      <a:r>
                        <a:rPr lang="en-US" sz="1400" dirty="0" smtClean="0"/>
                        <a:t> of 3rd Module. </a:t>
                      </a:r>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4</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18</a:t>
                      </a:r>
                      <a:r>
                        <a:rPr lang="en-US" sz="1400" baseline="30000" dirty="0" smtClean="0"/>
                        <a:t>th</a:t>
                      </a:r>
                      <a:r>
                        <a:rPr lang="en-US" sz="1400" dirty="0" smtClean="0"/>
                        <a:t> Aug (Tuesday)</a:t>
                      </a:r>
                    </a:p>
                    <a:p>
                      <a:r>
                        <a:rPr lang="en-US" sz="1400" dirty="0" err="1" smtClean="0"/>
                        <a:t>Parsi</a:t>
                      </a:r>
                      <a:r>
                        <a:rPr lang="en-US" sz="1400" dirty="0" smtClean="0"/>
                        <a:t> New year</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26155">
                <a:tc>
                  <a:txBody>
                    <a:bodyPr/>
                    <a:lstStyle/>
                    <a:p>
                      <a:pPr algn="ctr"/>
                      <a:r>
                        <a:rPr lang="en-US" sz="1400" dirty="0" smtClean="0"/>
                        <a:t>7</a:t>
                      </a:r>
                      <a:r>
                        <a:rPr lang="en-US" sz="1400" baseline="30000" dirty="0" smtClean="0"/>
                        <a:t>th</a:t>
                      </a:r>
                      <a:r>
                        <a:rPr lang="en-US" sz="1400" dirty="0" smtClean="0"/>
                        <a:t> </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24/08/15- 30/08/15</a:t>
                      </a:r>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Continuation of Theory and practical as per timetable and </a:t>
                      </a:r>
                      <a:r>
                        <a:rPr lang="en-US" sz="1400" dirty="0" smtClean="0"/>
                        <a:t>Completion of 3</a:t>
                      </a:r>
                      <a:r>
                        <a:rPr lang="en-US" sz="1400" baseline="30000" dirty="0" smtClean="0"/>
                        <a:t>rd</a:t>
                      </a:r>
                      <a:r>
                        <a:rPr lang="en-US" sz="1400" baseline="0" dirty="0" smtClean="0"/>
                        <a:t>  </a:t>
                      </a:r>
                      <a:r>
                        <a:rPr lang="en-US" sz="1400" dirty="0" smtClean="0"/>
                        <a:t> Module.</a:t>
                      </a:r>
                      <a:r>
                        <a:rPr lang="en-US" sz="1400" baseline="0" dirty="0" smtClean="0"/>
                        <a:t> </a:t>
                      </a:r>
                      <a:endParaRPr lang="en-US" sz="1400" dirty="0" smtClean="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4659">
                <a:tc>
                  <a:txBody>
                    <a:bodyPr/>
                    <a:lstStyle/>
                    <a:p>
                      <a:pPr algn="ctr"/>
                      <a:r>
                        <a:rPr lang="en-US" sz="1400" dirty="0" smtClean="0"/>
                        <a:t>8</a:t>
                      </a:r>
                      <a:r>
                        <a:rPr lang="en-US" sz="1400" baseline="30000" dirty="0" smtClean="0"/>
                        <a:t>th</a:t>
                      </a:r>
                      <a:r>
                        <a:rPr lang="en-US" sz="1400" dirty="0" smtClean="0"/>
                        <a:t> </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31/08/15- 6/09/15</a:t>
                      </a:r>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Term Test -1 based on first</a:t>
                      </a:r>
                      <a:r>
                        <a:rPr lang="en-US" sz="1400" baseline="0" dirty="0" smtClean="0"/>
                        <a:t> three modules, first feedback ,Mid semester Course Review and Term Work review. </a:t>
                      </a:r>
                      <a:r>
                        <a:rPr lang="en-US" sz="1400" dirty="0" smtClean="0"/>
                        <a:t>Display</a:t>
                      </a:r>
                      <a:r>
                        <a:rPr lang="en-US" sz="1400" baseline="0" dirty="0" smtClean="0"/>
                        <a:t> of Monthly attendance. Mentoring and updation of TG record.</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Attendance Display</a:t>
                      </a:r>
                      <a:r>
                        <a:rPr lang="en-US" sz="1400" baseline="0" dirty="0" smtClean="0"/>
                        <a:t> by 5</a:t>
                      </a:r>
                      <a:r>
                        <a:rPr lang="en-US" sz="1400" baseline="30000" dirty="0" smtClean="0"/>
                        <a:t>th</a:t>
                      </a:r>
                      <a:r>
                        <a:rPr lang="en-US" sz="1400" baseline="0" dirty="0" smtClean="0"/>
                        <a:t> Sep</a:t>
                      </a:r>
                      <a:endParaRPr lang="en-US" sz="1400" dirty="0" smtClean="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1349">
                <a:tc>
                  <a:txBody>
                    <a:bodyPr/>
                    <a:lstStyle/>
                    <a:p>
                      <a:pPr algn="ctr"/>
                      <a:r>
                        <a:rPr lang="en-US" sz="1400" dirty="0" smtClean="0"/>
                        <a:t>9</a:t>
                      </a:r>
                      <a:r>
                        <a:rPr lang="en-US" sz="1400" baseline="30000" dirty="0" smtClean="0"/>
                        <a:t>th</a:t>
                      </a:r>
                      <a:r>
                        <a:rPr lang="en-US" sz="1400" dirty="0" smtClean="0"/>
                        <a:t> </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7/09/15- 13/09/15</a:t>
                      </a:r>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Continuation of Theory and practical as per timetable and start</a:t>
                      </a:r>
                      <a:r>
                        <a:rPr lang="en-US" sz="1400" dirty="0" smtClean="0"/>
                        <a:t> of </a:t>
                      </a:r>
                      <a:r>
                        <a:rPr lang="en-US" sz="1400" baseline="0" dirty="0" smtClean="0"/>
                        <a:t> 4</a:t>
                      </a:r>
                      <a:r>
                        <a:rPr lang="en-US" sz="1400" baseline="30000" dirty="0" smtClean="0"/>
                        <a:t>th</a:t>
                      </a:r>
                      <a:r>
                        <a:rPr lang="en-US" sz="1400" baseline="0" dirty="0" smtClean="0"/>
                        <a:t> </a:t>
                      </a:r>
                      <a:r>
                        <a:rPr lang="en-US" sz="1400" dirty="0" smtClean="0"/>
                        <a:t>Module. Completion of 2</a:t>
                      </a:r>
                      <a:r>
                        <a:rPr lang="en-US" sz="1400" baseline="30000" dirty="0" smtClean="0"/>
                        <a:t>nd</a:t>
                      </a:r>
                      <a:r>
                        <a:rPr lang="en-US" sz="1400" baseline="0" dirty="0" smtClean="0"/>
                        <a:t> </a:t>
                      </a:r>
                      <a:r>
                        <a:rPr lang="en-US" sz="1400" dirty="0" smtClean="0"/>
                        <a:t>remedial work.</a:t>
                      </a:r>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Remedial work for defaulter students</a:t>
                      </a:r>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38144">
                <a:tc>
                  <a:txBody>
                    <a:bodyPr/>
                    <a:lstStyle/>
                    <a:p>
                      <a:pPr algn="ctr"/>
                      <a:r>
                        <a:rPr lang="en-US" sz="1400" dirty="0" smtClean="0"/>
                        <a:t>10</a:t>
                      </a:r>
                      <a:r>
                        <a:rPr lang="en-US" sz="1400" baseline="30000" dirty="0" smtClean="0"/>
                        <a:t>th</a:t>
                      </a:r>
                      <a:r>
                        <a:rPr lang="en-US" sz="1400" baseline="0" dirty="0" smtClean="0"/>
                        <a:t> </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14/09/15</a:t>
                      </a:r>
                      <a:r>
                        <a:rPr lang="en-US" sz="1400" baseline="0" dirty="0" smtClean="0"/>
                        <a:t> -  20/09/15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Continuation of Theory and practical as per timetable and </a:t>
                      </a:r>
                      <a:r>
                        <a:rPr lang="en-US" sz="1400" dirty="0" smtClean="0"/>
                        <a:t>Completion of 4</a:t>
                      </a:r>
                      <a:r>
                        <a:rPr lang="en-US" sz="1400" baseline="30000" dirty="0" smtClean="0"/>
                        <a:t>th</a:t>
                      </a:r>
                      <a:r>
                        <a:rPr lang="en-US" sz="1400" baseline="0" dirty="0" smtClean="0"/>
                        <a:t>   </a:t>
                      </a:r>
                      <a:r>
                        <a:rPr lang="en-US" sz="1400" dirty="0" smtClean="0"/>
                        <a:t> Module. </a:t>
                      </a:r>
                      <a:r>
                        <a:rPr lang="en-US" sz="1400" baseline="0" dirty="0" smtClean="0"/>
                        <a:t>Assignment 2 shall be corrected . </a:t>
                      </a:r>
                      <a:endParaRPr lang="en-US" sz="1400" dirty="0" smtClean="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5</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4</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smtClean="0"/>
                        <a:t>17</a:t>
                      </a:r>
                      <a:r>
                        <a:rPr lang="en-US" sz="1400" baseline="30000" dirty="0" smtClean="0"/>
                        <a:t>th</a:t>
                      </a:r>
                      <a:r>
                        <a:rPr lang="en-US" sz="1400" dirty="0" smtClean="0"/>
                        <a:t> Sep (Thursday) Ganesh Chaturthi</a:t>
                      </a:r>
                      <a:endParaRPr lang="en-US" sz="1400" dirty="0"/>
                    </a:p>
                  </a:txBody>
                  <a:tcPr marL="91446" marR="91446"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8944848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5459767"/>
              </p:ext>
            </p:extLst>
          </p:nvPr>
        </p:nvGraphicFramePr>
        <p:xfrm>
          <a:off x="756266" y="1261589"/>
          <a:ext cx="10776091" cy="5381804"/>
        </p:xfrm>
        <a:graphic>
          <a:graphicData uri="http://schemas.openxmlformats.org/drawingml/2006/table">
            <a:tbl>
              <a:tblPr firstRow="1" bandRow="1">
                <a:tableStyleId>{5C22544A-7EE6-4342-B048-85BDC9FD1C3A}</a:tableStyleId>
              </a:tblPr>
              <a:tblGrid>
                <a:gridCol w="765914"/>
                <a:gridCol w="1192961"/>
                <a:gridCol w="4013755"/>
                <a:gridCol w="1005936"/>
                <a:gridCol w="746847"/>
                <a:gridCol w="3050678"/>
              </a:tblGrid>
              <a:tr h="846469">
                <a:tc>
                  <a:txBody>
                    <a:bodyPr/>
                    <a:lstStyle/>
                    <a:p>
                      <a:r>
                        <a:rPr lang="en-US" sz="1200" dirty="0" smtClean="0"/>
                        <a:t>Week</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Date</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200" dirty="0" smtClean="0"/>
                        <a:t>Key</a:t>
                      </a:r>
                      <a:r>
                        <a:rPr lang="en-US" sz="1200" baseline="0" dirty="0" smtClean="0"/>
                        <a:t> Event</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Required Working</a:t>
                      </a:r>
                      <a:r>
                        <a:rPr lang="en-US" sz="1200" baseline="0" dirty="0" smtClean="0"/>
                        <a:t> Days</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Actual Working Days</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Remark</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4399">
                <a:tc>
                  <a:txBody>
                    <a:bodyPr/>
                    <a:lstStyle/>
                    <a:p>
                      <a:pPr algn="ctr"/>
                      <a:r>
                        <a:rPr lang="en-US" sz="1200" dirty="0" smtClean="0"/>
                        <a:t>11</a:t>
                      </a:r>
                      <a:r>
                        <a:rPr lang="en-US" sz="1200" baseline="30000" dirty="0" smtClean="0"/>
                        <a:t>th</a:t>
                      </a:r>
                      <a:r>
                        <a:rPr lang="en-US" sz="1200" baseline="0" dirty="0" smtClean="0"/>
                        <a:t> </a:t>
                      </a:r>
                      <a:r>
                        <a:rPr lang="en-US" sz="1200" dirty="0" smtClean="0"/>
                        <a:t>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21/09/15 – 27/09/15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aseline="0" dirty="0" smtClean="0"/>
                        <a:t>Continuation of Theory and practical as per timetable and start</a:t>
                      </a:r>
                      <a:r>
                        <a:rPr lang="en-US" sz="1200" dirty="0" smtClean="0"/>
                        <a:t> of 5</a:t>
                      </a:r>
                      <a:r>
                        <a:rPr lang="en-US" sz="1200" baseline="30000" dirty="0" smtClean="0"/>
                        <a:t>th</a:t>
                      </a:r>
                      <a:r>
                        <a:rPr lang="en-US" sz="1200" baseline="0" dirty="0" smtClean="0"/>
                        <a:t> </a:t>
                      </a:r>
                      <a:r>
                        <a:rPr lang="en-US" sz="1200" dirty="0" smtClean="0"/>
                        <a:t>  Module.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4</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25</a:t>
                      </a:r>
                      <a:r>
                        <a:rPr lang="en-US" sz="1200" baseline="30000" dirty="0" smtClean="0"/>
                        <a:t>th</a:t>
                      </a:r>
                      <a:r>
                        <a:rPr lang="en-US" sz="1200" dirty="0" smtClean="0"/>
                        <a:t> Sep (Friday) </a:t>
                      </a:r>
                      <a:r>
                        <a:rPr lang="en-US" sz="1200" dirty="0" err="1" smtClean="0"/>
                        <a:t>Bakri</a:t>
                      </a:r>
                      <a:r>
                        <a:rPr lang="en-US" sz="1200" dirty="0" smtClean="0"/>
                        <a:t> Id</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14399">
                <a:tc>
                  <a:txBody>
                    <a:bodyPr/>
                    <a:lstStyle/>
                    <a:p>
                      <a:pPr algn="ctr"/>
                      <a:r>
                        <a:rPr lang="en-US" sz="1200" dirty="0" smtClean="0"/>
                        <a:t>12</a:t>
                      </a:r>
                      <a:r>
                        <a:rPr lang="en-US" sz="1200" baseline="30000" dirty="0" smtClean="0"/>
                        <a:t>th</a:t>
                      </a:r>
                      <a:r>
                        <a:rPr lang="en-US" sz="1200" baseline="0" dirty="0" smtClean="0"/>
                        <a:t>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28/09/15 – 04/10/15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aseline="0" dirty="0" smtClean="0"/>
                        <a:t>Continuation of Theory and practical as per timetable and </a:t>
                      </a:r>
                      <a:r>
                        <a:rPr lang="en-US" sz="1200" dirty="0" smtClean="0"/>
                        <a:t>Completion of 5</a:t>
                      </a:r>
                      <a:r>
                        <a:rPr lang="en-US" sz="1200" baseline="30000" dirty="0" smtClean="0"/>
                        <a:t>th</a:t>
                      </a:r>
                      <a:r>
                        <a:rPr lang="en-US" sz="1200" baseline="0" dirty="0" smtClean="0"/>
                        <a:t> </a:t>
                      </a:r>
                      <a:r>
                        <a:rPr lang="en-US" sz="1200" dirty="0" smtClean="0"/>
                        <a:t> Module</a:t>
                      </a:r>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4</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2</a:t>
                      </a:r>
                      <a:r>
                        <a:rPr lang="en-US" sz="1200" baseline="30000" dirty="0" smtClean="0"/>
                        <a:t>nd</a:t>
                      </a:r>
                      <a:r>
                        <a:rPr lang="en-US" sz="1200" dirty="0" smtClean="0"/>
                        <a:t> Oct (Friday</a:t>
                      </a:r>
                      <a:r>
                        <a:rPr lang="en-US" sz="1200" smtClean="0"/>
                        <a:t>) Gandhi</a:t>
                      </a:r>
                      <a:r>
                        <a:rPr lang="en-US" sz="1200" baseline="0" smtClean="0"/>
                        <a:t> </a:t>
                      </a:r>
                      <a:r>
                        <a:rPr lang="en-US" sz="1200" baseline="0" dirty="0" err="1" smtClean="0"/>
                        <a:t>Jayanti</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91281">
                <a:tc>
                  <a:txBody>
                    <a:bodyPr/>
                    <a:lstStyle/>
                    <a:p>
                      <a:pPr algn="ctr"/>
                      <a:r>
                        <a:rPr lang="en-US" sz="1200" dirty="0" smtClean="0"/>
                        <a:t>13</a:t>
                      </a:r>
                      <a:r>
                        <a:rPr lang="en-US" sz="1200" baseline="30000" dirty="0" smtClean="0"/>
                        <a:t>th</a:t>
                      </a:r>
                      <a:r>
                        <a:rPr lang="en-US" sz="1200" baseline="0" dirty="0" smtClean="0"/>
                        <a:t>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05/10/15- 11/10/15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aseline="0" dirty="0" smtClean="0"/>
                        <a:t>Continuation of Theory and practical as per timetable and start</a:t>
                      </a:r>
                      <a:r>
                        <a:rPr lang="en-US" sz="1200" dirty="0" smtClean="0"/>
                        <a:t> of 6</a:t>
                      </a:r>
                      <a:r>
                        <a:rPr lang="en-US" sz="1200" baseline="30000" dirty="0" smtClean="0"/>
                        <a:t>th</a:t>
                      </a:r>
                      <a:r>
                        <a:rPr lang="en-US" sz="1200" baseline="0" dirty="0" smtClean="0"/>
                        <a:t> </a:t>
                      </a:r>
                      <a:r>
                        <a:rPr lang="en-US" sz="1200" dirty="0" smtClean="0"/>
                        <a:t>  Module</a:t>
                      </a:r>
                      <a:r>
                        <a:rPr lang="en-US" sz="1200" baseline="0" dirty="0" smtClean="0"/>
                        <a:t>. </a:t>
                      </a:r>
                      <a:r>
                        <a:rPr lang="en-US" sz="1200" dirty="0" smtClean="0"/>
                        <a:t>Display</a:t>
                      </a:r>
                      <a:r>
                        <a:rPr lang="en-US" sz="1200" baseline="0" dirty="0" smtClean="0"/>
                        <a:t> of Monthly attendance. Assignment 3 shall be given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Attendance Display</a:t>
                      </a:r>
                      <a:r>
                        <a:rPr lang="en-US" sz="1200" baseline="0" dirty="0" smtClean="0"/>
                        <a:t> by 5</a:t>
                      </a:r>
                      <a:r>
                        <a:rPr lang="en-US" sz="1200" baseline="30000" dirty="0" smtClean="0"/>
                        <a:t>th</a:t>
                      </a:r>
                      <a:r>
                        <a:rPr lang="en-US" sz="1200" baseline="0" dirty="0" smtClean="0"/>
                        <a:t> Oct</a:t>
                      </a:r>
                      <a:endParaRPr lang="en-US" sz="1200" dirty="0" smtClean="0"/>
                    </a:p>
                    <a:p>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58325">
                <a:tc>
                  <a:txBody>
                    <a:bodyPr/>
                    <a:lstStyle/>
                    <a:p>
                      <a:pPr algn="ctr"/>
                      <a:r>
                        <a:rPr lang="en-US" sz="1200" dirty="0" smtClean="0"/>
                        <a:t>14</a:t>
                      </a:r>
                      <a:r>
                        <a:rPr lang="en-US" sz="1200" baseline="30000" dirty="0" smtClean="0"/>
                        <a:t>th</a:t>
                      </a:r>
                      <a:r>
                        <a:rPr lang="en-US" sz="1200" dirty="0" smtClean="0"/>
                        <a:t>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12/10/15- 14/10/15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aseline="0" dirty="0" smtClean="0"/>
                        <a:t>Continuation of Theory and practical as per timetable and </a:t>
                      </a:r>
                      <a:r>
                        <a:rPr lang="en-US" sz="1200" dirty="0" smtClean="0"/>
                        <a:t>Completion of 6</a:t>
                      </a:r>
                      <a:r>
                        <a:rPr lang="en-US" sz="1200" baseline="30000" dirty="0" smtClean="0"/>
                        <a:t>th</a:t>
                      </a:r>
                      <a:r>
                        <a:rPr lang="en-US" sz="1200" baseline="0" dirty="0" smtClean="0"/>
                        <a:t> </a:t>
                      </a:r>
                      <a:r>
                        <a:rPr lang="en-US" sz="1200" dirty="0" smtClean="0"/>
                        <a:t> Module. Completion of 3</a:t>
                      </a:r>
                      <a:r>
                        <a:rPr lang="en-US" sz="1200" baseline="30000" dirty="0" smtClean="0"/>
                        <a:t>rd</a:t>
                      </a:r>
                      <a:r>
                        <a:rPr lang="en-US" sz="1200" baseline="0" dirty="0" smtClean="0"/>
                        <a:t> </a:t>
                      </a:r>
                      <a:r>
                        <a:rPr lang="en-US" sz="1200" dirty="0" smtClean="0"/>
                        <a:t>remedial work.</a:t>
                      </a:r>
                      <a:r>
                        <a:rPr lang="en-US" sz="1200" baseline="0" dirty="0" smtClean="0"/>
                        <a:t> Mentoring and updation of TG record. Assignment 3 shall be corrected . </a:t>
                      </a:r>
                      <a:endParaRPr lang="en-US" sz="1200" dirty="0" smtClean="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3</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3</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Remedial work for defaulter students</a:t>
                      </a:r>
                    </a:p>
                    <a:p>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22959">
                <a:tc>
                  <a:txBody>
                    <a:bodyPr/>
                    <a:lstStyle/>
                    <a:p>
                      <a:pPr algn="ctr"/>
                      <a:r>
                        <a:rPr lang="en-US" sz="1200" dirty="0" smtClean="0"/>
                        <a:t>15</a:t>
                      </a:r>
                      <a:r>
                        <a:rPr lang="en-US" sz="1200" baseline="30000" dirty="0" smtClean="0"/>
                        <a:t>th</a:t>
                      </a:r>
                      <a:r>
                        <a:rPr lang="en-US" sz="1200" dirty="0" smtClean="0"/>
                        <a:t> </a:t>
                      </a:r>
                      <a:r>
                        <a:rPr lang="en-US" sz="1200" dirty="0" smtClean="0"/>
                        <a:t>– 16</a:t>
                      </a:r>
                      <a:r>
                        <a:rPr lang="en-US" sz="1200" baseline="30000" dirty="0" smtClean="0"/>
                        <a:t>th</a:t>
                      </a:r>
                      <a:r>
                        <a:rPr lang="en-US" sz="1200" dirty="0" smtClean="0"/>
                        <a:t>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15/10/15</a:t>
                      </a:r>
                      <a:r>
                        <a:rPr lang="en-US" sz="1200" baseline="0" dirty="0" smtClean="0"/>
                        <a:t> – 24/10/15</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dirty="0" smtClean="0"/>
                        <a:t>Term Test -2 ,</a:t>
                      </a:r>
                      <a:r>
                        <a:rPr lang="en-US" sz="1200" baseline="0" dirty="0" smtClean="0"/>
                        <a:t> second feedback ,Course survey, Term Work submission and Term Grant. Final Attendance List with final defaulters. </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10</a:t>
                      </a:r>
                    </a:p>
                    <a:p>
                      <a:pPr algn="ctr"/>
                      <a:endParaRPr lang="en-US" sz="1200" dirty="0" smtClean="0"/>
                    </a:p>
                    <a:p>
                      <a:pPr algn="ct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t>7</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22</a:t>
                      </a:r>
                      <a:r>
                        <a:rPr lang="en-US" sz="1200" baseline="30000" dirty="0" smtClean="0"/>
                        <a:t>nd</a:t>
                      </a:r>
                      <a:r>
                        <a:rPr lang="en-US" sz="1200" dirty="0" smtClean="0"/>
                        <a:t> Oct (Thursday) </a:t>
                      </a:r>
                      <a:r>
                        <a:rPr lang="en-US" sz="1200" dirty="0" err="1" smtClean="0"/>
                        <a:t>Dassera</a:t>
                      </a:r>
                      <a:endParaRPr lang="en-US" sz="1200" dirty="0" smtClean="0"/>
                    </a:p>
                    <a:p>
                      <a:r>
                        <a:rPr lang="en-US" sz="1200" dirty="0" smtClean="0"/>
                        <a:t>24</a:t>
                      </a:r>
                      <a:r>
                        <a:rPr lang="en-US" sz="1200" baseline="30000" dirty="0" smtClean="0"/>
                        <a:t>th</a:t>
                      </a:r>
                      <a:r>
                        <a:rPr lang="en-US" sz="1200" dirty="0" smtClean="0"/>
                        <a:t>  Oct (Fourth Saturday)</a:t>
                      </a:r>
                    </a:p>
                    <a:p>
                      <a:r>
                        <a:rPr lang="en-US" sz="1200" dirty="0" smtClean="0"/>
                        <a:t>All</a:t>
                      </a:r>
                      <a:r>
                        <a:rPr lang="en-US" sz="1200" baseline="0" dirty="0" smtClean="0"/>
                        <a:t> defaulter cases will be sorted out within one week from the last date of the semester.</a:t>
                      </a:r>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1085">
                <a:tc>
                  <a:txBody>
                    <a:bodyPr/>
                    <a:lstStyle/>
                    <a:p>
                      <a:endParaRPr lang="en-US" sz="1200"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1200" b="1" dirty="0" smtClean="0"/>
                        <a:t>                            Total </a:t>
                      </a:r>
                      <a:endParaRPr lang="en-US" sz="1200" b="1"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smtClean="0"/>
                        <a:t>78</a:t>
                      </a:r>
                      <a:endParaRPr lang="en-US" sz="1200" b="1"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smtClean="0"/>
                        <a:t>71</a:t>
                      </a:r>
                      <a:endParaRPr lang="en-US" sz="1200" b="1"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200" b="1" dirty="0"/>
                    </a:p>
                  </a:txBody>
                  <a:tcPr marL="91437" marR="9143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02322356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dirty="0"/>
              <a:t>Overview of Assessment and evaluation of Program Outcomes </a:t>
            </a:r>
          </a:p>
        </p:txBody>
      </p:sp>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3127488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CO-PO Mapping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6427472"/>
              </p:ext>
            </p:extLst>
          </p:nvPr>
        </p:nvGraphicFramePr>
        <p:xfrm>
          <a:off x="407720" y="1250916"/>
          <a:ext cx="7439747" cy="1854200"/>
        </p:xfrm>
        <a:graphic>
          <a:graphicData uri="http://schemas.openxmlformats.org/drawingml/2006/table">
            <a:tbl>
              <a:tblPr firstRow="1" bandRow="1">
                <a:tableStyleId>{5C22544A-7EE6-4342-B048-85BDC9FD1C3A}</a:tableStyleId>
              </a:tblPr>
              <a:tblGrid>
                <a:gridCol w="957474"/>
                <a:gridCol w="6482273"/>
              </a:tblGrid>
              <a:tr h="370840">
                <a:tc>
                  <a:txBody>
                    <a:bodyPr/>
                    <a:lstStyle/>
                    <a:p>
                      <a:endParaRPr lang="en-US" dirty="0"/>
                    </a:p>
                  </a:txBody>
                  <a:tcPr/>
                </a:tc>
                <a:tc>
                  <a:txBody>
                    <a:bodyPr/>
                    <a:lstStyle/>
                    <a:p>
                      <a:r>
                        <a:rPr lang="en-US" dirty="0" smtClean="0"/>
                        <a:t>Cloud Computing(Elective)</a:t>
                      </a:r>
                      <a:endParaRPr lang="en-US" dirty="0"/>
                    </a:p>
                  </a:txBody>
                  <a:tcPr/>
                </a:tc>
              </a:tr>
              <a:tr h="370840">
                <a:tc>
                  <a:txBody>
                    <a:bodyPr/>
                    <a:lstStyle/>
                    <a:p>
                      <a:r>
                        <a:rPr lang="en-US" dirty="0" smtClean="0"/>
                        <a:t>CO 1</a:t>
                      </a:r>
                      <a:endParaRPr lang="en-US" dirty="0"/>
                    </a:p>
                  </a:txBody>
                  <a:tcPr/>
                </a:tc>
                <a:tc>
                  <a:txBody>
                    <a:bodyPr/>
                    <a:lstStyle/>
                    <a:p>
                      <a:r>
                        <a:rPr lang="en-US" dirty="0" smtClean="0"/>
                        <a:t>Understand how the cloud will change today’s IT</a:t>
                      </a:r>
                      <a:endParaRPr lang="en-US" dirty="0"/>
                    </a:p>
                  </a:txBody>
                  <a:tcPr/>
                </a:tc>
              </a:tr>
              <a:tr h="37084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dirty="0" smtClean="0"/>
                        <a:t>CO 2</a:t>
                      </a:r>
                    </a:p>
                  </a:txBody>
                  <a:tcPr/>
                </a:tc>
                <a:tc>
                  <a:txBody>
                    <a:bodyPr/>
                    <a:lstStyle/>
                    <a:p>
                      <a:r>
                        <a:rPr lang="en-IN" sz="1800" kern="1200" dirty="0" smtClean="0">
                          <a:solidFill>
                            <a:schemeClr val="dk1"/>
                          </a:solidFill>
                          <a:effectLst/>
                          <a:latin typeface="+mn-lt"/>
                          <a:ea typeface="+mn-ea"/>
                          <a:cs typeface="+mn-cs"/>
                        </a:rPr>
                        <a:t>Elaborate</a:t>
                      </a:r>
                      <a:r>
                        <a:rPr lang="en-IN" sz="1800" kern="1200" baseline="0" dirty="0" smtClean="0">
                          <a:solidFill>
                            <a:schemeClr val="dk1"/>
                          </a:solidFill>
                          <a:effectLst/>
                          <a:latin typeface="+mn-lt"/>
                          <a:ea typeface="+mn-ea"/>
                          <a:cs typeface="+mn-cs"/>
                        </a:rPr>
                        <a:t> </a:t>
                      </a:r>
                      <a:r>
                        <a:rPr lang="en-IN" sz="1800" kern="1200" dirty="0" smtClean="0">
                          <a:solidFill>
                            <a:schemeClr val="dk1"/>
                          </a:solidFill>
                          <a:effectLst/>
                          <a:latin typeface="+mn-lt"/>
                          <a:ea typeface="+mn-ea"/>
                          <a:cs typeface="+mn-cs"/>
                        </a:rPr>
                        <a:t>the core issues of cloud computing</a:t>
                      </a:r>
                      <a:endParaRPr lang="en-US" dirty="0"/>
                    </a:p>
                  </a:txBody>
                  <a:tcPr/>
                </a:tc>
              </a:tr>
              <a:tr h="37084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dirty="0" smtClean="0"/>
                        <a:t>CO 3</a:t>
                      </a:r>
                    </a:p>
                  </a:txBody>
                  <a:tcPr/>
                </a:tc>
                <a:tc>
                  <a:txBody>
                    <a:bodyPr/>
                    <a:lstStyle/>
                    <a:p>
                      <a:r>
                        <a:rPr lang="en-IN" sz="1800" kern="1200" dirty="0" smtClean="0">
                          <a:solidFill>
                            <a:schemeClr val="dk1"/>
                          </a:solidFill>
                          <a:effectLst/>
                          <a:latin typeface="+mn-lt"/>
                          <a:ea typeface="+mn-ea"/>
                          <a:cs typeface="+mn-cs"/>
                        </a:rPr>
                        <a:t>Identify problems in cloud deployments</a:t>
                      </a:r>
                      <a:endParaRPr lang="en-US" dirty="0"/>
                    </a:p>
                  </a:txBody>
                  <a:tcPr/>
                </a:tc>
              </a:tr>
              <a:tr h="37084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dirty="0" smtClean="0"/>
                        <a:t>CO 4</a:t>
                      </a:r>
                      <a:endParaRPr lang="en-US" dirty="0"/>
                    </a:p>
                  </a:txBody>
                  <a:tcPr/>
                </a:tc>
                <a:tc>
                  <a:txBody>
                    <a:bodyPr/>
                    <a:lstStyle/>
                    <a:p>
                      <a:r>
                        <a:rPr lang="en-IN" sz="1800" kern="1200" dirty="0" smtClean="0">
                          <a:solidFill>
                            <a:schemeClr val="dk1"/>
                          </a:solidFill>
                          <a:effectLst/>
                          <a:latin typeface="+mn-lt"/>
                          <a:ea typeface="+mn-ea"/>
                          <a:cs typeface="+mn-cs"/>
                        </a:rPr>
                        <a:t>Analyze &amp; evaluate various cloud computing solutions</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889896812"/>
              </p:ext>
            </p:extLst>
          </p:nvPr>
        </p:nvGraphicFramePr>
        <p:xfrm>
          <a:off x="387060" y="3482658"/>
          <a:ext cx="7951721" cy="2522029"/>
        </p:xfrm>
        <a:graphic>
          <a:graphicData uri="http://schemas.openxmlformats.org/drawingml/2006/table">
            <a:tbl>
              <a:tblPr firstRow="1" firstCol="1" bandRow="1">
                <a:tableStyleId>{5C22544A-7EE6-4342-B048-85BDC9FD1C3A}</a:tableStyleId>
              </a:tblPr>
              <a:tblGrid>
                <a:gridCol w="882182"/>
                <a:gridCol w="569557"/>
                <a:gridCol w="588987"/>
                <a:gridCol w="589770"/>
                <a:gridCol w="590552"/>
                <a:gridCol w="590552"/>
                <a:gridCol w="590552"/>
                <a:gridCol w="590552"/>
                <a:gridCol w="590552"/>
                <a:gridCol w="590552"/>
                <a:gridCol w="596809"/>
                <a:gridCol w="590552"/>
                <a:gridCol w="590552"/>
              </a:tblGrid>
              <a:tr h="449007">
                <a:tc>
                  <a:txBody>
                    <a:bodyPr/>
                    <a:lstStyle/>
                    <a:p>
                      <a:pPr marL="0" marR="0">
                        <a:lnSpc>
                          <a:spcPct val="107000"/>
                        </a:lnSpc>
                        <a:spcBef>
                          <a:spcPts val="0"/>
                        </a:spcBef>
                        <a:spcAft>
                          <a:spcPts val="0"/>
                        </a:spcAft>
                      </a:pPr>
                      <a:r>
                        <a:rPr lang="en-IN" sz="1200" dirty="0">
                          <a:effectLst/>
                        </a:rPr>
                        <a:t>      PO </a:t>
                      </a:r>
                      <a:endParaRPr lang="en-US" sz="1100" dirty="0">
                        <a:effectLst/>
                      </a:endParaRPr>
                    </a:p>
                    <a:p>
                      <a:pPr marL="0" marR="0">
                        <a:lnSpc>
                          <a:spcPct val="107000"/>
                        </a:lnSpc>
                        <a:spcBef>
                          <a:spcPts val="0"/>
                        </a:spcBef>
                        <a:spcAft>
                          <a:spcPts val="0"/>
                        </a:spcAft>
                      </a:pPr>
                      <a:r>
                        <a:rPr lang="en-IN" sz="1200" dirty="0">
                          <a:effectLst/>
                        </a:rPr>
                        <a:t>CO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dirty="0">
                          <a:effectLst/>
                        </a:rPr>
                        <a:t>PO 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PO10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11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gn="ctr">
                        <a:lnSpc>
                          <a:spcPct val="107000"/>
                        </a:lnSpc>
                        <a:spcBef>
                          <a:spcPts val="0"/>
                        </a:spcBef>
                        <a:spcAft>
                          <a:spcPts val="0"/>
                        </a:spcAft>
                      </a:pPr>
                      <a:r>
                        <a:rPr lang="en-IN" sz="1200">
                          <a:effectLst/>
                        </a:rPr>
                        <a:t>PO 12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r>
              <a:tr h="433830">
                <a:tc>
                  <a:txBody>
                    <a:bodyPr/>
                    <a:lstStyle/>
                    <a:p>
                      <a:pPr marL="0" marR="0">
                        <a:lnSpc>
                          <a:spcPct val="107000"/>
                        </a:lnSpc>
                        <a:spcBef>
                          <a:spcPts val="0"/>
                        </a:spcBef>
                        <a:spcAft>
                          <a:spcPts val="0"/>
                        </a:spcAft>
                      </a:pPr>
                      <a:r>
                        <a:rPr lang="en-IN" sz="1200">
                          <a:effectLst/>
                        </a:rPr>
                        <a:t>CO 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gn="ctr">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342900" marR="0" lvl="0" indent="-342900">
                        <a:lnSpc>
                          <a:spcPct val="115000"/>
                        </a:lnSpc>
                        <a:spcBef>
                          <a:spcPts val="0"/>
                        </a:spcBef>
                        <a:spcAft>
                          <a:spcPts val="0"/>
                        </a:spcAft>
                        <a:buFont typeface="Wingdings" panose="05000000000000000000" pitchFamily="2" charset="2"/>
                        <a:buChar char=""/>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r>
              <a:tr h="409798">
                <a:tc>
                  <a:txBody>
                    <a:bodyPr/>
                    <a:lstStyle/>
                    <a:p>
                      <a:pPr marL="0" marR="0">
                        <a:lnSpc>
                          <a:spcPct val="107000"/>
                        </a:lnSpc>
                        <a:spcBef>
                          <a:spcPts val="0"/>
                        </a:spcBef>
                        <a:spcAft>
                          <a:spcPts val="0"/>
                        </a:spcAft>
                      </a:pPr>
                      <a:r>
                        <a:rPr lang="en-IN" sz="1200">
                          <a:effectLst/>
                        </a:rPr>
                        <a:t>CO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r>
              <a:tr h="409798">
                <a:tc>
                  <a:txBody>
                    <a:bodyPr/>
                    <a:lstStyle/>
                    <a:p>
                      <a:pPr marL="0" marR="0">
                        <a:lnSpc>
                          <a:spcPct val="107000"/>
                        </a:lnSpc>
                        <a:spcBef>
                          <a:spcPts val="0"/>
                        </a:spcBef>
                        <a:spcAft>
                          <a:spcPts val="0"/>
                        </a:spcAft>
                      </a:pPr>
                      <a:r>
                        <a:rPr lang="en-IN" sz="1200">
                          <a:effectLst/>
                        </a:rPr>
                        <a:t>CO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dirty="0">
                          <a:effectLst/>
                          <a:sym typeface="Wingdings" panose="05000000000000000000" pitchFamily="2" charset="2"/>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r>
              <a:tr h="409798">
                <a:tc>
                  <a:txBody>
                    <a:bodyPr/>
                    <a:lstStyle/>
                    <a:p>
                      <a:pPr marL="0" marR="0">
                        <a:lnSpc>
                          <a:spcPct val="107000"/>
                        </a:lnSpc>
                        <a:spcBef>
                          <a:spcPts val="0"/>
                        </a:spcBef>
                        <a:spcAft>
                          <a:spcPts val="0"/>
                        </a:spcAft>
                      </a:pPr>
                      <a:r>
                        <a:rPr lang="en-IN" sz="1200">
                          <a:effectLst/>
                        </a:rPr>
                        <a:t>CO 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dirty="0">
                          <a:effectLst/>
                          <a:sym typeface="Wingdings" panose="05000000000000000000" pitchFamily="2" charset="2"/>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dirty="0">
                          <a:effectLst/>
                          <a:sym typeface="Wingdings" panose="05000000000000000000" pitchFamily="2" charset="2"/>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342900" marR="0" lvl="0" indent="-342900">
                        <a:lnSpc>
                          <a:spcPct val="115000"/>
                        </a:lnSpc>
                        <a:spcBef>
                          <a:spcPts val="0"/>
                        </a:spcBef>
                        <a:spcAft>
                          <a:spcPts val="0"/>
                        </a:spcAft>
                        <a:buFont typeface="Wingdings" panose="05000000000000000000" pitchFamily="2" charset="2"/>
                        <a:buChar char=""/>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IN"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dirty="0">
                          <a:effectLst/>
                          <a:sym typeface="Wingdings" panose="05000000000000000000" pitchFamily="2" charset="2"/>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IN" sz="1200" dirty="0">
                          <a:effectLst/>
                          <a:sym typeface="Wingdings" panose="05000000000000000000" pitchFamily="2" charset="2"/>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r>
              <a:tr h="409798">
                <a:tc>
                  <a:txBody>
                    <a:bodyPr/>
                    <a:lstStyle/>
                    <a:p>
                      <a:pPr marL="0" marR="0">
                        <a:lnSpc>
                          <a:spcPct val="107000"/>
                        </a:lnSpc>
                        <a:spcBef>
                          <a:spcPts val="0"/>
                        </a:spcBef>
                        <a:spcAft>
                          <a:spcPts val="0"/>
                        </a:spcAft>
                      </a:pPr>
                      <a:r>
                        <a:rPr lang="en-US" sz="1800" b="1" dirty="0" smtClean="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CO-&gt;PO</a:t>
                      </a:r>
                      <a:endParaRPr lang="en-US"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lvl="0" indent="0">
                        <a:lnSpc>
                          <a:spcPct val="115000"/>
                        </a:lnSpc>
                        <a:spcBef>
                          <a:spcPts val="0"/>
                        </a:spcBef>
                        <a:spcAft>
                          <a:spcPts val="0"/>
                        </a:spcAft>
                        <a:buFont typeface="Wingdings" panose="05000000000000000000" pitchFamily="2" charset="2"/>
                        <a:buNone/>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22860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c>
                  <a:txBody>
                    <a:bodyPr/>
                    <a:lstStyle/>
                    <a:p>
                      <a:pPr marL="0" marR="0">
                        <a:lnSpc>
                          <a:spcPct val="115000"/>
                        </a:lnSpc>
                        <a:spcBef>
                          <a:spcPts val="0"/>
                        </a:spcBef>
                        <a:spcAft>
                          <a:spcPts val="0"/>
                        </a:spcAft>
                      </a:pPr>
                      <a:r>
                        <a:rPr lang="en-U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681" marR="66681" marT="0" marB="0"/>
                </a:tc>
              </a:tr>
            </a:tbl>
          </a:graphicData>
        </a:graphic>
      </p:graphicFrame>
      <p:graphicFrame>
        <p:nvGraphicFramePr>
          <p:cNvPr id="6" name="Diagram 5"/>
          <p:cNvGraphicFramePr/>
          <p:nvPr>
            <p:extLst>
              <p:ext uri="{D42A27DB-BD31-4B8C-83A1-F6EECF244321}">
                <p14:modId xmlns:p14="http://schemas.microsoft.com/office/powerpoint/2010/main" val="2878944038"/>
              </p:ext>
            </p:extLst>
          </p:nvPr>
        </p:nvGraphicFramePr>
        <p:xfrm>
          <a:off x="7847467" y="602549"/>
          <a:ext cx="4095845" cy="5776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bwMode="auto">
          <a:xfrm>
            <a:off x="10633127" y="1332364"/>
            <a:ext cx="1310185" cy="71142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Chapter/ Lab Exp.</a:t>
            </a:r>
          </a:p>
        </p:txBody>
      </p:sp>
      <p:sp>
        <p:nvSpPr>
          <p:cNvPr id="7" name="Rectangle 6"/>
          <p:cNvSpPr/>
          <p:nvPr/>
        </p:nvSpPr>
        <p:spPr bwMode="auto">
          <a:xfrm>
            <a:off x="7930112" y="2273794"/>
            <a:ext cx="1310185" cy="71142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Subject</a:t>
            </a:r>
          </a:p>
        </p:txBody>
      </p:sp>
      <p:sp>
        <p:nvSpPr>
          <p:cNvPr id="8" name="Rectangle 7"/>
          <p:cNvSpPr/>
          <p:nvPr/>
        </p:nvSpPr>
        <p:spPr bwMode="auto">
          <a:xfrm>
            <a:off x="10538355" y="3855790"/>
            <a:ext cx="1310185" cy="71142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smtClean="0">
                <a:gradFill>
                  <a:gsLst>
                    <a:gs pos="0">
                      <a:srgbClr val="FFFFFF"/>
                    </a:gs>
                    <a:gs pos="100000">
                      <a:srgbClr val="FFFFFF"/>
                    </a:gs>
                  </a:gsLst>
                  <a:lin ang="5400000" scaled="0"/>
                </a:gradFill>
              </a:rPr>
              <a:t>UG Program</a:t>
            </a:r>
          </a:p>
        </p:txBody>
      </p:sp>
      <p:sp>
        <p:nvSpPr>
          <p:cNvPr id="9" name="Title 1"/>
          <p:cNvSpPr txBox="1">
            <a:spLocks/>
          </p:cNvSpPr>
          <p:nvPr/>
        </p:nvSpPr>
        <p:spPr>
          <a:xfrm>
            <a:off x="366397" y="6186060"/>
            <a:ext cx="7481070" cy="3877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solidFill>
                    <a:schemeClr val="bg1">
                      <a:alpha val="0"/>
                    </a:schemeClr>
                  </a:solid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z="2800" dirty="0" smtClean="0"/>
              <a:t>H - </a:t>
            </a:r>
            <a:r>
              <a:rPr lang="en-US" sz="2000" dirty="0" smtClean="0">
                <a:solidFill>
                  <a:srgbClr val="FF0000"/>
                </a:solidFill>
              </a:rPr>
              <a:t>&gt; 50</a:t>
            </a:r>
            <a:r>
              <a:rPr lang="en-US" sz="2800" dirty="0" smtClean="0"/>
              <a:t>, M – </a:t>
            </a:r>
            <a:r>
              <a:rPr lang="en-US" sz="2000" dirty="0" smtClean="0">
                <a:solidFill>
                  <a:srgbClr val="FF0000"/>
                </a:solidFill>
              </a:rPr>
              <a:t>30 -50  </a:t>
            </a:r>
            <a:r>
              <a:rPr lang="en-US" sz="2800" dirty="0" smtClean="0"/>
              <a:t>, L -  </a:t>
            </a:r>
            <a:r>
              <a:rPr lang="en-US" sz="2000" dirty="0" smtClean="0">
                <a:solidFill>
                  <a:srgbClr val="FF0000"/>
                </a:solidFill>
              </a:rPr>
              <a:t>&lt;30-      </a:t>
            </a:r>
            <a:r>
              <a:rPr lang="en-US" sz="2800" dirty="0" smtClean="0"/>
              <a:t>Mapping of CO to POs</a:t>
            </a:r>
            <a:endParaRPr lang="en-US" sz="2800" dirty="0"/>
          </a:p>
        </p:txBody>
      </p:sp>
    </p:spTree>
    <p:extLst>
      <p:ext uri="{BB962C8B-B14F-4D97-AF65-F5344CB8AC3E}">
        <p14:creationId xmlns:p14="http://schemas.microsoft.com/office/powerpoint/2010/main" val="39450827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956" y="242249"/>
            <a:ext cx="8983630" cy="443198"/>
          </a:xfrm>
        </p:spPr>
        <p:txBody>
          <a:bodyPr/>
          <a:lstStyle/>
          <a:p>
            <a:r>
              <a:rPr lang="en-IN" sz="3200" b="1" dirty="0"/>
              <a:t>Contribution of Courses to Program Outcomes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957608720"/>
              </p:ext>
            </p:extLst>
          </p:nvPr>
        </p:nvGraphicFramePr>
        <p:xfrm>
          <a:off x="994586" y="837640"/>
          <a:ext cx="10380369" cy="5927885"/>
        </p:xfrm>
        <a:graphic>
          <a:graphicData uri="http://schemas.openxmlformats.org/drawingml/2006/table">
            <a:tbl>
              <a:tblPr firstRow="1" firstCol="1" bandRow="1">
                <a:tableStyleId>{5C22544A-7EE6-4342-B048-85BDC9FD1C3A}</a:tableStyleId>
              </a:tblPr>
              <a:tblGrid>
                <a:gridCol w="534669"/>
                <a:gridCol w="795480"/>
                <a:gridCol w="3319172"/>
                <a:gridCol w="422664"/>
                <a:gridCol w="591733"/>
                <a:gridCol w="422664"/>
                <a:gridCol w="405490"/>
                <a:gridCol w="422664"/>
                <a:gridCol w="507193"/>
                <a:gridCol w="422664"/>
                <a:gridCol w="507193"/>
                <a:gridCol w="422664"/>
                <a:gridCol w="507193"/>
                <a:gridCol w="648166"/>
                <a:gridCol w="450760"/>
              </a:tblGrid>
              <a:tr h="165023">
                <a:tc gridSpan="3">
                  <a:txBody>
                    <a:bodyPr/>
                    <a:lstStyle/>
                    <a:p>
                      <a:pPr marL="0" marR="0" algn="ctr">
                        <a:lnSpc>
                          <a:spcPct val="107000"/>
                        </a:lnSpc>
                        <a:spcBef>
                          <a:spcPts val="0"/>
                        </a:spcBef>
                        <a:spcAft>
                          <a:spcPts val="0"/>
                        </a:spcAft>
                      </a:pPr>
                      <a:r>
                        <a:rPr lang="en-IN" sz="1050" dirty="0">
                          <a:effectLst/>
                        </a:rPr>
                        <a:t>Contribution of Courses to Program Outcomes</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hMerge="1">
                  <a:txBody>
                    <a:bodyPr/>
                    <a:lstStyle/>
                    <a:p>
                      <a:endParaRPr lang="en-US"/>
                    </a:p>
                  </a:txBody>
                  <a:tcPr/>
                </a:tc>
                <a:tc hMerge="1">
                  <a:txBody>
                    <a:bodyPr/>
                    <a:lstStyle/>
                    <a:p>
                      <a:endParaRPr lang="en-US"/>
                    </a:p>
                  </a:txBody>
                  <a:tcPr/>
                </a:tc>
                <a:tc gridSpan="12">
                  <a:txBody>
                    <a:bodyPr/>
                    <a:lstStyle/>
                    <a:p>
                      <a:pPr marL="0" marR="0" algn="ctr">
                        <a:lnSpc>
                          <a:spcPct val="107000"/>
                        </a:lnSpc>
                        <a:spcBef>
                          <a:spcPts val="0"/>
                        </a:spcBef>
                        <a:spcAft>
                          <a:spcPts val="0"/>
                        </a:spcAft>
                      </a:pPr>
                      <a:r>
                        <a:rPr lang="en-IN" sz="1050">
                          <a:effectLst/>
                        </a:rPr>
                        <a:t>Program Outcomes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5023">
                <a:tc gridSpan="3">
                  <a:txBody>
                    <a:bodyPr/>
                    <a:lstStyle/>
                    <a:p>
                      <a:pPr marL="0" marR="0" algn="ctr">
                        <a:lnSpc>
                          <a:spcPct val="107000"/>
                        </a:lnSpc>
                        <a:spcBef>
                          <a:spcPts val="0"/>
                        </a:spcBef>
                        <a:spcAft>
                          <a:spcPts val="0"/>
                        </a:spcAft>
                      </a:pPr>
                      <a:r>
                        <a:rPr lang="en-IN" sz="1050">
                          <a:effectLst/>
                        </a:rPr>
                        <a:t>Fourth Year</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hMerge="1">
                  <a:txBody>
                    <a:bodyPr/>
                    <a:lstStyle/>
                    <a:p>
                      <a:endParaRPr lang="en-US"/>
                    </a:p>
                  </a:txBody>
                  <a:tcPr/>
                </a:tc>
                <a:tc hMerge="1">
                  <a:txBody>
                    <a:bodyPr/>
                    <a:lstStyle/>
                    <a:p>
                      <a:endParaRPr lang="en-US"/>
                    </a:p>
                  </a:txBody>
                  <a:tcPr/>
                </a:tc>
                <a:tc gridSpan="12">
                  <a:txBody>
                    <a:bodyPr/>
                    <a:lstStyle/>
                    <a:p>
                      <a:pPr algn="l"/>
                      <a:endParaRPr lang="en-US" sz="1050">
                        <a:effectLst/>
                        <a:latin typeface="Calibri" panose="020F0502020204030204" pitchFamily="34" charset="0"/>
                      </a:endParaRPr>
                    </a:p>
                  </a:txBody>
                  <a:tcPr marL="12717" marR="1271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7291">
                <a:tc>
                  <a:txBody>
                    <a:bodyPr/>
                    <a:lstStyle/>
                    <a:p>
                      <a:pPr marL="0" marR="0" algn="ctr">
                        <a:lnSpc>
                          <a:spcPct val="107000"/>
                        </a:lnSpc>
                        <a:spcBef>
                          <a:spcPts val="0"/>
                        </a:spcBef>
                        <a:spcAft>
                          <a:spcPts val="0"/>
                        </a:spcAft>
                      </a:pPr>
                      <a:r>
                        <a:rPr lang="en-IN" sz="1050">
                          <a:effectLst/>
                        </a:rPr>
                        <a:t>Sr. No</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Course Code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Course Title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10</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dirty="0" smtClean="0">
                          <a:effectLst/>
                        </a:rPr>
                        <a:t>11</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dirty="0" smtClean="0">
                          <a:effectLst/>
                        </a:rPr>
                        <a:t>12</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r>
              <a:tr h="279421">
                <a:tc>
                  <a:txBody>
                    <a:bodyPr/>
                    <a:lstStyle/>
                    <a:p>
                      <a:pPr marL="0" marR="0" algn="ctr">
                        <a:lnSpc>
                          <a:spcPct val="107000"/>
                        </a:lnSpc>
                        <a:spcBef>
                          <a:spcPts val="0"/>
                        </a:spcBef>
                        <a:spcAft>
                          <a:spcPts val="0"/>
                        </a:spcAft>
                      </a:pPr>
                      <a:r>
                        <a:rPr lang="en-IN" sz="1050">
                          <a:effectLst/>
                        </a:rPr>
                        <a:t>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15000"/>
                        </a:lnSpc>
                        <a:spcBef>
                          <a:spcPts val="0"/>
                        </a:spcBef>
                        <a:spcAft>
                          <a:spcPts val="800"/>
                        </a:spcAft>
                      </a:pPr>
                      <a:r>
                        <a:rPr lang="en-IN" sz="1050">
                          <a:effectLst/>
                        </a:rPr>
                        <a:t>BEITC701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Data Warehousing, Mining &amp; Business Intelligence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dirty="0">
                          <a:effectLst/>
                        </a:rPr>
                        <a:t> H</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 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 </a:t>
                      </a:r>
                      <a:endParaRPr lang="en-US" sz="1050">
                        <a:effectLst/>
                      </a:endParaRPr>
                    </a:p>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 </a:t>
                      </a:r>
                      <a:endParaRPr lang="en-US" sz="1050">
                        <a:effectLst/>
                      </a:endParaRPr>
                    </a:p>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a:effectLst/>
                        </a:rPr>
                        <a:t>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BEITC702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Digital Signal &amp; </a:t>
                      </a:r>
                      <a:r>
                        <a:rPr lang="en-IN" sz="1050" dirty="0" smtClean="0">
                          <a:effectLst/>
                        </a:rPr>
                        <a:t>Image processing</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dirty="0">
                          <a:effectLst/>
                        </a:rPr>
                        <a:t> H</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M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indent="1143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BEITC703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Simulation and Modelling</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 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H</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BEITC704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Software testing &amp; </a:t>
                      </a:r>
                      <a:r>
                        <a:rPr lang="en-IN" sz="1050" dirty="0" smtClean="0">
                          <a:effectLst/>
                        </a:rPr>
                        <a:t>Quality Assurance</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 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 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BEITC705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 (Multimedia Systems)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 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 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BEITC706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 Wireless Networks)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BEITC707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  (Artificial Intelligence)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a:effectLst/>
                        </a:rPr>
                        <a:t>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BEITL701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Data Warehousing, Mining &amp; Business Intelligence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a:effectLst/>
                        </a:rPr>
                        <a:t>10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BEITL702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Digital Signal &amp; </a:t>
                      </a:r>
                      <a:r>
                        <a:rPr lang="en-IN" sz="1050" dirty="0" smtClean="0">
                          <a:effectLst/>
                        </a:rPr>
                        <a:t>Image processing</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11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BEITL703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Simulation and Modelling</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dirty="0">
                          <a:effectLst/>
                        </a:rPr>
                        <a:t>12</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dirty="0">
                          <a:effectLst/>
                        </a:rPr>
                        <a:t>BEITL704</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Software testing &amp; </a:t>
                      </a:r>
                      <a:r>
                        <a:rPr lang="en-IN" sz="1050" dirty="0" smtClean="0">
                          <a:effectLst/>
                        </a:rPr>
                        <a:t>Quality Assurance</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13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BEITL705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 (Multimedia Systems)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14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BEITL706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 Wireless Networks)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BEITL707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  (Artificial Intelligence)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76415">
                <a:tc>
                  <a:txBody>
                    <a:bodyPr/>
                    <a:lstStyle/>
                    <a:p>
                      <a:pPr marL="0" marR="0" algn="ctr">
                        <a:lnSpc>
                          <a:spcPct val="107000"/>
                        </a:lnSpc>
                        <a:spcBef>
                          <a:spcPts val="0"/>
                        </a:spcBef>
                        <a:spcAft>
                          <a:spcPts val="0"/>
                        </a:spcAft>
                      </a:pPr>
                      <a:r>
                        <a:rPr lang="en-IN" sz="1050">
                          <a:effectLst/>
                        </a:rPr>
                        <a:t>16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BEITC801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Information </a:t>
                      </a:r>
                      <a:r>
                        <a:rPr lang="en-IN" sz="1050" dirty="0" smtClean="0">
                          <a:effectLst/>
                        </a:rPr>
                        <a:t>Storage Management </a:t>
                      </a:r>
                      <a:r>
                        <a:rPr lang="en-IN" sz="1050" dirty="0">
                          <a:effectLst/>
                        </a:rPr>
                        <a:t>and Disaster Recovery</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17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BEITC802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Gaming Architecture And programming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 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 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a:effectLst/>
                        </a:rPr>
                        <a:t>18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BEITC803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Software </a:t>
                      </a:r>
                      <a:r>
                        <a:rPr lang="en-IN" sz="1050" dirty="0" smtClean="0">
                          <a:effectLst/>
                        </a:rPr>
                        <a:t>Project Management</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H</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19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BEITC804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II(Mobile E-Commerce)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20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BEITC805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II(Cloud Computing)</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76415">
                <a:tc>
                  <a:txBody>
                    <a:bodyPr/>
                    <a:lstStyle/>
                    <a:p>
                      <a:pPr marL="0" marR="0" algn="ctr">
                        <a:lnSpc>
                          <a:spcPct val="107000"/>
                        </a:lnSpc>
                        <a:spcBef>
                          <a:spcPts val="0"/>
                        </a:spcBef>
                        <a:spcAft>
                          <a:spcPts val="0"/>
                        </a:spcAft>
                      </a:pPr>
                      <a:r>
                        <a:rPr lang="en-IN" sz="1050">
                          <a:effectLst/>
                        </a:rPr>
                        <a:t>22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  BEITL801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Information </a:t>
                      </a:r>
                      <a:r>
                        <a:rPr lang="en-IN" sz="1050" dirty="0" smtClean="0">
                          <a:effectLst/>
                        </a:rPr>
                        <a:t>Storage Management </a:t>
                      </a:r>
                      <a:r>
                        <a:rPr lang="en-IN" sz="1050" dirty="0">
                          <a:effectLst/>
                        </a:rPr>
                        <a:t>and Disaster Recovery</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 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L</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L</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23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BEITL802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Gaming Architecture And programming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250166">
                <a:tc>
                  <a:txBody>
                    <a:bodyPr/>
                    <a:lstStyle/>
                    <a:p>
                      <a:pPr marL="0" marR="0" algn="ctr">
                        <a:lnSpc>
                          <a:spcPct val="107000"/>
                        </a:lnSpc>
                        <a:spcBef>
                          <a:spcPts val="0"/>
                        </a:spcBef>
                        <a:spcAft>
                          <a:spcPts val="0"/>
                        </a:spcAft>
                      </a:pPr>
                      <a:r>
                        <a:rPr lang="en-IN" sz="1050">
                          <a:effectLst/>
                        </a:rPr>
                        <a:t>24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BEITL803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dirty="0">
                          <a:effectLst/>
                        </a:rPr>
                        <a:t>Software </a:t>
                      </a:r>
                      <a:r>
                        <a:rPr lang="en-IN" sz="1050" dirty="0" smtClean="0">
                          <a:effectLst/>
                        </a:rPr>
                        <a:t>Project Management</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L</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H</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a:effectLst/>
                        </a:rPr>
                        <a:t>25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BEITL804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a:effectLst/>
                        </a:rPr>
                        <a:t>Elective – II(Mobile E-Commerce)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M</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dirty="0">
                          <a:effectLst/>
                        </a:rPr>
                        <a:t>L</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a:effectLst/>
                        </a:rPr>
                        <a:t>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r h="184276">
                <a:tc>
                  <a:txBody>
                    <a:bodyPr/>
                    <a:lstStyle/>
                    <a:p>
                      <a:pPr marL="0" marR="0" algn="ctr">
                        <a:lnSpc>
                          <a:spcPct val="107000"/>
                        </a:lnSpc>
                        <a:spcBef>
                          <a:spcPts val="0"/>
                        </a:spcBef>
                        <a:spcAft>
                          <a:spcPts val="0"/>
                        </a:spcAft>
                      </a:pPr>
                      <a:r>
                        <a:rPr lang="en-IN" sz="1050" b="1">
                          <a:solidFill>
                            <a:srgbClr val="FF0000"/>
                          </a:solidFill>
                          <a:effectLst/>
                        </a:rPr>
                        <a:t>26</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b="1">
                          <a:solidFill>
                            <a:srgbClr val="FF0000"/>
                          </a:solidFill>
                          <a:effectLst/>
                        </a:rPr>
                        <a:t>BEITL805</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l">
                        <a:lnSpc>
                          <a:spcPct val="107000"/>
                        </a:lnSpc>
                        <a:spcBef>
                          <a:spcPts val="0"/>
                        </a:spcBef>
                        <a:spcAft>
                          <a:spcPts val="0"/>
                        </a:spcAft>
                      </a:pPr>
                      <a:r>
                        <a:rPr lang="en-IN" sz="1050" b="1">
                          <a:solidFill>
                            <a:srgbClr val="FF0000"/>
                          </a:solidFill>
                          <a:effectLst/>
                        </a:rPr>
                        <a:t>Elective – II(Cloud Computing)</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ctr"/>
                </a:tc>
                <a:tc>
                  <a:txBody>
                    <a:bodyPr/>
                    <a:lstStyle/>
                    <a:p>
                      <a:pPr marL="0" marR="0" algn="ctr">
                        <a:lnSpc>
                          <a:spcPct val="107000"/>
                        </a:lnSpc>
                        <a:spcBef>
                          <a:spcPts val="0"/>
                        </a:spcBef>
                        <a:spcAft>
                          <a:spcPts val="0"/>
                        </a:spcAft>
                      </a:pPr>
                      <a:r>
                        <a:rPr lang="en-IN" sz="1050" b="1">
                          <a:solidFill>
                            <a:srgbClr val="FF0000"/>
                          </a:solidFill>
                          <a:effectLst/>
                        </a:rPr>
                        <a:t>H</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a:solidFill>
                            <a:srgbClr val="FF0000"/>
                          </a:solidFill>
                          <a:effectLst/>
                        </a:rPr>
                        <a:t>H</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a:solidFill>
                            <a:srgbClr val="FF0000"/>
                          </a:solidFill>
                          <a:effectLst/>
                        </a:rPr>
                        <a:t>L</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a:solidFill>
                            <a:srgbClr val="FF0000"/>
                          </a:solidFill>
                          <a:effectLst/>
                        </a:rPr>
                        <a:t>H</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a:solidFill>
                            <a:srgbClr val="FF0000"/>
                          </a:solidFill>
                          <a:effectLst/>
                        </a:rPr>
                        <a:t>H</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dirty="0" smtClean="0">
                          <a:solidFill>
                            <a:srgbClr val="FF0000"/>
                          </a:solidFill>
                          <a:effectLst/>
                        </a:rPr>
                        <a:t>L</a:t>
                      </a:r>
                      <a:endParaRPr lang="en-US" sz="105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dirty="0" smtClean="0">
                          <a:solidFill>
                            <a:srgbClr val="FF0000"/>
                          </a:solidFill>
                          <a:effectLst/>
                        </a:rPr>
                        <a:t>H</a:t>
                      </a:r>
                      <a:endParaRPr lang="en-US" sz="105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a:solidFill>
                            <a:srgbClr val="FF0000"/>
                          </a:solidFill>
                          <a:effectLst/>
                        </a:rPr>
                        <a:t>M</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dirty="0" smtClean="0">
                          <a:solidFill>
                            <a:srgbClr val="FF0000"/>
                          </a:solidFill>
                          <a:effectLst/>
                          <a:latin typeface="+mn-lt"/>
                          <a:ea typeface="+mn-ea"/>
                          <a:cs typeface="+mn-cs"/>
                        </a:rPr>
                        <a:t>H</a:t>
                      </a:r>
                      <a:endParaRPr lang="en-US" sz="105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a:solidFill>
                            <a:srgbClr val="FF0000"/>
                          </a:solidFill>
                          <a:effectLst/>
                        </a:rPr>
                        <a:t>L</a:t>
                      </a:r>
                      <a:endParaRPr lang="en-US" sz="1050" b="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nchor="b"/>
                </a:tc>
                <a:tc>
                  <a:txBody>
                    <a:bodyPr/>
                    <a:lstStyle/>
                    <a:p>
                      <a:pPr marL="0" marR="0" algn="ctr">
                        <a:lnSpc>
                          <a:spcPct val="107000"/>
                        </a:lnSpc>
                        <a:spcBef>
                          <a:spcPts val="0"/>
                        </a:spcBef>
                        <a:spcAft>
                          <a:spcPts val="0"/>
                        </a:spcAft>
                      </a:pPr>
                      <a:r>
                        <a:rPr lang="en-IN" sz="1050" b="1" dirty="0" smtClean="0">
                          <a:solidFill>
                            <a:srgbClr val="FF0000"/>
                          </a:solidFill>
                          <a:effectLst/>
                          <a:latin typeface="+mn-lt"/>
                          <a:ea typeface="+mn-ea"/>
                          <a:cs typeface="+mn-cs"/>
                        </a:rPr>
                        <a:t>H</a:t>
                      </a:r>
                      <a:endParaRPr lang="en-US" sz="105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c>
                  <a:txBody>
                    <a:bodyPr/>
                    <a:lstStyle/>
                    <a:p>
                      <a:pPr marL="0" marR="0" algn="ctr">
                        <a:lnSpc>
                          <a:spcPct val="107000"/>
                        </a:lnSpc>
                        <a:spcBef>
                          <a:spcPts val="0"/>
                        </a:spcBef>
                        <a:spcAft>
                          <a:spcPts val="0"/>
                        </a:spcAft>
                      </a:pPr>
                      <a:r>
                        <a:rPr lang="en-IN" sz="1050" b="1" dirty="0">
                          <a:solidFill>
                            <a:srgbClr val="FF0000"/>
                          </a:solidFill>
                          <a:effectLst/>
                        </a:rPr>
                        <a:t>L</a:t>
                      </a:r>
                      <a:endParaRPr lang="en-US" sz="105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717" marR="12717" marT="0" marB="0"/>
                </a:tc>
              </a:tr>
            </a:tbl>
          </a:graphicData>
        </a:graphic>
      </p:graphicFrame>
    </p:spTree>
    <p:extLst>
      <p:ext uri="{BB962C8B-B14F-4D97-AF65-F5344CB8AC3E}">
        <p14:creationId xmlns:p14="http://schemas.microsoft.com/office/powerpoint/2010/main" val="63376524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609398"/>
          </a:xfrm>
        </p:spPr>
        <p:txBody>
          <a:bodyPr/>
          <a:lstStyle/>
          <a:p>
            <a:r>
              <a:rPr lang="en-US" sz="4400" dirty="0" smtClean="0"/>
              <a:t>Attainment </a:t>
            </a:r>
            <a:r>
              <a:rPr lang="en-US" sz="4400" dirty="0"/>
              <a:t>of Programme Outcomes </a:t>
            </a:r>
          </a:p>
        </p:txBody>
      </p:sp>
      <p:graphicFrame>
        <p:nvGraphicFramePr>
          <p:cNvPr id="4" name="Diagram 3"/>
          <p:cNvGraphicFramePr/>
          <p:nvPr>
            <p:extLst>
              <p:ext uri="{D42A27DB-BD31-4B8C-83A1-F6EECF244321}">
                <p14:modId xmlns:p14="http://schemas.microsoft.com/office/powerpoint/2010/main" val="3962977404"/>
              </p:ext>
            </p:extLst>
          </p:nvPr>
        </p:nvGraphicFramePr>
        <p:xfrm>
          <a:off x="631065" y="719666"/>
          <a:ext cx="10277341" cy="5900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07684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261" y="223862"/>
            <a:ext cx="9808505" cy="1107996"/>
          </a:xfrm>
        </p:spPr>
        <p:txBody>
          <a:bodyPr/>
          <a:lstStyle/>
          <a:p>
            <a:r>
              <a:rPr lang="en-US" sz="4000" dirty="0"/>
              <a:t>E</a:t>
            </a:r>
            <a:r>
              <a:rPr lang="en-US" sz="4000" dirty="0" smtClean="0"/>
              <a:t>volution of PO Attainment Measurement  Framework</a:t>
            </a:r>
            <a:endParaRPr lang="en-US" sz="4000" dirty="0"/>
          </a:p>
        </p:txBody>
      </p:sp>
      <p:graphicFrame>
        <p:nvGraphicFramePr>
          <p:cNvPr id="3" name="Diagram 2"/>
          <p:cNvGraphicFramePr/>
          <p:nvPr>
            <p:extLst>
              <p:ext uri="{D42A27DB-BD31-4B8C-83A1-F6EECF244321}">
                <p14:modId xmlns:p14="http://schemas.microsoft.com/office/powerpoint/2010/main" val="293929413"/>
              </p:ext>
            </p:extLst>
          </p:nvPr>
        </p:nvGraphicFramePr>
        <p:xfrm>
          <a:off x="162826" y="223862"/>
          <a:ext cx="11847204" cy="6518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185360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Department Profile</a:t>
            </a:r>
            <a:endParaRPr lang="en-US" dirty="0"/>
          </a:p>
        </p:txBody>
      </p:sp>
      <p:sp>
        <p:nvSpPr>
          <p:cNvPr id="2" name="Subtitle 1"/>
          <p:cNvSpPr>
            <a:spLocks noGrp="1"/>
          </p:cNvSpPr>
          <p:nvPr>
            <p:ph type="subTitle" idx="1"/>
          </p:nvPr>
        </p:nvSpPr>
        <p:spPr/>
        <p:txBody>
          <a:bodyPr/>
          <a:lstStyle/>
          <a:p>
            <a:r>
              <a:rPr lang="en-US" dirty="0" smtClean="0"/>
              <a:t>UG Course</a:t>
            </a:r>
            <a:endParaRPr lang="en-US" dirty="0"/>
          </a:p>
        </p:txBody>
      </p:sp>
      <p:sp>
        <p:nvSpPr>
          <p:cNvPr id="3" name="Text Placeholder 2"/>
          <p:cNvSpPr>
            <a:spLocks noGrp="1"/>
          </p:cNvSpPr>
          <p:nvPr>
            <p:ph type="body" sz="quarter" idx="10"/>
          </p:nvPr>
        </p:nvSpPr>
        <p:spPr/>
        <p:txBody>
          <a:bodyPr/>
          <a:lstStyle/>
          <a:p>
            <a:r>
              <a:rPr lang="en-US" dirty="0" smtClean="0"/>
              <a:t>Information Technology </a:t>
            </a:r>
            <a:endParaRPr lang="en-US" dirty="0"/>
          </a:p>
        </p:txBody>
      </p:sp>
    </p:spTree>
    <p:extLst>
      <p:ext uri="{BB962C8B-B14F-4D97-AF65-F5344CB8AC3E}">
        <p14:creationId xmlns:p14="http://schemas.microsoft.com/office/powerpoint/2010/main" val="396286792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309" y="324135"/>
            <a:ext cx="8952298" cy="553998"/>
          </a:xfrm>
        </p:spPr>
        <p:txBody>
          <a:bodyPr/>
          <a:lstStyle/>
          <a:p>
            <a:r>
              <a:rPr lang="en-US" sz="4000" dirty="0" smtClean="0"/>
              <a:t>Attainment </a:t>
            </a:r>
            <a:r>
              <a:rPr lang="en-US" sz="4000" dirty="0"/>
              <a:t>of </a:t>
            </a:r>
            <a:r>
              <a:rPr lang="en-US" sz="4000" dirty="0" smtClean="0"/>
              <a:t>POs through Various Tools (AY 14-15)</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val="4119215299"/>
              </p:ext>
            </p:extLst>
          </p:nvPr>
        </p:nvGraphicFramePr>
        <p:xfrm>
          <a:off x="559557" y="1524001"/>
          <a:ext cx="11163868" cy="4441369"/>
        </p:xfrm>
        <a:graphic>
          <a:graphicData uri="http://schemas.openxmlformats.org/drawingml/2006/table">
            <a:tbl>
              <a:tblPr firstRow="1" firstCol="1" bandRow="1">
                <a:tableStyleId>{5C22544A-7EE6-4342-B048-85BDC9FD1C3A}</a:tableStyleId>
              </a:tblPr>
              <a:tblGrid>
                <a:gridCol w="1288982"/>
                <a:gridCol w="1179744"/>
                <a:gridCol w="1354522"/>
                <a:gridCol w="1572991"/>
                <a:gridCol w="1048659"/>
                <a:gridCol w="1048659"/>
                <a:gridCol w="1048659"/>
                <a:gridCol w="1297821"/>
                <a:gridCol w="1323831"/>
              </a:tblGrid>
              <a:tr h="1096777">
                <a:tc>
                  <a:txBody>
                    <a:bodyPr/>
                    <a:lstStyle/>
                    <a:p>
                      <a:pPr marL="0" marR="0" algn="ctr">
                        <a:lnSpc>
                          <a:spcPct val="107000"/>
                        </a:lnSpc>
                        <a:spcBef>
                          <a:spcPts val="0"/>
                        </a:spcBef>
                        <a:spcAft>
                          <a:spcPts val="0"/>
                        </a:spcAft>
                      </a:pPr>
                      <a:r>
                        <a:rPr lang="en-US" sz="1400" dirty="0">
                          <a:effectLst/>
                        </a:rPr>
                        <a:t>POs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University    Result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smtClean="0">
                          <a:effectLst/>
                        </a:rPr>
                        <a:t>Faculty Feedback</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accent6"/>
                    </a:solidFill>
                  </a:tcPr>
                </a:tc>
                <a:tc>
                  <a:txBody>
                    <a:bodyPr/>
                    <a:lstStyle/>
                    <a:p>
                      <a:pPr marL="0" marR="0" algn="ctr">
                        <a:lnSpc>
                          <a:spcPct val="107000"/>
                        </a:lnSpc>
                        <a:spcBef>
                          <a:spcPts val="0"/>
                        </a:spcBef>
                        <a:spcAft>
                          <a:spcPts val="0"/>
                        </a:spcAft>
                      </a:pPr>
                      <a:r>
                        <a:rPr lang="en-US" sz="1400" dirty="0" smtClean="0">
                          <a:effectLst/>
                        </a:rPr>
                        <a:t>Student Validation</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smtClean="0">
                          <a:effectLst/>
                        </a:rPr>
                        <a:t>Course Survey</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accent6"/>
                    </a:solidFill>
                  </a:tcPr>
                </a:tc>
                <a:tc>
                  <a:txBody>
                    <a:bodyPr/>
                    <a:lstStyle/>
                    <a:p>
                      <a:pPr marL="0" marR="0" algn="ctr">
                        <a:lnSpc>
                          <a:spcPct val="107000"/>
                        </a:lnSpc>
                        <a:spcBef>
                          <a:spcPts val="0"/>
                        </a:spcBef>
                        <a:spcAft>
                          <a:spcPts val="0"/>
                        </a:spcAft>
                      </a:pPr>
                      <a:r>
                        <a:rPr lang="en-US" sz="1400" dirty="0" smtClean="0">
                          <a:effectLst/>
                        </a:rPr>
                        <a:t>Project</a:t>
                      </a:r>
                    </a:p>
                    <a:p>
                      <a:pPr marL="0" marR="0" algn="ctr">
                        <a:lnSpc>
                          <a:spcPct val="107000"/>
                        </a:lnSpc>
                        <a:spcBef>
                          <a:spcPts val="0"/>
                        </a:spcBef>
                        <a:spcAft>
                          <a:spcPts val="0"/>
                        </a:spcAft>
                      </a:pPr>
                      <a:r>
                        <a:rPr lang="en-US" sz="1400" dirty="0" smtClean="0">
                          <a:effectLst/>
                        </a:rPr>
                        <a:t>Evaluation </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CO </a:t>
                      </a:r>
                      <a:r>
                        <a:rPr lang="en-US" sz="1200" dirty="0" smtClean="0">
                          <a:effectLst/>
                        </a:rPr>
                        <a:t>Attainment</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Exit Survey</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accent6"/>
                    </a:solidFill>
                  </a:tcPr>
                </a:tc>
                <a:tc>
                  <a:txBody>
                    <a:bodyPr/>
                    <a:lstStyle/>
                    <a:p>
                      <a:pPr marL="0" marR="0" algn="ctr">
                        <a:lnSpc>
                          <a:spcPct val="107000"/>
                        </a:lnSpc>
                        <a:spcBef>
                          <a:spcPts val="0"/>
                        </a:spcBef>
                        <a:spcAft>
                          <a:spcPts val="0"/>
                        </a:spcAft>
                      </a:pPr>
                      <a:r>
                        <a:rPr lang="en-US" sz="1400" dirty="0">
                          <a:effectLst/>
                        </a:rPr>
                        <a:t>Average Attainment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93.6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78.1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84.3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68.07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90.6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72.31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94.2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91.9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78.1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85.0</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100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69.46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92.1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87.25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94.6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92.5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78.9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88.3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69.73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91.8</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dirty="0">
                          <a:effectLst/>
                        </a:rPr>
                        <a:t>73.68</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94.1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91.8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78.2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85.9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22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66.22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91.8</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75.75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94.0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91.3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76.3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84.2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64.26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86.2</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71.42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95.4</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91.7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76.5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86.9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61.87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88.2</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72.30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95.8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94.0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80.4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86.6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63.37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85.0</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75.07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95.7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92.4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78.0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87.7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69.18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91.3</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76.37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96.6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92.3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dirty="0">
                          <a:effectLst/>
                        </a:rPr>
                        <a:t>78.5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86.9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100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71.41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93.7</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88.49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PO10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96.4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94.7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86.0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90.5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65.33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89.8</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74.66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PO11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95.5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76.9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86.2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70.15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80.7</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72.96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r h="278716">
                <a:tc>
                  <a:txBody>
                    <a:bodyPr/>
                    <a:lstStyle/>
                    <a:p>
                      <a:pPr marL="0" marR="0" algn="ctr">
                        <a:lnSpc>
                          <a:spcPct val="107000"/>
                        </a:lnSpc>
                        <a:spcBef>
                          <a:spcPts val="0"/>
                        </a:spcBef>
                        <a:spcAft>
                          <a:spcPts val="0"/>
                        </a:spcAft>
                      </a:pPr>
                      <a:r>
                        <a:rPr lang="en-US" sz="1400">
                          <a:effectLst/>
                        </a:rPr>
                        <a:t>PO12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a:effectLst/>
                        </a:rPr>
                        <a:t>96.9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92.0</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80.0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84.3</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a:effectLst/>
                        </a:rPr>
                        <a:t>100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71.95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c>
                  <a:txBody>
                    <a:bodyPr/>
                    <a:lstStyle/>
                    <a:p>
                      <a:pPr marL="0" marR="0" algn="ctr">
                        <a:lnSpc>
                          <a:spcPct val="107000"/>
                        </a:lnSpc>
                        <a:spcBef>
                          <a:spcPts val="0"/>
                        </a:spcBef>
                        <a:spcAft>
                          <a:spcPts val="0"/>
                        </a:spcAft>
                      </a:pPr>
                      <a:r>
                        <a:rPr lang="en-US" sz="1400" dirty="0">
                          <a:effectLst/>
                        </a:rPr>
                        <a:t>85.0</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solidFill>
                      <a:schemeClr val="bg1">
                        <a:lumMod val="95000"/>
                      </a:schemeClr>
                    </a:solidFill>
                  </a:tcPr>
                </a:tc>
                <a:tc>
                  <a:txBody>
                    <a:bodyPr/>
                    <a:lstStyle/>
                    <a:p>
                      <a:pPr marL="0" marR="0" algn="ctr">
                        <a:lnSpc>
                          <a:spcPct val="107000"/>
                        </a:lnSpc>
                        <a:spcBef>
                          <a:spcPts val="0"/>
                        </a:spcBef>
                        <a:spcAft>
                          <a:spcPts val="0"/>
                        </a:spcAft>
                      </a:pPr>
                      <a:r>
                        <a:rPr lang="en-US" sz="1400" dirty="0">
                          <a:effectLst/>
                        </a:rPr>
                        <a:t>87.15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3027" marR="53027" marT="0" marB="0" anchor="ctr"/>
                </a:tc>
              </a:tr>
            </a:tbl>
          </a:graphicData>
        </a:graphic>
      </p:graphicFrame>
    </p:spTree>
    <p:extLst>
      <p:ext uri="{BB962C8B-B14F-4D97-AF65-F5344CB8AC3E}">
        <p14:creationId xmlns:p14="http://schemas.microsoft.com/office/powerpoint/2010/main" val="85900074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8535" y="223825"/>
            <a:ext cx="9404391" cy="498598"/>
          </a:xfrm>
        </p:spPr>
        <p:txBody>
          <a:bodyPr/>
          <a:lstStyle/>
          <a:p>
            <a:r>
              <a:rPr lang="en-US" sz="3600" dirty="0"/>
              <a:t>Attainment of POs through Various Tools (</a:t>
            </a:r>
            <a:r>
              <a:rPr lang="en-US" sz="3600" dirty="0" smtClean="0"/>
              <a:t>2014-2015)</a:t>
            </a:r>
            <a:endParaRPr lang="en-US" sz="3600" dirty="0"/>
          </a:p>
        </p:txBody>
      </p:sp>
      <p:graphicFrame>
        <p:nvGraphicFramePr>
          <p:cNvPr id="3" name="Chart 2"/>
          <p:cNvGraphicFramePr>
            <a:graphicFrameLocks/>
          </p:cNvGraphicFramePr>
          <p:nvPr>
            <p:extLst>
              <p:ext uri="{D42A27DB-BD31-4B8C-83A1-F6EECF244321}">
                <p14:modId xmlns:p14="http://schemas.microsoft.com/office/powerpoint/2010/main" val="2583814838"/>
              </p:ext>
            </p:extLst>
          </p:nvPr>
        </p:nvGraphicFramePr>
        <p:xfrm>
          <a:off x="203200" y="899886"/>
          <a:ext cx="11467965" cy="5791199"/>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1582057" y="2002972"/>
            <a:ext cx="10247086"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auto">
          <a:xfrm>
            <a:off x="410155" y="6059607"/>
            <a:ext cx="11054053" cy="204716"/>
          </a:xfrm>
          <a:prstGeom prst="rect">
            <a:avLst/>
          </a:prstGeom>
          <a:solidFill>
            <a:schemeClr val="accent5">
              <a:alpha val="2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14326706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251" y="242248"/>
            <a:ext cx="9252549" cy="443198"/>
          </a:xfrm>
        </p:spPr>
        <p:txBody>
          <a:bodyPr/>
          <a:lstStyle/>
          <a:p>
            <a:r>
              <a:rPr lang="en-US" sz="3200" dirty="0"/>
              <a:t>Attainment of POs through Various </a:t>
            </a:r>
            <a:r>
              <a:rPr lang="en-US" sz="3200" dirty="0" smtClean="0"/>
              <a:t>Tools (2013-2014)</a:t>
            </a:r>
            <a:endParaRPr lang="en-US" sz="3200" dirty="0"/>
          </a:p>
        </p:txBody>
      </p:sp>
      <p:graphicFrame>
        <p:nvGraphicFramePr>
          <p:cNvPr id="3" name="Chart 2"/>
          <p:cNvGraphicFramePr>
            <a:graphicFrameLocks/>
          </p:cNvGraphicFramePr>
          <p:nvPr>
            <p:extLst>
              <p:ext uri="{D42A27DB-BD31-4B8C-83A1-F6EECF244321}">
                <p14:modId xmlns:p14="http://schemas.microsoft.com/office/powerpoint/2010/main" val="863629335"/>
              </p:ext>
            </p:extLst>
          </p:nvPr>
        </p:nvGraphicFramePr>
        <p:xfrm>
          <a:off x="519248" y="968991"/>
          <a:ext cx="11151917" cy="5806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814373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1218795"/>
          </a:xfrm>
        </p:spPr>
        <p:txBody>
          <a:bodyPr/>
          <a:lstStyle/>
          <a:p>
            <a:r>
              <a:rPr lang="en-US" sz="4400" dirty="0"/>
              <a:t>Attainment of POs through Various Tools (</a:t>
            </a:r>
            <a:r>
              <a:rPr lang="en-US" sz="4400" dirty="0" smtClean="0"/>
              <a:t>2012-2013)</a:t>
            </a:r>
            <a:endParaRPr lang="en-US" sz="4400" dirty="0"/>
          </a:p>
        </p:txBody>
      </p:sp>
      <p:graphicFrame>
        <p:nvGraphicFramePr>
          <p:cNvPr id="3" name="Chart 2"/>
          <p:cNvGraphicFramePr>
            <a:graphicFrameLocks/>
          </p:cNvGraphicFramePr>
          <p:nvPr>
            <p:extLst>
              <p:ext uri="{D42A27DB-BD31-4B8C-83A1-F6EECF244321}">
                <p14:modId xmlns:p14="http://schemas.microsoft.com/office/powerpoint/2010/main" val="3044467154"/>
              </p:ext>
            </p:extLst>
          </p:nvPr>
        </p:nvGraphicFramePr>
        <p:xfrm>
          <a:off x="362857" y="1360713"/>
          <a:ext cx="11466286" cy="5359401"/>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flipV="1">
            <a:off x="2073377" y="2661313"/>
            <a:ext cx="9513572" cy="11698"/>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bwMode="auto">
          <a:xfrm>
            <a:off x="555083" y="6389695"/>
            <a:ext cx="11141048" cy="215821"/>
          </a:xfrm>
          <a:prstGeom prst="rect">
            <a:avLst/>
          </a:prstGeom>
          <a:solidFill>
            <a:schemeClr val="accent5">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407839991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1107996"/>
          </a:xfrm>
        </p:spPr>
        <p:txBody>
          <a:bodyPr/>
          <a:lstStyle/>
          <a:p>
            <a:r>
              <a:rPr lang="en-US" sz="4000" dirty="0"/>
              <a:t>Attainment of POs through Various Tools (</a:t>
            </a:r>
            <a:r>
              <a:rPr lang="en-US" sz="4000" dirty="0" smtClean="0"/>
              <a:t>2011-2012)</a:t>
            </a:r>
            <a:endParaRPr lang="en-US" sz="4000" dirty="0"/>
          </a:p>
        </p:txBody>
      </p:sp>
      <p:graphicFrame>
        <p:nvGraphicFramePr>
          <p:cNvPr id="3" name="Chart 2"/>
          <p:cNvGraphicFramePr>
            <a:graphicFrameLocks/>
          </p:cNvGraphicFramePr>
          <p:nvPr>
            <p:extLst>
              <p:ext uri="{D42A27DB-BD31-4B8C-83A1-F6EECF244321}">
                <p14:modId xmlns:p14="http://schemas.microsoft.com/office/powerpoint/2010/main" val="2622615179"/>
              </p:ext>
            </p:extLst>
          </p:nvPr>
        </p:nvGraphicFramePr>
        <p:xfrm>
          <a:off x="449943" y="1400097"/>
          <a:ext cx="11321141" cy="5356746"/>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2496457" y="2481943"/>
            <a:ext cx="9085943"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bwMode="auto">
          <a:xfrm>
            <a:off x="759799" y="6048501"/>
            <a:ext cx="10822601" cy="218371"/>
          </a:xfrm>
          <a:prstGeom prst="rect">
            <a:avLst/>
          </a:prstGeom>
          <a:solidFill>
            <a:schemeClr val="accent5">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71572034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900" y="255896"/>
            <a:ext cx="9061480" cy="609398"/>
          </a:xfrm>
        </p:spPr>
        <p:txBody>
          <a:bodyPr/>
          <a:lstStyle/>
          <a:p>
            <a:r>
              <a:rPr lang="en-US" sz="4400" dirty="0"/>
              <a:t>Attainment of </a:t>
            </a:r>
            <a:r>
              <a:rPr lang="en-US" sz="4400" dirty="0" smtClean="0"/>
              <a:t>POs (Summary </a:t>
            </a:r>
            <a:r>
              <a:rPr lang="en-US" sz="4400" dirty="0" smtClean="0"/>
              <a:t>4 </a:t>
            </a:r>
            <a:r>
              <a:rPr lang="en-US" sz="4400" dirty="0" smtClean="0"/>
              <a:t>AY)</a:t>
            </a:r>
            <a:endParaRPr lang="en-US" sz="4400" dirty="0"/>
          </a:p>
        </p:txBody>
      </p:sp>
      <p:graphicFrame>
        <p:nvGraphicFramePr>
          <p:cNvPr id="4" name="Chart 3"/>
          <p:cNvGraphicFramePr>
            <a:graphicFrameLocks/>
          </p:cNvGraphicFramePr>
          <p:nvPr>
            <p:extLst>
              <p:ext uri="{D42A27DB-BD31-4B8C-83A1-F6EECF244321}">
                <p14:modId xmlns:p14="http://schemas.microsoft.com/office/powerpoint/2010/main" val="1544112860"/>
              </p:ext>
            </p:extLst>
          </p:nvPr>
        </p:nvGraphicFramePr>
        <p:xfrm>
          <a:off x="561121" y="1190170"/>
          <a:ext cx="10987313" cy="5566229"/>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301348" y="2656113"/>
            <a:ext cx="10247086"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bwMode="auto">
          <a:xfrm>
            <a:off x="733983" y="6117663"/>
            <a:ext cx="10641587" cy="254107"/>
          </a:xfrm>
          <a:prstGeom prst="rect">
            <a:avLst/>
          </a:prstGeom>
          <a:solidFill>
            <a:schemeClr val="accent5">
              <a:alpha val="2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410162380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970" y="228601"/>
            <a:ext cx="9965195" cy="553998"/>
          </a:xfrm>
        </p:spPr>
        <p:txBody>
          <a:bodyPr/>
          <a:lstStyle/>
          <a:p>
            <a:r>
              <a:rPr lang="en-US" sz="4000" dirty="0"/>
              <a:t>Correlation of PEOs with PO ( From Criteria II)</a:t>
            </a:r>
          </a:p>
        </p:txBody>
      </p:sp>
      <p:graphicFrame>
        <p:nvGraphicFramePr>
          <p:cNvPr id="4" name="Table 3"/>
          <p:cNvGraphicFramePr>
            <a:graphicFrameLocks noGrp="1"/>
          </p:cNvGraphicFramePr>
          <p:nvPr>
            <p:extLst>
              <p:ext uri="{D42A27DB-BD31-4B8C-83A1-F6EECF244321}">
                <p14:modId xmlns:p14="http://schemas.microsoft.com/office/powerpoint/2010/main" val="3201739045"/>
              </p:ext>
            </p:extLst>
          </p:nvPr>
        </p:nvGraphicFramePr>
        <p:xfrm>
          <a:off x="727522" y="2178701"/>
          <a:ext cx="10943643" cy="3142808"/>
        </p:xfrm>
        <a:graphic>
          <a:graphicData uri="http://schemas.openxmlformats.org/drawingml/2006/table">
            <a:tbl>
              <a:tblPr firstRow="1" firstCol="1" bandRow="1">
                <a:tableStyleId>{5C22544A-7EE6-4342-B048-85BDC9FD1C3A}</a:tableStyleId>
              </a:tblPr>
              <a:tblGrid>
                <a:gridCol w="714197"/>
                <a:gridCol w="660474"/>
                <a:gridCol w="756332"/>
                <a:gridCol w="756332"/>
                <a:gridCol w="756332"/>
                <a:gridCol w="756332"/>
                <a:gridCol w="756332"/>
                <a:gridCol w="756332"/>
                <a:gridCol w="756332"/>
                <a:gridCol w="756332"/>
                <a:gridCol w="756332"/>
                <a:gridCol w="728944"/>
                <a:gridCol w="793020"/>
                <a:gridCol w="1240020"/>
              </a:tblGrid>
              <a:tr h="224748">
                <a:tc>
                  <a:txBody>
                    <a:bodyPr/>
                    <a:lstStyle/>
                    <a:p>
                      <a:pPr marL="0" marR="0">
                        <a:lnSpc>
                          <a:spcPct val="115000"/>
                        </a:lnSpc>
                        <a:spcBef>
                          <a:spcPts val="0"/>
                        </a:spcBef>
                        <a:spcAft>
                          <a:spcPts val="0"/>
                        </a:spcAft>
                      </a:pPr>
                      <a:r>
                        <a:rPr lang="en-US" sz="1100" dirty="0">
                          <a:effectLst/>
                        </a:rPr>
                        <a:t>POs</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2</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PO 3</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5</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6</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7</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8</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9</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dirty="0">
                          <a:effectLst/>
                        </a:rPr>
                        <a:t>PO10</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11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PO 12</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1100">
                          <a:effectLst/>
                        </a:rPr>
                        <a:t>Avg. Achievement</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r>
              <a:tr h="321242">
                <a:tc>
                  <a:txBody>
                    <a:bodyPr/>
                    <a:lstStyle/>
                    <a:p>
                      <a:pPr marL="0" marR="0">
                        <a:lnSpc>
                          <a:spcPct val="115000"/>
                        </a:lnSpc>
                        <a:spcBef>
                          <a:spcPts val="0"/>
                        </a:spcBef>
                        <a:spcAft>
                          <a:spcPts val="0"/>
                        </a:spcAft>
                      </a:pPr>
                      <a:r>
                        <a:rPr lang="en-US" sz="1100">
                          <a:effectLst/>
                        </a:rPr>
                        <a:t>PEOs</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370974">
                <a:tc>
                  <a:txBody>
                    <a:bodyPr/>
                    <a:lstStyle/>
                    <a:p>
                      <a:pPr marL="0" marR="0" algn="ctr">
                        <a:lnSpc>
                          <a:spcPct val="115000"/>
                        </a:lnSpc>
                        <a:spcBef>
                          <a:spcPts val="0"/>
                        </a:spcBef>
                        <a:spcAft>
                          <a:spcPts val="0"/>
                        </a:spcAft>
                      </a:pPr>
                      <a:r>
                        <a:rPr lang="en-US" sz="1100">
                          <a:effectLst/>
                        </a:rPr>
                        <a:t>PEO 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dirty="0">
                          <a:effectLst/>
                        </a:rPr>
                        <a:t>79.74</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82.27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82.04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82.94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82.18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algn="ctr" fontAlgn="b"/>
                      <a:r>
                        <a:rPr lang="en-US" sz="1600" b="0" i="0" u="none" strike="noStrike" dirty="0" smtClean="0">
                          <a:solidFill>
                            <a:schemeClr val="tx1"/>
                          </a:solidFill>
                          <a:effectLst/>
                          <a:latin typeface="Calibri" panose="020F0502020204030204" pitchFamily="34" charset="0"/>
                        </a:rPr>
                        <a:t>81.90</a:t>
                      </a:r>
                      <a:endParaRPr lang="en-US" sz="1600" b="0" i="0" u="none" strike="noStrike" dirty="0">
                        <a:solidFill>
                          <a:schemeClr val="tx1"/>
                        </a:solidFill>
                        <a:effectLst/>
                        <a:latin typeface="Calibri" panose="020F0502020204030204" pitchFamily="34" charset="0"/>
                      </a:endParaRPr>
                    </a:p>
                  </a:txBody>
                  <a:tcPr marL="9525" marR="9525" marT="9525" marB="0" anchor="b"/>
                </a:tc>
              </a:tr>
              <a:tr h="370974">
                <a:tc>
                  <a:txBody>
                    <a:bodyPr/>
                    <a:lstStyle/>
                    <a:p>
                      <a:pPr marL="0" marR="0" algn="ctr">
                        <a:lnSpc>
                          <a:spcPct val="115000"/>
                        </a:lnSpc>
                        <a:spcBef>
                          <a:spcPts val="0"/>
                        </a:spcBef>
                        <a:spcAft>
                          <a:spcPts val="0"/>
                        </a:spcAft>
                      </a:pPr>
                      <a:r>
                        <a:rPr lang="en-US" sz="1100">
                          <a:effectLst/>
                        </a:rPr>
                        <a:t>PEO 2</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dirty="0">
                          <a:effectLst/>
                        </a:rPr>
                        <a:t>81.49</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82.04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82.94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82.18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algn="ctr" fontAlgn="b"/>
                      <a:r>
                        <a:rPr lang="en-US" sz="1600" b="0" i="0" u="none" strike="noStrike">
                          <a:solidFill>
                            <a:schemeClr val="tx1"/>
                          </a:solidFill>
                          <a:effectLst/>
                          <a:latin typeface="Calibri" panose="020F0502020204030204" pitchFamily="34" charset="0"/>
                        </a:rPr>
                        <a:t>82.23</a:t>
                      </a:r>
                    </a:p>
                  </a:txBody>
                  <a:tcPr marL="9525" marR="9525" marT="9525" marB="0" anchor="b"/>
                </a:tc>
              </a:tr>
              <a:tr h="370974">
                <a:tc>
                  <a:txBody>
                    <a:bodyPr/>
                    <a:lstStyle/>
                    <a:p>
                      <a:pPr marL="0" marR="0" algn="ctr">
                        <a:lnSpc>
                          <a:spcPct val="115000"/>
                        </a:lnSpc>
                        <a:spcBef>
                          <a:spcPts val="0"/>
                        </a:spcBef>
                        <a:spcAft>
                          <a:spcPts val="0"/>
                        </a:spcAft>
                      </a:pPr>
                      <a:r>
                        <a:rPr lang="en-US" sz="1100">
                          <a:effectLst/>
                        </a:rPr>
                        <a:t>PEO 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79.74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dirty="0">
                          <a:effectLst/>
                        </a:rPr>
                        <a:t>82.27</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dirty="0">
                          <a:effectLst/>
                        </a:rPr>
                        <a:t>81.49</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91.67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79.39</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89.93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algn="ctr" fontAlgn="b"/>
                      <a:r>
                        <a:rPr lang="en-US" sz="1600" b="0" i="0" u="none" strike="noStrike">
                          <a:solidFill>
                            <a:schemeClr val="tx1"/>
                          </a:solidFill>
                          <a:effectLst/>
                          <a:latin typeface="Calibri" panose="020F0502020204030204" pitchFamily="34" charset="0"/>
                        </a:rPr>
                        <a:t>83.89</a:t>
                      </a:r>
                    </a:p>
                  </a:txBody>
                  <a:tcPr marL="9525" marR="9525" marT="9525" marB="0" anchor="b"/>
                </a:tc>
              </a:tr>
              <a:tr h="370974">
                <a:tc>
                  <a:txBody>
                    <a:bodyPr/>
                    <a:lstStyle/>
                    <a:p>
                      <a:pPr marL="0" marR="0" algn="ctr">
                        <a:lnSpc>
                          <a:spcPct val="115000"/>
                        </a:lnSpc>
                        <a:spcBef>
                          <a:spcPts val="0"/>
                        </a:spcBef>
                        <a:spcAft>
                          <a:spcPts val="0"/>
                        </a:spcAft>
                      </a:pPr>
                      <a:r>
                        <a:rPr lang="en-US" sz="1100">
                          <a:effectLst/>
                        </a:rPr>
                        <a:t>PEO 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79.74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82.27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82.04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dirty="0">
                          <a:effectLst/>
                        </a:rPr>
                        <a:t>82.94</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79.88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91.67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79.39</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89.93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82.18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algn="ctr" fontAlgn="b"/>
                      <a:r>
                        <a:rPr lang="en-US" sz="1600" b="0" i="0" u="none" strike="noStrike" dirty="0">
                          <a:solidFill>
                            <a:schemeClr val="tx1"/>
                          </a:solidFill>
                          <a:effectLst/>
                          <a:latin typeface="Calibri" panose="020F0502020204030204" pitchFamily="34" charset="0"/>
                        </a:rPr>
                        <a:t>83.28</a:t>
                      </a:r>
                    </a:p>
                  </a:txBody>
                  <a:tcPr marL="9525" marR="9525" marT="9525" marB="0" anchor="b"/>
                </a:tc>
              </a:tr>
              <a:tr h="370974">
                <a:tc>
                  <a:txBody>
                    <a:bodyPr/>
                    <a:lstStyle/>
                    <a:p>
                      <a:pPr marL="0" marR="0" algn="ctr">
                        <a:lnSpc>
                          <a:spcPct val="115000"/>
                        </a:lnSpc>
                        <a:spcBef>
                          <a:spcPts val="0"/>
                        </a:spcBef>
                        <a:spcAft>
                          <a:spcPts val="0"/>
                        </a:spcAft>
                      </a:pPr>
                      <a:r>
                        <a:rPr lang="en-US" sz="1100">
                          <a:effectLst/>
                        </a:rPr>
                        <a:t>PEO 5</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80.34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dirty="0">
                          <a:effectLst/>
                        </a:rPr>
                        <a:t>79.88</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dirty="0">
                          <a:effectLst/>
                        </a:rPr>
                        <a:t>91.67</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79.39</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89.93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82.18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algn="ctr" fontAlgn="b"/>
                      <a:r>
                        <a:rPr lang="en-US" sz="1600" b="0" i="0" u="none" strike="noStrike" dirty="0">
                          <a:solidFill>
                            <a:schemeClr val="tx1"/>
                          </a:solidFill>
                          <a:effectLst/>
                          <a:latin typeface="Calibri" panose="020F0502020204030204" pitchFamily="34" charset="0"/>
                        </a:rPr>
                        <a:t>83.71</a:t>
                      </a:r>
                    </a:p>
                  </a:txBody>
                  <a:tcPr marL="9525" marR="9525" marT="9525" marB="0" anchor="b"/>
                </a:tc>
              </a:tr>
              <a:tr h="370974">
                <a:tc>
                  <a:txBody>
                    <a:bodyPr/>
                    <a:lstStyle/>
                    <a:p>
                      <a:pPr marL="0" marR="0" algn="ctr">
                        <a:lnSpc>
                          <a:spcPct val="115000"/>
                        </a:lnSpc>
                        <a:spcBef>
                          <a:spcPts val="0"/>
                        </a:spcBef>
                        <a:spcAft>
                          <a:spcPts val="0"/>
                        </a:spcAft>
                      </a:pPr>
                      <a:r>
                        <a:rPr lang="en-US" sz="1100">
                          <a:effectLst/>
                        </a:rPr>
                        <a:t>PEO 6</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79.74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82.27</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81.49</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82.94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80.34</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79.88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dirty="0">
                          <a:effectLst/>
                        </a:rPr>
                        <a:t>89.93</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a:effectLst/>
                        </a:rPr>
                        <a:t>82.18</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algn="ctr" fontAlgn="b"/>
                      <a:r>
                        <a:rPr lang="en-US" sz="1600" b="0" i="0" u="none" strike="noStrike" dirty="0">
                          <a:solidFill>
                            <a:schemeClr val="tx1"/>
                          </a:solidFill>
                          <a:effectLst/>
                          <a:latin typeface="Calibri" panose="020F0502020204030204" pitchFamily="34" charset="0"/>
                        </a:rPr>
                        <a:t>82.41</a:t>
                      </a:r>
                    </a:p>
                  </a:txBody>
                  <a:tcPr marL="9525" marR="9525" marT="9525" marB="0" anchor="b"/>
                </a:tc>
              </a:tr>
              <a:tr h="370974">
                <a:tc>
                  <a:txBody>
                    <a:bodyPr/>
                    <a:lstStyle/>
                    <a:p>
                      <a:pPr marL="0" marR="0" algn="ctr">
                        <a:lnSpc>
                          <a:spcPct val="115000"/>
                        </a:lnSpc>
                        <a:spcBef>
                          <a:spcPts val="0"/>
                        </a:spcBef>
                        <a:spcAft>
                          <a:spcPts val="0"/>
                        </a:spcAft>
                      </a:pPr>
                      <a:r>
                        <a:rPr lang="en-US" sz="1100">
                          <a:effectLst/>
                        </a:rPr>
                        <a:t>PEO 7</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dirty="0">
                          <a:effectLst/>
                        </a:rPr>
                        <a:t>91.67</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79.39</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r">
                        <a:lnSpc>
                          <a:spcPct val="115000"/>
                        </a:lnSpc>
                        <a:spcBef>
                          <a:spcPts val="0"/>
                        </a:spcBef>
                        <a:spcAft>
                          <a:spcPts val="0"/>
                        </a:spcAft>
                      </a:pPr>
                      <a:r>
                        <a:rPr lang="en-US" sz="1200">
                          <a:effectLst/>
                        </a:rPr>
                        <a:t>89.93</a:t>
                      </a:r>
                      <a:endParaRPr lang="en-US" sz="18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tc>
                <a:tc>
                  <a:txBody>
                    <a:bodyPr/>
                    <a:lstStyle/>
                    <a:p>
                      <a:pPr marL="0" marR="0" algn="r">
                        <a:lnSpc>
                          <a:spcPct val="115000"/>
                        </a:lnSpc>
                        <a:spcBef>
                          <a:spcPts val="0"/>
                        </a:spcBef>
                        <a:spcAft>
                          <a:spcPts val="0"/>
                        </a:spcAft>
                      </a:pPr>
                      <a:r>
                        <a:rPr lang="en-US" sz="1200" dirty="0">
                          <a:effectLst/>
                        </a:rPr>
                        <a:t>82.18</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b"/>
                </a:tc>
                <a:tc>
                  <a:txBody>
                    <a:bodyPr/>
                    <a:lstStyle/>
                    <a:p>
                      <a:pPr algn="ctr" fontAlgn="b"/>
                      <a:r>
                        <a:rPr lang="en-US" sz="1600" b="0" i="0" u="none" strike="noStrike" dirty="0">
                          <a:solidFill>
                            <a:schemeClr val="tx1"/>
                          </a:solidFill>
                          <a:effectLst/>
                          <a:latin typeface="Calibri" panose="020F0502020204030204" pitchFamily="34" charset="0"/>
                        </a:rPr>
                        <a:t>85.83</a:t>
                      </a:r>
                    </a:p>
                  </a:txBody>
                  <a:tcPr marL="9525" marR="9525" marT="9525" marB="0" anchor="b"/>
                </a:tc>
              </a:tr>
            </a:tbl>
          </a:graphicData>
        </a:graphic>
      </p:graphicFrame>
    </p:spTree>
    <p:extLst>
      <p:ext uri="{BB962C8B-B14F-4D97-AF65-F5344CB8AC3E}">
        <p14:creationId xmlns:p14="http://schemas.microsoft.com/office/powerpoint/2010/main" val="117555173"/>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252" y="214953"/>
            <a:ext cx="9088776" cy="1218795"/>
          </a:xfrm>
        </p:spPr>
        <p:txBody>
          <a:bodyPr/>
          <a:lstStyle/>
          <a:p>
            <a:r>
              <a:rPr lang="en-US" sz="4400" dirty="0"/>
              <a:t>Course Components &amp; PEO Achievement </a:t>
            </a:r>
            <a:r>
              <a:rPr lang="en-US" sz="4400" dirty="0" smtClean="0"/>
              <a:t>Summary </a:t>
            </a:r>
            <a:endParaRPr lang="en-US" sz="4400" dirty="0"/>
          </a:p>
        </p:txBody>
      </p:sp>
      <p:graphicFrame>
        <p:nvGraphicFramePr>
          <p:cNvPr id="4" name="Table 3"/>
          <p:cNvGraphicFramePr>
            <a:graphicFrameLocks noGrp="1"/>
          </p:cNvGraphicFramePr>
          <p:nvPr>
            <p:extLst>
              <p:ext uri="{D42A27DB-BD31-4B8C-83A1-F6EECF244321}">
                <p14:modId xmlns:p14="http://schemas.microsoft.com/office/powerpoint/2010/main" val="2565326576"/>
              </p:ext>
            </p:extLst>
          </p:nvPr>
        </p:nvGraphicFramePr>
        <p:xfrm>
          <a:off x="1009934" y="1897593"/>
          <a:ext cx="9389659" cy="3738931"/>
        </p:xfrm>
        <a:graphic>
          <a:graphicData uri="http://schemas.openxmlformats.org/drawingml/2006/table">
            <a:tbl>
              <a:tblPr firstRow="1" firstCol="1" bandRow="1">
                <a:tableStyleId>{5C22544A-7EE6-4342-B048-85BDC9FD1C3A}</a:tableStyleId>
              </a:tblPr>
              <a:tblGrid>
                <a:gridCol w="1090719"/>
                <a:gridCol w="1917976"/>
                <a:gridCol w="2207783"/>
                <a:gridCol w="1991745"/>
                <a:gridCol w="2181436"/>
              </a:tblGrid>
              <a:tr h="1605304">
                <a:tc>
                  <a:txBody>
                    <a:bodyPr/>
                    <a:lstStyle/>
                    <a:p>
                      <a:pPr marL="0" marR="0" algn="ctr">
                        <a:lnSpc>
                          <a:spcPct val="115000"/>
                        </a:lnSpc>
                        <a:spcBef>
                          <a:spcPts val="0"/>
                        </a:spcBef>
                        <a:spcAft>
                          <a:spcPts val="0"/>
                        </a:spcAft>
                      </a:pPr>
                      <a:r>
                        <a:rPr lang="en-US" sz="1400" dirty="0">
                          <a:effectLst/>
                        </a:rPr>
                        <a:t>PEOs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dirty="0">
                          <a:effectLst/>
                        </a:rPr>
                        <a:t>% contribution of curriculum to PEOs</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a:effectLst/>
                        </a:rPr>
                        <a:t>% Contribution of the Campus connect &amp;bridge course  to the PEOs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a:effectLst/>
                        </a:rPr>
                        <a:t>% Contribution of Co-curricular activity to PEOs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tc>
                <a:tc>
                  <a:txBody>
                    <a:bodyPr/>
                    <a:lstStyle/>
                    <a:p>
                      <a:pPr marL="0" marR="0" algn="ctr">
                        <a:lnSpc>
                          <a:spcPct val="115000"/>
                        </a:lnSpc>
                        <a:spcBef>
                          <a:spcPts val="0"/>
                        </a:spcBef>
                        <a:spcAft>
                          <a:spcPts val="0"/>
                        </a:spcAft>
                      </a:pPr>
                      <a:r>
                        <a:rPr lang="en-US" sz="1400" dirty="0">
                          <a:effectLst/>
                        </a:rPr>
                        <a:t>Average Achievement of the </a:t>
                      </a:r>
                      <a:r>
                        <a:rPr lang="en-US" sz="1400" dirty="0" smtClean="0">
                          <a:effectLst/>
                        </a:rPr>
                        <a:t>PEOs through PO Attainment (CR2)</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ctr">
                    <a:solidFill>
                      <a:schemeClr val="accent6"/>
                    </a:solidFill>
                  </a:tcPr>
                </a:tc>
              </a:tr>
              <a:tr h="311628">
                <a:tc>
                  <a:txBody>
                    <a:bodyPr/>
                    <a:lstStyle/>
                    <a:p>
                      <a:pPr marL="0" marR="0">
                        <a:lnSpc>
                          <a:spcPct val="115000"/>
                        </a:lnSpc>
                        <a:spcBef>
                          <a:spcPts val="0"/>
                        </a:spcBef>
                        <a:spcAft>
                          <a:spcPts val="0"/>
                        </a:spcAft>
                      </a:pPr>
                      <a:r>
                        <a:rPr lang="en-US" sz="1400">
                          <a:effectLst/>
                        </a:rPr>
                        <a:t>PEO 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34.8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38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81.71</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r h="311628">
                <a:tc>
                  <a:txBody>
                    <a:bodyPr/>
                    <a:lstStyle/>
                    <a:p>
                      <a:pPr marL="0" marR="0">
                        <a:lnSpc>
                          <a:spcPct val="115000"/>
                        </a:lnSpc>
                        <a:spcBef>
                          <a:spcPts val="0"/>
                        </a:spcBef>
                        <a:spcAft>
                          <a:spcPts val="0"/>
                        </a:spcAft>
                      </a:pPr>
                      <a:r>
                        <a:rPr lang="en-US" sz="1400">
                          <a:effectLst/>
                        </a:rPr>
                        <a:t>PEO 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81.4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82.16</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r h="311628">
                <a:tc>
                  <a:txBody>
                    <a:bodyPr/>
                    <a:lstStyle/>
                    <a:p>
                      <a:pPr marL="0" marR="0">
                        <a:lnSpc>
                          <a:spcPct val="115000"/>
                        </a:lnSpc>
                        <a:spcBef>
                          <a:spcPts val="0"/>
                        </a:spcBef>
                        <a:spcAft>
                          <a:spcPts val="0"/>
                        </a:spcAft>
                      </a:pPr>
                      <a:r>
                        <a:rPr lang="en-US" sz="1400">
                          <a:effectLst/>
                        </a:rPr>
                        <a:t>PEO 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91.8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38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83.57</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r h="311628">
                <a:tc>
                  <a:txBody>
                    <a:bodyPr/>
                    <a:lstStyle/>
                    <a:p>
                      <a:pPr marL="0" marR="0">
                        <a:lnSpc>
                          <a:spcPct val="115000"/>
                        </a:lnSpc>
                        <a:spcBef>
                          <a:spcPts val="0"/>
                        </a:spcBef>
                        <a:spcAft>
                          <a:spcPts val="0"/>
                        </a:spcAft>
                      </a:pPr>
                      <a:r>
                        <a:rPr lang="en-US" sz="1400">
                          <a:effectLst/>
                        </a:rPr>
                        <a:t>PEO 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65.2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smtClean="0">
                          <a:effectLst/>
                          <a:latin typeface="+mn-lt"/>
                          <a:ea typeface="+mn-ea"/>
                          <a:cs typeface="+mn-cs"/>
                        </a:rPr>
                        <a:t>NQ</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83.07</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r h="311628">
                <a:tc>
                  <a:txBody>
                    <a:bodyPr/>
                    <a:lstStyle/>
                    <a:p>
                      <a:pPr marL="0" marR="0">
                        <a:lnSpc>
                          <a:spcPct val="115000"/>
                        </a:lnSpc>
                        <a:spcBef>
                          <a:spcPts val="0"/>
                        </a:spcBef>
                        <a:spcAft>
                          <a:spcPts val="0"/>
                        </a:spcAft>
                      </a:pPr>
                      <a:r>
                        <a:rPr lang="en-US" sz="1400">
                          <a:effectLst/>
                        </a:rPr>
                        <a:t>PEO 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64.0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94.20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83.63</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r h="311628">
                <a:tc>
                  <a:txBody>
                    <a:bodyPr/>
                    <a:lstStyle/>
                    <a:p>
                      <a:pPr marL="0" marR="0">
                        <a:lnSpc>
                          <a:spcPct val="115000"/>
                        </a:lnSpc>
                        <a:spcBef>
                          <a:spcPts val="0"/>
                        </a:spcBef>
                        <a:spcAft>
                          <a:spcPts val="0"/>
                        </a:spcAft>
                      </a:pPr>
                      <a:r>
                        <a:rPr lang="en-US" sz="1400">
                          <a:effectLst/>
                        </a:rPr>
                        <a:t>PEO 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60.5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87.77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62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82.25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r h="263859">
                <a:tc>
                  <a:txBody>
                    <a:bodyPr/>
                    <a:lstStyle/>
                    <a:p>
                      <a:pPr marL="0" marR="0">
                        <a:lnSpc>
                          <a:spcPct val="115000"/>
                        </a:lnSpc>
                        <a:spcBef>
                          <a:spcPts val="0"/>
                        </a:spcBef>
                        <a:spcAft>
                          <a:spcPts val="0"/>
                        </a:spcAft>
                      </a:pPr>
                      <a:r>
                        <a:rPr lang="en-US" sz="1400">
                          <a:effectLst/>
                        </a:rPr>
                        <a:t>PEO 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8.20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65.75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a:effectLst/>
                        </a:rPr>
                        <a:t>75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tc>
                <a:tc>
                  <a:txBody>
                    <a:bodyPr/>
                    <a:lstStyle/>
                    <a:p>
                      <a:pPr marL="0" marR="0" algn="ctr">
                        <a:lnSpc>
                          <a:spcPct val="115000"/>
                        </a:lnSpc>
                        <a:spcBef>
                          <a:spcPts val="0"/>
                        </a:spcBef>
                        <a:spcAft>
                          <a:spcPts val="0"/>
                        </a:spcAft>
                      </a:pPr>
                      <a:r>
                        <a:rPr lang="en-US" sz="1400" dirty="0">
                          <a:effectLst/>
                        </a:rPr>
                        <a:t>85.84</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63027" marR="63027" marT="0" marB="0" anchor="b">
                    <a:solidFill>
                      <a:schemeClr val="bg1">
                        <a:lumMod val="85000"/>
                      </a:schemeClr>
                    </a:solidFill>
                  </a:tcPr>
                </a:tc>
              </a:tr>
            </a:tbl>
          </a:graphicData>
        </a:graphic>
      </p:graphicFrame>
    </p:spTree>
    <p:extLst>
      <p:ext uri="{BB962C8B-B14F-4D97-AF65-F5344CB8AC3E}">
        <p14:creationId xmlns:p14="http://schemas.microsoft.com/office/powerpoint/2010/main" val="138862610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498598"/>
          </a:xfrm>
        </p:spPr>
        <p:txBody>
          <a:bodyPr/>
          <a:lstStyle/>
          <a:p>
            <a:r>
              <a:rPr lang="en-US" sz="3600" dirty="0"/>
              <a:t>PEO Achievement </a:t>
            </a:r>
            <a:r>
              <a:rPr lang="en-US" sz="3600" dirty="0" smtClean="0"/>
              <a:t>Summary for Four AY</a:t>
            </a:r>
            <a:endParaRPr lang="en-US" sz="3600" dirty="0"/>
          </a:p>
        </p:txBody>
      </p:sp>
      <p:graphicFrame>
        <p:nvGraphicFramePr>
          <p:cNvPr id="3" name="Chart 2"/>
          <p:cNvGraphicFramePr>
            <a:graphicFrameLocks/>
          </p:cNvGraphicFramePr>
          <p:nvPr>
            <p:extLst>
              <p:ext uri="{D42A27DB-BD31-4B8C-83A1-F6EECF244321}">
                <p14:modId xmlns:p14="http://schemas.microsoft.com/office/powerpoint/2010/main" val="1034751758"/>
              </p:ext>
            </p:extLst>
          </p:nvPr>
        </p:nvGraphicFramePr>
        <p:xfrm>
          <a:off x="434715" y="1379095"/>
          <a:ext cx="11047751" cy="505168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bwMode="auto">
          <a:xfrm>
            <a:off x="10097056" y="4283427"/>
            <a:ext cx="1184259" cy="1663935"/>
          </a:xfrm>
          <a:prstGeom prst="rect">
            <a:avLst/>
          </a:prstGeom>
          <a:solidFill>
            <a:schemeClr val="accent5">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 name="Rectangle 4"/>
          <p:cNvSpPr/>
          <p:nvPr/>
        </p:nvSpPr>
        <p:spPr bwMode="auto">
          <a:xfrm>
            <a:off x="1600795" y="5692493"/>
            <a:ext cx="8514440" cy="254869"/>
          </a:xfrm>
          <a:prstGeom prst="rect">
            <a:avLst/>
          </a:prstGeom>
          <a:solidFill>
            <a:schemeClr val="accent2">
              <a:alpha val="3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8805764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9617" y="1447800"/>
            <a:ext cx="6427069" cy="1523494"/>
          </a:xfrm>
        </p:spPr>
        <p:txBody>
          <a:bodyPr/>
          <a:lstStyle/>
          <a:p>
            <a:r>
              <a:rPr lang="en-US" dirty="0"/>
              <a:t>Curriculum Design and Revision, and Program Specific </a:t>
            </a:r>
            <a:r>
              <a:rPr lang="en-US" dirty="0" smtClean="0"/>
              <a:t>Criteria</a:t>
            </a:r>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8979282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717" y="311701"/>
            <a:ext cx="9225253" cy="664797"/>
          </a:xfrm>
        </p:spPr>
        <p:txBody>
          <a:bodyPr/>
          <a:lstStyle/>
          <a:p>
            <a:r>
              <a:rPr lang="en-US" sz="4800" dirty="0" smtClean="0">
                <a:solidFill>
                  <a:srgbClr val="002060"/>
                </a:solidFill>
              </a:rPr>
              <a:t>Department Highlights</a:t>
            </a:r>
            <a:endParaRPr lang="en-US" sz="4800" dirty="0">
              <a:solidFill>
                <a:srgbClr val="002060"/>
              </a:solidFill>
            </a:endParaRP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597040685"/>
              </p:ext>
            </p:extLst>
          </p:nvPr>
        </p:nvGraphicFramePr>
        <p:xfrm>
          <a:off x="756313" y="976498"/>
          <a:ext cx="10914852" cy="4722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5396" y="4779382"/>
            <a:ext cx="2305769" cy="1839819"/>
          </a:xfrm>
          <a:prstGeom prst="rect">
            <a:avLst/>
          </a:prstGeom>
        </p:spPr>
      </p:pic>
    </p:spTree>
    <p:extLst>
      <p:ext uri="{BB962C8B-B14F-4D97-AF65-F5344CB8AC3E}">
        <p14:creationId xmlns:p14="http://schemas.microsoft.com/office/powerpoint/2010/main" val="591970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Program Specific Criteria</a:t>
            </a:r>
            <a:endParaRPr lang="en-US" dirty="0"/>
          </a:p>
        </p:txBody>
      </p:sp>
      <p:graphicFrame>
        <p:nvGraphicFramePr>
          <p:cNvPr id="6" name="Diagram 5"/>
          <p:cNvGraphicFramePr/>
          <p:nvPr>
            <p:extLst>
              <p:ext uri="{D42A27DB-BD31-4B8C-83A1-F6EECF244321}">
                <p14:modId xmlns:p14="http://schemas.microsoft.com/office/powerpoint/2010/main" val="1224573469"/>
              </p:ext>
            </p:extLst>
          </p:nvPr>
        </p:nvGraphicFramePr>
        <p:xfrm>
          <a:off x="2031206" y="111891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682032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049834256"/>
              </p:ext>
            </p:extLst>
          </p:nvPr>
        </p:nvGraphicFramePr>
        <p:xfrm>
          <a:off x="451007" y="191068"/>
          <a:ext cx="11419468" cy="6333272"/>
        </p:xfrm>
        <a:graphic>
          <a:graphicData uri="http://schemas.openxmlformats.org/drawingml/2006/table">
            <a:tbl>
              <a:tblPr firstRow="1" firstCol="1" bandRow="1">
                <a:tableStyleId>{93296810-A885-4BE3-A3E7-6D5BEEA58F35}</a:tableStyleId>
              </a:tblPr>
              <a:tblGrid>
                <a:gridCol w="351971"/>
                <a:gridCol w="1610558"/>
                <a:gridCol w="4196607"/>
                <a:gridCol w="3220313"/>
                <a:gridCol w="1048347"/>
                <a:gridCol w="991672"/>
              </a:tblGrid>
              <a:tr h="384862">
                <a:tc>
                  <a:txBody>
                    <a:bodyPr/>
                    <a:lstStyle/>
                    <a:p>
                      <a:pPr marL="0" marR="0" algn="ctr">
                        <a:lnSpc>
                          <a:spcPct val="115000"/>
                        </a:lnSpc>
                        <a:spcBef>
                          <a:spcPts val="0"/>
                        </a:spcBef>
                        <a:spcAft>
                          <a:spcPts val="0"/>
                        </a:spcAft>
                      </a:pPr>
                      <a:r>
                        <a:rPr lang="en-US" sz="1000" dirty="0">
                          <a:effectLst/>
                        </a:rPr>
                        <a:t>Sr. No.</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nchor="ctr"/>
                </a:tc>
                <a:tc>
                  <a:txBody>
                    <a:bodyPr/>
                    <a:lstStyle/>
                    <a:p>
                      <a:pPr marL="0" marR="0" algn="ctr">
                        <a:lnSpc>
                          <a:spcPct val="115000"/>
                        </a:lnSpc>
                        <a:spcBef>
                          <a:spcPts val="0"/>
                        </a:spcBef>
                        <a:spcAft>
                          <a:spcPts val="1000"/>
                        </a:spcAft>
                      </a:pPr>
                      <a:r>
                        <a:rPr lang="en-US" sz="1100">
                          <a:effectLst/>
                        </a:rPr>
                        <a:t>Programme Specific Criterion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nchor="ctr"/>
                </a:tc>
                <a:tc>
                  <a:txBody>
                    <a:bodyPr/>
                    <a:lstStyle/>
                    <a:p>
                      <a:pPr marL="0" marR="0" algn="ctr">
                        <a:lnSpc>
                          <a:spcPct val="115000"/>
                        </a:lnSpc>
                        <a:spcBef>
                          <a:spcPts val="0"/>
                        </a:spcBef>
                        <a:spcAft>
                          <a:spcPts val="1000"/>
                        </a:spcAft>
                      </a:pPr>
                      <a:r>
                        <a:rPr lang="en-US" sz="1100">
                          <a:effectLst/>
                        </a:rPr>
                        <a:t>References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nchor="ctr"/>
                </a:tc>
                <a:tc>
                  <a:txBody>
                    <a:bodyPr/>
                    <a:lstStyle/>
                    <a:p>
                      <a:pPr marL="0" marR="0" algn="ctr">
                        <a:lnSpc>
                          <a:spcPct val="115000"/>
                        </a:lnSpc>
                        <a:spcBef>
                          <a:spcPts val="0"/>
                        </a:spcBef>
                        <a:spcAft>
                          <a:spcPts val="1000"/>
                        </a:spcAft>
                      </a:pPr>
                      <a:r>
                        <a:rPr lang="en-US" sz="1100">
                          <a:effectLst/>
                        </a:rPr>
                        <a:t>Program Curricular Components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nchor="ctr"/>
                </a:tc>
                <a:tc>
                  <a:txBody>
                    <a:bodyPr/>
                    <a:lstStyle/>
                    <a:p>
                      <a:pPr marL="0" marR="0" algn="ctr">
                        <a:lnSpc>
                          <a:spcPct val="115000"/>
                        </a:lnSpc>
                        <a:spcBef>
                          <a:spcPts val="0"/>
                        </a:spcBef>
                        <a:spcAft>
                          <a:spcPts val="1000"/>
                        </a:spcAft>
                      </a:pPr>
                      <a:r>
                        <a:rPr lang="en-US" sz="1100">
                          <a:effectLst/>
                        </a:rPr>
                        <a:t>PO</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nchor="ctr"/>
                </a:tc>
                <a:tc>
                  <a:txBody>
                    <a:bodyPr/>
                    <a:lstStyle/>
                    <a:p>
                      <a:pPr marL="0" marR="0" algn="ctr">
                        <a:lnSpc>
                          <a:spcPct val="115000"/>
                        </a:lnSpc>
                        <a:spcBef>
                          <a:spcPts val="0"/>
                        </a:spcBef>
                        <a:spcAft>
                          <a:spcPts val="1000"/>
                        </a:spcAft>
                      </a:pPr>
                      <a:r>
                        <a:rPr lang="en-US" sz="1100" dirty="0">
                          <a:effectLst/>
                        </a:rPr>
                        <a:t>PEO</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nchor="ctr"/>
                </a:tc>
              </a:tr>
              <a:tr h="1084635">
                <a:tc>
                  <a:txBody>
                    <a:bodyPr/>
                    <a:lstStyle/>
                    <a:p>
                      <a:pPr marL="0" marR="0" algn="just">
                        <a:lnSpc>
                          <a:spcPct val="115000"/>
                        </a:lnSpc>
                        <a:spcBef>
                          <a:spcPts val="0"/>
                        </a:spcBef>
                        <a:spcAft>
                          <a:spcPts val="1000"/>
                        </a:spcAft>
                      </a:pPr>
                      <a:r>
                        <a:rPr lang="en-US" sz="1000">
                          <a:effectLst/>
                        </a:rPr>
                        <a:t>1</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lnSpc>
                          <a:spcPct val="115000"/>
                        </a:lnSpc>
                        <a:spcBef>
                          <a:spcPts val="0"/>
                        </a:spcBef>
                        <a:spcAft>
                          <a:spcPts val="1000"/>
                        </a:spcAft>
                      </a:pPr>
                      <a:r>
                        <a:rPr lang="en-US" sz="1000" dirty="0">
                          <a:effectLst/>
                        </a:rPr>
                        <a:t>Curriculum must include fundamentals ideas in areas such as Computing and Electronics to expose and develop fundamental notions.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indent="-11430" algn="just">
                        <a:spcBef>
                          <a:spcPts val="0"/>
                        </a:spcBef>
                        <a:spcAft>
                          <a:spcPts val="0"/>
                        </a:spcAft>
                      </a:pPr>
                      <a:r>
                        <a:rPr lang="en-US" sz="1000" dirty="0">
                          <a:effectLst/>
                        </a:rPr>
                        <a:t>REF1:Chapter 2 Computer Engineering as a Discipline</a:t>
                      </a:r>
                    </a:p>
                    <a:p>
                      <a:pPr marL="0" marR="0" indent="-11430" algn="just">
                        <a:spcBef>
                          <a:spcPts val="0"/>
                        </a:spcBef>
                        <a:spcAft>
                          <a:spcPts val="0"/>
                        </a:spcAft>
                      </a:pPr>
                      <a:r>
                        <a:rPr lang="en-US" sz="1000" dirty="0">
                          <a:effectLst/>
                        </a:rPr>
                        <a:t>REF2: Criteria for Accrediting Engineering Programs: GENERAL CRITERIA FOR BACCALAUREATE LEVEL PROGRAMS,  Program Criteria for Electrical, Computer, and Similarly named Engineering Programs (Page-11 )</a:t>
                      </a:r>
                    </a:p>
                    <a:p>
                      <a:pPr marL="0" marR="0" indent="-11430" algn="just">
                        <a:spcBef>
                          <a:spcPts val="0"/>
                        </a:spcBef>
                        <a:spcAft>
                          <a:spcPts val="0"/>
                        </a:spcAft>
                      </a:pPr>
                      <a:r>
                        <a:rPr lang="en-US" sz="1000" dirty="0">
                          <a:effectLst/>
                        </a:rPr>
                        <a:t>REF3: Knowledge Areas: Page-28-29, Introductory Courses: Pathways Through, Programming Focus.  </a:t>
                      </a:r>
                      <a:endParaRPr lang="en-US" sz="10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indent="-11430" algn="just">
                        <a:spcBef>
                          <a:spcPts val="0"/>
                        </a:spcBef>
                        <a:spcAft>
                          <a:spcPts val="0"/>
                        </a:spcAft>
                      </a:pPr>
                      <a:r>
                        <a:rPr lang="en-US" sz="1000">
                          <a:effectLst/>
                        </a:rPr>
                        <a:t>The Curriculum includes the course under Computing area like Data Structures, Object Oriented Programming, Open Source Technology, Web Programming, SPA etc. The Courses under Electronics area includes Digital Signal and Image Processing, Analog and Digital Circuits, Principles of Analog &amp; Digital Communication </a:t>
                      </a:r>
                      <a:endParaRPr lang="en-US" sz="10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indent="-11430" algn="just">
                        <a:spcBef>
                          <a:spcPts val="0"/>
                        </a:spcBef>
                        <a:spcAft>
                          <a:spcPts val="0"/>
                        </a:spcAft>
                      </a:pPr>
                      <a:r>
                        <a:rPr lang="en-US" sz="1200">
                          <a:effectLst/>
                        </a:rPr>
                        <a:t>PO1 , PO2</a:t>
                      </a:r>
                    </a:p>
                    <a:p>
                      <a:pPr marL="0" marR="0" indent="-11430" algn="just">
                        <a:spcBef>
                          <a:spcPts val="0"/>
                        </a:spcBef>
                        <a:spcAft>
                          <a:spcPts val="0"/>
                        </a:spcAft>
                      </a:pPr>
                      <a:r>
                        <a:rPr lang="en-US" sz="1200">
                          <a:effectLst/>
                        </a:rPr>
                        <a:t> </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indent="-11430" algn="just">
                        <a:spcBef>
                          <a:spcPts val="0"/>
                        </a:spcBef>
                        <a:spcAft>
                          <a:spcPts val="0"/>
                        </a:spcAft>
                      </a:pPr>
                      <a:r>
                        <a:rPr lang="en-US" sz="1200">
                          <a:effectLst/>
                        </a:rPr>
                        <a:t>PEO1</a:t>
                      </a:r>
                    </a:p>
                    <a:p>
                      <a:pPr marL="0" marR="0" indent="-11430" algn="just">
                        <a:spcBef>
                          <a:spcPts val="0"/>
                        </a:spcBef>
                        <a:spcAft>
                          <a:spcPts val="0"/>
                        </a:spcAft>
                      </a:pPr>
                      <a:r>
                        <a:rPr lang="en-US" sz="1200">
                          <a:effectLst/>
                        </a:rPr>
                        <a:t> </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r>
              <a:tr h="754528">
                <a:tc>
                  <a:txBody>
                    <a:bodyPr/>
                    <a:lstStyle/>
                    <a:p>
                      <a:pPr marL="0" marR="0" algn="just">
                        <a:lnSpc>
                          <a:spcPct val="115000"/>
                        </a:lnSpc>
                        <a:spcBef>
                          <a:spcPts val="0"/>
                        </a:spcBef>
                        <a:spcAft>
                          <a:spcPts val="1000"/>
                        </a:spcAft>
                      </a:pPr>
                      <a:r>
                        <a:rPr lang="en-US" sz="1000">
                          <a:effectLst/>
                        </a:rPr>
                        <a:t>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spcBef>
                          <a:spcPts val="0"/>
                        </a:spcBef>
                        <a:spcAft>
                          <a:spcPts val="0"/>
                        </a:spcAft>
                      </a:pPr>
                      <a:r>
                        <a:rPr lang="en-US" sz="1000">
                          <a:effectLst/>
                        </a:rPr>
                        <a:t>Mathematics through differential and integral calculus</a:t>
                      </a:r>
                    </a:p>
                    <a:p>
                      <a:pPr marL="0" marR="0" algn="just">
                        <a:lnSpc>
                          <a:spcPct val="115000"/>
                        </a:lnSpc>
                        <a:spcBef>
                          <a:spcPts val="0"/>
                        </a:spcBef>
                        <a:spcAft>
                          <a:spcPts val="1000"/>
                        </a:spcAft>
                      </a:pPr>
                      <a:r>
                        <a:rPr lang="en-US" sz="1000">
                          <a:effectLst/>
                        </a:rPr>
                        <a:t>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spcBef>
                          <a:spcPts val="0"/>
                        </a:spcBef>
                        <a:spcAft>
                          <a:spcPts val="0"/>
                        </a:spcAft>
                      </a:pPr>
                      <a:r>
                        <a:rPr lang="en-US" sz="1000" dirty="0">
                          <a:effectLst/>
                        </a:rPr>
                        <a:t>REF1:Criterion 5.Curriculum Pg-4, Program Criteria for Electrical, Computer, and Similarly named Engineering Programs pg-11</a:t>
                      </a:r>
                    </a:p>
                    <a:p>
                      <a:pPr marL="0" marR="0">
                        <a:spcBef>
                          <a:spcPts val="0"/>
                        </a:spcBef>
                        <a:spcAft>
                          <a:spcPts val="0"/>
                        </a:spcAft>
                      </a:pPr>
                      <a:r>
                        <a:rPr lang="en-US" sz="1000" dirty="0">
                          <a:effectLst/>
                        </a:rPr>
                        <a:t>REF2:Chapter 2 Principles,Chapter6: Institutional Challenges pg-52</a:t>
                      </a:r>
                    </a:p>
                    <a:p>
                      <a:pPr marL="0" marR="0" algn="just">
                        <a:spcBef>
                          <a:spcPts val="0"/>
                        </a:spcBef>
                        <a:spcAft>
                          <a:spcPts val="0"/>
                        </a:spcAft>
                      </a:pPr>
                      <a:r>
                        <a:rPr lang="en-US" sz="1000" dirty="0">
                          <a:effectLst/>
                        </a:rPr>
                        <a:t> </a:t>
                      </a:r>
                      <a:endParaRPr lang="en-US" sz="10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45720" marR="0" algn="just">
                        <a:spcBef>
                          <a:spcPts val="0"/>
                        </a:spcBef>
                        <a:spcAft>
                          <a:spcPts val="0"/>
                        </a:spcAft>
                      </a:pPr>
                      <a:r>
                        <a:rPr lang="en-US" sz="1000">
                          <a:effectLst/>
                        </a:rPr>
                        <a:t>The Curriculum includes Applied Mathematics I, Applied Mathematics II, Applied Mathematics III and Applied Mathematics IV to meet this specific criterion</a:t>
                      </a:r>
                      <a:endParaRPr lang="en-US" sz="10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45720" marR="0" algn="just">
                        <a:spcBef>
                          <a:spcPts val="0"/>
                        </a:spcBef>
                        <a:spcAft>
                          <a:spcPts val="0"/>
                        </a:spcAft>
                      </a:pPr>
                      <a:r>
                        <a:rPr lang="en-US" sz="1200">
                          <a:effectLst/>
                        </a:rPr>
                        <a:t>PO1</a:t>
                      </a:r>
                    </a:p>
                    <a:p>
                      <a:pPr marL="45720" marR="0" algn="just">
                        <a:spcBef>
                          <a:spcPts val="0"/>
                        </a:spcBef>
                        <a:spcAft>
                          <a:spcPts val="0"/>
                        </a:spcAft>
                      </a:pPr>
                      <a:r>
                        <a:rPr lang="en-US" sz="1200">
                          <a:effectLst/>
                        </a:rPr>
                        <a:t>PO2</a:t>
                      </a:r>
                    </a:p>
                    <a:p>
                      <a:pPr marL="45720" marR="0" algn="just">
                        <a:spcBef>
                          <a:spcPts val="0"/>
                        </a:spcBef>
                        <a:spcAft>
                          <a:spcPts val="0"/>
                        </a:spcAft>
                      </a:pPr>
                      <a:r>
                        <a:rPr lang="en-US" sz="1200">
                          <a:effectLst/>
                        </a:rPr>
                        <a:t>PO4</a:t>
                      </a:r>
                    </a:p>
                    <a:p>
                      <a:pPr marL="45720" marR="0" algn="just">
                        <a:spcBef>
                          <a:spcPts val="0"/>
                        </a:spcBef>
                        <a:spcAft>
                          <a:spcPts val="0"/>
                        </a:spcAft>
                      </a:pPr>
                      <a:r>
                        <a:rPr lang="en-US" sz="1200">
                          <a:effectLst/>
                        </a:rPr>
                        <a:t> </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45720" marR="0" algn="just">
                        <a:spcBef>
                          <a:spcPts val="0"/>
                        </a:spcBef>
                        <a:spcAft>
                          <a:spcPts val="0"/>
                        </a:spcAft>
                      </a:pPr>
                      <a:r>
                        <a:rPr lang="en-US" sz="1200">
                          <a:effectLst/>
                        </a:rPr>
                        <a:t>PEO1, PEO 4</a:t>
                      </a:r>
                    </a:p>
                    <a:p>
                      <a:pPr marL="45720" marR="0" algn="just">
                        <a:spcBef>
                          <a:spcPts val="0"/>
                        </a:spcBef>
                        <a:spcAft>
                          <a:spcPts val="0"/>
                        </a:spcAft>
                      </a:pPr>
                      <a:r>
                        <a:rPr lang="en-US" sz="1200">
                          <a:effectLst/>
                        </a:rPr>
                        <a:t> </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r>
              <a:tr h="776036">
                <a:tc>
                  <a:txBody>
                    <a:bodyPr/>
                    <a:lstStyle/>
                    <a:p>
                      <a:pPr marL="0" marR="0" algn="just">
                        <a:lnSpc>
                          <a:spcPct val="115000"/>
                        </a:lnSpc>
                        <a:spcBef>
                          <a:spcPts val="0"/>
                        </a:spcBef>
                        <a:spcAft>
                          <a:spcPts val="0"/>
                        </a:spcAft>
                      </a:pPr>
                      <a:r>
                        <a:rPr lang="en-US" sz="1000">
                          <a:effectLst/>
                        </a:rPr>
                        <a:t>3</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lnSpc>
                          <a:spcPct val="115000"/>
                        </a:lnSpc>
                        <a:spcBef>
                          <a:spcPts val="0"/>
                        </a:spcBef>
                        <a:spcAft>
                          <a:spcPts val="0"/>
                        </a:spcAft>
                      </a:pPr>
                      <a:r>
                        <a:rPr lang="en-US" sz="1000" dirty="0" smtClean="0">
                          <a:effectLst/>
                        </a:rPr>
                        <a:t>Sciences(defined as biological, chemical, or physical science</a:t>
                      </a:r>
                    </a:p>
                    <a:p>
                      <a:pPr marL="0" marR="0" algn="just">
                        <a:lnSpc>
                          <a:spcPct val="115000"/>
                        </a:lnSpc>
                        <a:spcBef>
                          <a:spcPts val="0"/>
                        </a:spcBef>
                        <a:spcAft>
                          <a:spcPts val="0"/>
                        </a:spcAft>
                      </a:pP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45720" marR="0">
                        <a:spcBef>
                          <a:spcPts val="0"/>
                        </a:spcBef>
                        <a:spcAft>
                          <a:spcPts val="0"/>
                        </a:spcAft>
                      </a:pPr>
                      <a:r>
                        <a:rPr lang="en-US" sz="1000" dirty="0">
                          <a:effectLst/>
                        </a:rPr>
                        <a:t>REF2: Criterion 5.  Curriculum Page-4, Program Criteria for</a:t>
                      </a:r>
                    </a:p>
                    <a:p>
                      <a:pPr marL="45720" marR="0" algn="just">
                        <a:spcBef>
                          <a:spcPts val="0"/>
                        </a:spcBef>
                        <a:spcAft>
                          <a:spcPts val="0"/>
                        </a:spcAft>
                      </a:pPr>
                      <a:r>
                        <a:rPr lang="en-US" sz="1000" dirty="0">
                          <a:effectLst/>
                        </a:rPr>
                        <a:t>Electrical, Computer, and Similarly named Engineering Programs (Page-11 )</a:t>
                      </a:r>
                      <a:endParaRPr lang="en-US" sz="10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000">
                          <a:effectLst/>
                        </a:rPr>
                        <a:t>The Curriculum includes Applied Chemistry I and Applied Physics I in Semester I and Applied Physics II and Applied Chemistry II in Semester II and thus meets the program specific criterion</a:t>
                      </a:r>
                      <a:endParaRPr lang="en-US" sz="10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200">
                          <a:effectLst/>
                        </a:rPr>
                        <a:t>PO1</a:t>
                      </a:r>
                    </a:p>
                    <a:p>
                      <a:pPr marL="0" marR="0" algn="just">
                        <a:spcBef>
                          <a:spcPts val="0"/>
                        </a:spcBef>
                        <a:spcAft>
                          <a:spcPts val="0"/>
                        </a:spcAft>
                      </a:pPr>
                      <a:r>
                        <a:rPr lang="en-US" sz="1200">
                          <a:effectLst/>
                        </a:rPr>
                        <a:t>PO2</a:t>
                      </a:r>
                    </a:p>
                    <a:p>
                      <a:pPr marL="0" marR="0" algn="just">
                        <a:spcBef>
                          <a:spcPts val="0"/>
                        </a:spcBef>
                        <a:spcAft>
                          <a:spcPts val="0"/>
                        </a:spcAft>
                      </a:pPr>
                      <a:r>
                        <a:rPr lang="en-US" sz="1200">
                          <a:effectLst/>
                        </a:rPr>
                        <a:t>PO4</a:t>
                      </a:r>
                    </a:p>
                    <a:p>
                      <a:pPr marL="0" marR="0" algn="just">
                        <a:spcBef>
                          <a:spcPts val="0"/>
                        </a:spcBef>
                        <a:spcAft>
                          <a:spcPts val="0"/>
                        </a:spcAft>
                      </a:pPr>
                      <a:r>
                        <a:rPr lang="en-US" sz="1200">
                          <a:effectLst/>
                        </a:rPr>
                        <a:t>PO7</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200">
                          <a:effectLst/>
                        </a:rPr>
                        <a:t>PEO 1 , PEO 5</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r>
              <a:tr h="1100354">
                <a:tc>
                  <a:txBody>
                    <a:bodyPr/>
                    <a:lstStyle/>
                    <a:p>
                      <a:pPr marL="0" marR="0" algn="just">
                        <a:lnSpc>
                          <a:spcPct val="115000"/>
                        </a:lnSpc>
                        <a:spcBef>
                          <a:spcPts val="0"/>
                        </a:spcBef>
                        <a:spcAft>
                          <a:spcPts val="1000"/>
                        </a:spcAft>
                      </a:pPr>
                      <a:r>
                        <a:rPr lang="en-US" sz="1000">
                          <a:effectLst/>
                        </a:rPr>
                        <a:t>4</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lnSpc>
                          <a:spcPct val="115000"/>
                        </a:lnSpc>
                        <a:spcBef>
                          <a:spcPts val="0"/>
                        </a:spcBef>
                        <a:spcAft>
                          <a:spcPts val="1000"/>
                        </a:spcAft>
                      </a:pPr>
                      <a:r>
                        <a:rPr lang="en-US" sz="1000">
                          <a:effectLst/>
                        </a:rPr>
                        <a:t>Engineering topics necessary to includes and provide the definition of engineering design</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spcBef>
                          <a:spcPts val="0"/>
                        </a:spcBef>
                        <a:spcAft>
                          <a:spcPts val="0"/>
                        </a:spcAft>
                      </a:pPr>
                      <a:r>
                        <a:rPr lang="en-US" sz="1000" dirty="0">
                          <a:effectLst/>
                        </a:rPr>
                        <a:t> REF1: Chapter 5 Integration of Engineering Practice into the Computer Engineering Curriculum</a:t>
                      </a:r>
                    </a:p>
                    <a:p>
                      <a:pPr marL="45720" marR="0" algn="just">
                        <a:spcBef>
                          <a:spcPts val="0"/>
                        </a:spcBef>
                        <a:spcAft>
                          <a:spcPts val="0"/>
                        </a:spcAft>
                      </a:pPr>
                      <a:r>
                        <a:rPr lang="en-US" sz="1000" dirty="0">
                          <a:effectLst/>
                        </a:rPr>
                        <a:t>REF2:Criterion5. Curriculum Pg-4 Program Criteria for Electrical, Computer, and Similarly named Engineering Programs (Page-11 )</a:t>
                      </a:r>
                    </a:p>
                    <a:p>
                      <a:pPr marL="45720" marR="0">
                        <a:spcBef>
                          <a:spcPts val="0"/>
                        </a:spcBef>
                        <a:spcAft>
                          <a:spcPts val="0"/>
                        </a:spcAft>
                      </a:pPr>
                      <a:r>
                        <a:rPr lang="en-US" sz="1000" dirty="0">
                          <a:effectLst/>
                        </a:rPr>
                        <a:t>REF3: Chapter 5: Introductory Courses: Design Dimension Chapter 5: Introductory Courses- Programming Focus</a:t>
                      </a:r>
                      <a:endParaRPr lang="en-US" sz="10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000">
                          <a:effectLst/>
                        </a:rPr>
                        <a:t>The Curriculum for the programme includes courses like Software Engineering, Information Technology for Management of Enterprise, Computer Graphics &amp; Virtual Reality, Software Project Management and Software Testing &amp; Quality Assurance. Apart from these the students also have to implement a project in their final year of Engineering.</a:t>
                      </a:r>
                      <a:endParaRPr lang="en-US" sz="10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200">
                          <a:effectLst/>
                        </a:rPr>
                        <a:t>PO2 , PO3</a:t>
                      </a:r>
                    </a:p>
                    <a:p>
                      <a:pPr marL="0" marR="0" algn="just">
                        <a:spcBef>
                          <a:spcPts val="0"/>
                        </a:spcBef>
                        <a:spcAft>
                          <a:spcPts val="0"/>
                        </a:spcAft>
                      </a:pPr>
                      <a:r>
                        <a:rPr lang="en-US" sz="1200">
                          <a:effectLst/>
                        </a:rPr>
                        <a:t>PO4 , PO5</a:t>
                      </a:r>
                    </a:p>
                    <a:p>
                      <a:pPr marL="0" marR="0" algn="just">
                        <a:spcBef>
                          <a:spcPts val="0"/>
                        </a:spcBef>
                        <a:spcAft>
                          <a:spcPts val="0"/>
                        </a:spcAft>
                      </a:pPr>
                      <a:r>
                        <a:rPr lang="en-US" sz="1200">
                          <a:effectLst/>
                        </a:rPr>
                        <a:t>PO7, PO8</a:t>
                      </a:r>
                    </a:p>
                    <a:p>
                      <a:pPr marL="0" marR="0" algn="just">
                        <a:spcBef>
                          <a:spcPts val="0"/>
                        </a:spcBef>
                        <a:spcAft>
                          <a:spcPts val="0"/>
                        </a:spcAft>
                      </a:pPr>
                      <a:r>
                        <a:rPr lang="en-US" sz="1200">
                          <a:effectLst/>
                        </a:rPr>
                        <a:t>PO9, PO11</a:t>
                      </a:r>
                    </a:p>
                    <a:p>
                      <a:pPr marL="0" marR="0" algn="just">
                        <a:spcBef>
                          <a:spcPts val="0"/>
                        </a:spcBef>
                        <a:spcAft>
                          <a:spcPts val="0"/>
                        </a:spcAft>
                      </a:pPr>
                      <a:r>
                        <a:rPr lang="en-US" sz="1200">
                          <a:effectLst/>
                        </a:rPr>
                        <a:t>PO12</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200" dirty="0">
                          <a:effectLst/>
                        </a:rPr>
                        <a:t>PEO 1 , PEO 2</a:t>
                      </a:r>
                    </a:p>
                    <a:p>
                      <a:pPr marL="0" marR="0" algn="just">
                        <a:spcBef>
                          <a:spcPts val="0"/>
                        </a:spcBef>
                        <a:spcAft>
                          <a:spcPts val="0"/>
                        </a:spcAft>
                      </a:pPr>
                      <a:r>
                        <a:rPr lang="en-US" sz="1200" dirty="0">
                          <a:effectLst/>
                        </a:rPr>
                        <a:t>PEO 3, PEO 6</a:t>
                      </a:r>
                    </a:p>
                    <a:p>
                      <a:pPr marL="0" marR="0" algn="just">
                        <a:spcBef>
                          <a:spcPts val="0"/>
                        </a:spcBef>
                        <a:spcAft>
                          <a:spcPts val="0"/>
                        </a:spcAft>
                      </a:pPr>
                      <a:r>
                        <a:rPr lang="en-US" sz="1200" dirty="0">
                          <a:effectLst/>
                        </a:rPr>
                        <a:t> </a:t>
                      </a:r>
                      <a:endParaRPr lang="en-US" sz="12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r>
              <a:tr h="1084635">
                <a:tc>
                  <a:txBody>
                    <a:bodyPr/>
                    <a:lstStyle/>
                    <a:p>
                      <a:pPr marL="0" marR="0" algn="just">
                        <a:lnSpc>
                          <a:spcPct val="115000"/>
                        </a:lnSpc>
                        <a:spcBef>
                          <a:spcPts val="0"/>
                        </a:spcBef>
                        <a:spcAft>
                          <a:spcPts val="1000"/>
                        </a:spcAft>
                      </a:pPr>
                      <a:r>
                        <a:rPr lang="en-US" sz="1000">
                          <a:effectLst/>
                        </a:rPr>
                        <a:t>5</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lnSpc>
                          <a:spcPct val="115000"/>
                        </a:lnSpc>
                        <a:spcBef>
                          <a:spcPts val="0"/>
                        </a:spcBef>
                        <a:spcAft>
                          <a:spcPts val="1000"/>
                        </a:spcAft>
                      </a:pPr>
                      <a:r>
                        <a:rPr lang="en-US" sz="1000">
                          <a:effectLst/>
                        </a:rPr>
                        <a:t>The Role of Engineering Tools and Laboratory Experience.</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nSpc>
                          <a:spcPct val="115000"/>
                        </a:lnSpc>
                        <a:spcBef>
                          <a:spcPts val="0"/>
                        </a:spcBef>
                        <a:spcAft>
                          <a:spcPts val="0"/>
                        </a:spcAft>
                      </a:pPr>
                      <a:r>
                        <a:rPr lang="en-US" sz="1000" dirty="0">
                          <a:effectLst/>
                        </a:rPr>
                        <a:t>REF1: Chapter 5: Integration of Engineering Practice into the Computer Engineering Curriculum ( Section 5.3 and 5.4)</a:t>
                      </a:r>
                    </a:p>
                    <a:p>
                      <a:pPr marL="0" marR="0">
                        <a:lnSpc>
                          <a:spcPct val="115000"/>
                        </a:lnSpc>
                        <a:spcBef>
                          <a:spcPts val="0"/>
                        </a:spcBef>
                        <a:spcAft>
                          <a:spcPts val="0"/>
                        </a:spcAft>
                      </a:pPr>
                      <a:r>
                        <a:rPr lang="en-US" sz="1000" dirty="0">
                          <a:effectLst/>
                        </a:rPr>
                        <a:t>REF2: Criterion7 Facilities, Program Criteria for Electrical, Computer and Similarly named Engineering Programs Pg-11 </a:t>
                      </a:r>
                    </a:p>
                    <a:p>
                      <a:pPr marL="0" marR="0">
                        <a:lnSpc>
                          <a:spcPct val="115000"/>
                        </a:lnSpc>
                        <a:spcBef>
                          <a:spcPts val="0"/>
                        </a:spcBef>
                        <a:spcAft>
                          <a:spcPts val="0"/>
                        </a:spcAft>
                      </a:pPr>
                      <a:r>
                        <a:rPr lang="en-US" sz="1000" dirty="0">
                          <a:effectLst/>
                        </a:rPr>
                        <a:t>REF3: Chapter 3: Characteristics of Graduates: Commitment to life-long learning page-28</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spcBef>
                          <a:spcPts val="0"/>
                        </a:spcBef>
                        <a:spcAft>
                          <a:spcPts val="0"/>
                        </a:spcAft>
                      </a:pPr>
                      <a:r>
                        <a:rPr lang="en-US" sz="1000">
                          <a:effectLst/>
                        </a:rPr>
                        <a:t>The Curriculum for the programme includes courses like Computer Network, Programming for Mobile &amp; Remote Computers, Information and Network Security, Middleware and Enterprise Integration Technologies  </a:t>
                      </a:r>
                      <a:endParaRPr lang="en-US" sz="10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200" dirty="0" smtClean="0">
                          <a:effectLst/>
                        </a:rPr>
                        <a:t>PO3</a:t>
                      </a:r>
                      <a:r>
                        <a:rPr lang="en-US" sz="1200" baseline="0" dirty="0" smtClean="0">
                          <a:effectLst/>
                        </a:rPr>
                        <a:t> </a:t>
                      </a:r>
                      <a:r>
                        <a:rPr lang="en-US" sz="1200" dirty="0" smtClean="0">
                          <a:effectLst/>
                        </a:rPr>
                        <a:t>PO4</a:t>
                      </a:r>
                      <a:r>
                        <a:rPr lang="en-US" sz="1200" dirty="0">
                          <a:effectLst/>
                        </a:rPr>
                        <a:t/>
                      </a:r>
                      <a:br>
                        <a:rPr lang="en-US" sz="1200" dirty="0">
                          <a:effectLst/>
                        </a:rPr>
                      </a:br>
                      <a:r>
                        <a:rPr lang="en-US" sz="1200" dirty="0">
                          <a:effectLst/>
                        </a:rPr>
                        <a:t>PO5</a:t>
                      </a:r>
                    </a:p>
                    <a:p>
                      <a:pPr marL="0" marR="0" algn="just">
                        <a:spcBef>
                          <a:spcPts val="0"/>
                        </a:spcBef>
                        <a:spcAft>
                          <a:spcPts val="0"/>
                        </a:spcAft>
                      </a:pPr>
                      <a:r>
                        <a:rPr lang="en-US" sz="1200" dirty="0">
                          <a:effectLst/>
                        </a:rPr>
                        <a:t>PO8</a:t>
                      </a:r>
                    </a:p>
                    <a:p>
                      <a:pPr marL="0" marR="0" algn="just">
                        <a:spcBef>
                          <a:spcPts val="0"/>
                        </a:spcBef>
                        <a:spcAft>
                          <a:spcPts val="0"/>
                        </a:spcAft>
                      </a:pPr>
                      <a:r>
                        <a:rPr lang="en-US" sz="1200" dirty="0">
                          <a:effectLst/>
                        </a:rPr>
                        <a:t> </a:t>
                      </a:r>
                      <a:endParaRPr lang="en-US" sz="12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algn="just">
                        <a:spcBef>
                          <a:spcPts val="0"/>
                        </a:spcBef>
                        <a:spcAft>
                          <a:spcPts val="0"/>
                        </a:spcAft>
                      </a:pPr>
                      <a:r>
                        <a:rPr lang="en-US" sz="1200" dirty="0">
                          <a:effectLst/>
                        </a:rPr>
                        <a:t>PEO2</a:t>
                      </a:r>
                    </a:p>
                    <a:p>
                      <a:pPr marL="0" marR="0" algn="just">
                        <a:spcBef>
                          <a:spcPts val="0"/>
                        </a:spcBef>
                        <a:spcAft>
                          <a:spcPts val="0"/>
                        </a:spcAft>
                      </a:pPr>
                      <a:r>
                        <a:rPr lang="en-US" sz="1200" dirty="0">
                          <a:effectLst/>
                        </a:rPr>
                        <a:t>PEO3</a:t>
                      </a:r>
                    </a:p>
                    <a:p>
                      <a:pPr marL="0" marR="0" algn="just">
                        <a:spcBef>
                          <a:spcPts val="0"/>
                        </a:spcBef>
                        <a:spcAft>
                          <a:spcPts val="0"/>
                        </a:spcAft>
                      </a:pPr>
                      <a:r>
                        <a:rPr lang="en-US" sz="1200" dirty="0">
                          <a:effectLst/>
                        </a:rPr>
                        <a:t>PEO4</a:t>
                      </a:r>
                    </a:p>
                    <a:p>
                      <a:pPr marL="0" marR="0" algn="just">
                        <a:spcBef>
                          <a:spcPts val="0"/>
                        </a:spcBef>
                        <a:spcAft>
                          <a:spcPts val="0"/>
                        </a:spcAft>
                      </a:pPr>
                      <a:r>
                        <a:rPr lang="en-US" sz="1200" dirty="0">
                          <a:effectLst/>
                        </a:rPr>
                        <a:t>PEO6</a:t>
                      </a:r>
                      <a:endParaRPr lang="en-US" sz="12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r>
              <a:tr h="1147512">
                <a:tc>
                  <a:txBody>
                    <a:bodyPr/>
                    <a:lstStyle/>
                    <a:p>
                      <a:pPr marL="0" marR="0" algn="just">
                        <a:lnSpc>
                          <a:spcPct val="115000"/>
                        </a:lnSpc>
                        <a:spcBef>
                          <a:spcPts val="0"/>
                        </a:spcBef>
                        <a:spcAft>
                          <a:spcPts val="1000"/>
                        </a:spcAft>
                      </a:pPr>
                      <a:r>
                        <a:rPr lang="en-US" sz="1000">
                          <a:effectLst/>
                        </a:rPr>
                        <a:t>6</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gn="just">
                        <a:lnSpc>
                          <a:spcPct val="115000"/>
                        </a:lnSpc>
                        <a:spcBef>
                          <a:spcPts val="0"/>
                        </a:spcBef>
                        <a:spcAft>
                          <a:spcPts val="1000"/>
                        </a:spcAft>
                      </a:pPr>
                      <a:r>
                        <a:rPr lang="en-US" sz="1000" dirty="0">
                          <a:effectLst/>
                        </a:rPr>
                        <a:t>Professional Skills and Business Perspective.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796" marR="18796" marT="0" marB="0"/>
                </a:tc>
                <a:tc>
                  <a:txBody>
                    <a:bodyPr/>
                    <a:lstStyle/>
                    <a:p>
                      <a:pPr marL="0" marR="0">
                        <a:lnSpc>
                          <a:spcPct val="115000"/>
                        </a:lnSpc>
                        <a:spcBef>
                          <a:spcPts val="0"/>
                        </a:spcBef>
                        <a:spcAft>
                          <a:spcPts val="0"/>
                        </a:spcAft>
                      </a:pPr>
                      <a:r>
                        <a:rPr lang="en-US" sz="1000" dirty="0">
                          <a:effectLst/>
                        </a:rPr>
                        <a:t>REF1: Chapter 5 Integration of Engineering Practice into the Computer Engineering curriculum (Section 5.6, 5.7 and 5.8 )</a:t>
                      </a:r>
                    </a:p>
                    <a:p>
                      <a:pPr marL="45720" marR="0" algn="just">
                        <a:spcBef>
                          <a:spcPts val="0"/>
                        </a:spcBef>
                        <a:spcAft>
                          <a:spcPts val="0"/>
                        </a:spcAft>
                      </a:pPr>
                      <a:r>
                        <a:rPr lang="en-US" sz="1000" dirty="0">
                          <a:effectLst/>
                        </a:rPr>
                        <a:t>REF2: Criterion5.  Curriculum Page-4, Program Criteria for Electrical, Computer,  and Similarly named Engineering Programs (Page-11 )</a:t>
                      </a:r>
                    </a:p>
                    <a:p>
                      <a:pPr marL="45720" marR="0" algn="just">
                        <a:spcBef>
                          <a:spcPts val="0"/>
                        </a:spcBef>
                        <a:spcAft>
                          <a:spcPts val="0"/>
                        </a:spcAft>
                      </a:pPr>
                      <a:r>
                        <a:rPr lang="en-US" sz="1000" dirty="0">
                          <a:effectLst/>
                        </a:rPr>
                        <a:t>REF3: Problems Solving Skills and Experience (Page 24), Chapter 2: Principles 21, 24 and 27, Chapter 3: Characteristics of Graduates:  Communication and organizational skills</a:t>
                      </a:r>
                      <a:endParaRPr lang="en-US" sz="10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indent="45720" algn="just">
                        <a:spcBef>
                          <a:spcPts val="0"/>
                        </a:spcBef>
                        <a:spcAft>
                          <a:spcPts val="0"/>
                        </a:spcAft>
                      </a:pPr>
                      <a:r>
                        <a:rPr lang="en-US" sz="1000">
                          <a:effectLst/>
                        </a:rPr>
                        <a:t>The Curriculum for the programme includes courses like Presentation &amp; Communication Techniques, Projects and Mini Projects, Information Technology for Management of Enterprise, and Mobile &amp; E-Commerce </a:t>
                      </a:r>
                      <a:endParaRPr lang="en-US" sz="10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indent="45720" algn="just">
                        <a:spcBef>
                          <a:spcPts val="0"/>
                        </a:spcBef>
                        <a:spcAft>
                          <a:spcPts val="0"/>
                        </a:spcAft>
                      </a:pPr>
                      <a:r>
                        <a:rPr lang="en-US" sz="1200">
                          <a:effectLst/>
                        </a:rPr>
                        <a:t>PO6, PO7</a:t>
                      </a:r>
                    </a:p>
                    <a:p>
                      <a:pPr marL="0" marR="0" indent="45720" algn="just">
                        <a:spcBef>
                          <a:spcPts val="0"/>
                        </a:spcBef>
                        <a:spcAft>
                          <a:spcPts val="0"/>
                        </a:spcAft>
                      </a:pPr>
                      <a:r>
                        <a:rPr lang="en-US" sz="1200">
                          <a:effectLst/>
                        </a:rPr>
                        <a:t>PO8 , PO9</a:t>
                      </a:r>
                    </a:p>
                    <a:p>
                      <a:pPr marL="0" marR="0" indent="45720" algn="just">
                        <a:spcBef>
                          <a:spcPts val="0"/>
                        </a:spcBef>
                        <a:spcAft>
                          <a:spcPts val="0"/>
                        </a:spcAft>
                      </a:pPr>
                      <a:r>
                        <a:rPr lang="en-US" sz="1200">
                          <a:effectLst/>
                        </a:rPr>
                        <a:t>PO10 , PO11</a:t>
                      </a:r>
                    </a:p>
                    <a:p>
                      <a:pPr marL="0" marR="0" indent="45720" algn="just">
                        <a:spcBef>
                          <a:spcPts val="0"/>
                        </a:spcBef>
                        <a:spcAft>
                          <a:spcPts val="0"/>
                        </a:spcAft>
                      </a:pPr>
                      <a:r>
                        <a:rPr lang="en-US" sz="1200">
                          <a:effectLst/>
                        </a:rPr>
                        <a:t>PO12</a:t>
                      </a:r>
                      <a:endParaRPr lang="en-US" sz="120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c>
                  <a:txBody>
                    <a:bodyPr/>
                    <a:lstStyle/>
                    <a:p>
                      <a:pPr marL="0" marR="0" indent="45720" algn="just">
                        <a:spcBef>
                          <a:spcPts val="0"/>
                        </a:spcBef>
                        <a:spcAft>
                          <a:spcPts val="0"/>
                        </a:spcAft>
                      </a:pPr>
                      <a:r>
                        <a:rPr lang="en-US" sz="1200" dirty="0">
                          <a:effectLst/>
                        </a:rPr>
                        <a:t>PEO7</a:t>
                      </a:r>
                    </a:p>
                    <a:p>
                      <a:pPr marL="0" marR="0" indent="45720" algn="just">
                        <a:spcBef>
                          <a:spcPts val="0"/>
                        </a:spcBef>
                        <a:spcAft>
                          <a:spcPts val="0"/>
                        </a:spcAft>
                      </a:pPr>
                      <a:r>
                        <a:rPr lang="en-US" sz="1200" dirty="0">
                          <a:effectLst/>
                        </a:rPr>
                        <a:t>PEO 6</a:t>
                      </a:r>
                    </a:p>
                    <a:p>
                      <a:pPr marL="0" marR="0" indent="45720" algn="just">
                        <a:spcBef>
                          <a:spcPts val="0"/>
                        </a:spcBef>
                        <a:spcAft>
                          <a:spcPts val="0"/>
                        </a:spcAft>
                      </a:pPr>
                      <a:r>
                        <a:rPr lang="en-US" sz="1200" dirty="0">
                          <a:effectLst/>
                        </a:rPr>
                        <a:t>PEO 5</a:t>
                      </a:r>
                    </a:p>
                    <a:p>
                      <a:pPr marL="0" marR="0" indent="45720" algn="just">
                        <a:spcBef>
                          <a:spcPts val="0"/>
                        </a:spcBef>
                        <a:spcAft>
                          <a:spcPts val="0"/>
                        </a:spcAft>
                      </a:pPr>
                      <a:r>
                        <a:rPr lang="en-US" sz="1200" dirty="0">
                          <a:effectLst/>
                        </a:rPr>
                        <a:t>PEO 4</a:t>
                      </a:r>
                      <a:endParaRPr lang="en-US" sz="1200" dirty="0">
                        <a:solidFill>
                          <a:srgbClr val="00000A"/>
                        </a:solidFill>
                        <a:effectLst/>
                        <a:latin typeface="Times New Roman" panose="02020603050405020304" pitchFamily="18" charset="0"/>
                        <a:ea typeface="Lucida Sans Unicode" panose="020B0602030504020204" pitchFamily="34" charset="0"/>
                      </a:endParaRPr>
                    </a:p>
                  </a:txBody>
                  <a:tcPr marL="18796" marR="18796" marT="0" marB="0"/>
                </a:tc>
              </a:tr>
            </a:tbl>
          </a:graphicData>
        </a:graphic>
      </p:graphicFrame>
    </p:spTree>
    <p:extLst>
      <p:ext uri="{BB962C8B-B14F-4D97-AF65-F5344CB8AC3E}">
        <p14:creationId xmlns:p14="http://schemas.microsoft.com/office/powerpoint/2010/main" val="363494349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Design and Revision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90420493"/>
              </p:ext>
            </p:extLst>
          </p:nvPr>
        </p:nvGraphicFramePr>
        <p:xfrm>
          <a:off x="321971" y="1416676"/>
          <a:ext cx="11552349" cy="531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86011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91561477"/>
              </p:ext>
            </p:extLst>
          </p:nvPr>
        </p:nvGraphicFramePr>
        <p:xfrm>
          <a:off x="924108" y="1279709"/>
          <a:ext cx="10309948" cy="4458361"/>
        </p:xfrm>
        <a:graphic>
          <a:graphicData uri="http://schemas.openxmlformats.org/drawingml/2006/table">
            <a:tbl>
              <a:tblPr>
                <a:tableStyleId>{073A0DAA-6AF3-43AB-8588-CEC1D06C72B9}</a:tableStyleId>
              </a:tblPr>
              <a:tblGrid>
                <a:gridCol w="2777959"/>
                <a:gridCol w="1346021"/>
                <a:gridCol w="1260105"/>
                <a:gridCol w="2348377"/>
                <a:gridCol w="1288743"/>
                <a:gridCol w="1288743"/>
              </a:tblGrid>
              <a:tr h="848300">
                <a:tc>
                  <a:txBody>
                    <a:bodyPr/>
                    <a:lstStyle/>
                    <a:p>
                      <a:pPr marL="0" marR="0">
                        <a:lnSpc>
                          <a:spcPct val="107000"/>
                        </a:lnSpc>
                        <a:spcBef>
                          <a:spcPts val="0"/>
                        </a:spcBef>
                        <a:spcAft>
                          <a:spcPts val="800"/>
                        </a:spcAft>
                      </a:pPr>
                      <a:r>
                        <a:rPr lang="en-US" sz="1600" dirty="0">
                          <a:solidFill>
                            <a:schemeClr val="bg1"/>
                          </a:solidFill>
                          <a:effectLst/>
                        </a:rPr>
                        <a:t>F.E(Information Technology)</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No. Courses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No. of Credits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S.E(Information Technology)</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No. Courses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dirty="0">
                          <a:solidFill>
                            <a:schemeClr val="bg1"/>
                          </a:solidFill>
                          <a:effectLst/>
                        </a:rPr>
                        <a:t>Total No. of Credits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r>
              <a:tr h="1324436">
                <a:tc>
                  <a:txBody>
                    <a:bodyPr/>
                    <a:lstStyle/>
                    <a:p>
                      <a:pPr marL="0" marR="0">
                        <a:lnSpc>
                          <a:spcPct val="107000"/>
                        </a:lnSpc>
                        <a:spcBef>
                          <a:spcPts val="0"/>
                        </a:spcBef>
                        <a:spcAft>
                          <a:spcPts val="800"/>
                        </a:spcAft>
                      </a:pPr>
                      <a:r>
                        <a:rPr lang="en-US" sz="1600">
                          <a:effectLst/>
                        </a:rPr>
                        <a:t>Basic Sciences, Mathematics, Communication Skills and Fundamentals of engineering</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14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54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dirty="0">
                          <a:effectLst/>
                        </a:rPr>
                        <a:t>Fundamentals of Information Technology , Engineering &amp; Allied courses, Basic tools and Technical skills</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dirty="0">
                          <a:effectLst/>
                        </a:rPr>
                        <a:t>11</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56</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r>
              <a:tr h="422817">
                <a:tc>
                  <a:txBody>
                    <a:bodyPr/>
                    <a:lstStyle/>
                    <a:p>
                      <a:pPr marL="0" marR="0">
                        <a:lnSpc>
                          <a:spcPct val="107000"/>
                        </a:lnSpc>
                        <a:spcBef>
                          <a:spcPts val="0"/>
                        </a:spcBef>
                        <a:spcAft>
                          <a:spcPts val="800"/>
                        </a:spcAft>
                      </a:pPr>
                      <a:r>
                        <a:rPr lang="en-US" sz="1600" dirty="0">
                          <a:solidFill>
                            <a:schemeClr val="bg1"/>
                          </a:solidFill>
                          <a:effectLst/>
                        </a:rPr>
                        <a:t>T.E(Information Technology)</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No. Courses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No. of Credits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B.E(Information Technology)</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dirty="0">
                          <a:solidFill>
                            <a:schemeClr val="bg1"/>
                          </a:solidFill>
                          <a:effectLst/>
                        </a:rPr>
                        <a:t>Total No. Courses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dirty="0">
                          <a:solidFill>
                            <a:schemeClr val="bg1"/>
                          </a:solidFill>
                          <a:effectLst/>
                        </a:rPr>
                        <a:t>Total No. of Credits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r>
              <a:tr h="1436405">
                <a:tc>
                  <a:txBody>
                    <a:bodyPr/>
                    <a:lstStyle/>
                    <a:p>
                      <a:pPr marL="0" marR="0">
                        <a:lnSpc>
                          <a:spcPct val="107000"/>
                        </a:lnSpc>
                        <a:spcBef>
                          <a:spcPts val="0"/>
                        </a:spcBef>
                        <a:spcAft>
                          <a:spcPts val="800"/>
                        </a:spcAft>
                      </a:pPr>
                      <a:r>
                        <a:rPr lang="en-US" sz="1600">
                          <a:effectLst/>
                        </a:rPr>
                        <a:t>Core Information Technology&amp; Engineering courses, Specialized tools , Skills and Management.</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11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51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Advanced Information Technology &amp; Engineering courses, Advanced tools, Skills and Management.</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13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c>
                  <a:txBody>
                    <a:bodyPr/>
                    <a:lstStyle/>
                    <a:p>
                      <a:pPr marL="0" marR="0">
                        <a:lnSpc>
                          <a:spcPct val="107000"/>
                        </a:lnSpc>
                        <a:spcBef>
                          <a:spcPts val="0"/>
                        </a:spcBef>
                        <a:spcAft>
                          <a:spcPts val="800"/>
                        </a:spcAft>
                      </a:pPr>
                      <a:r>
                        <a:rPr lang="en-US" sz="1600">
                          <a:effectLst/>
                        </a:rPr>
                        <a:t>49</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tc>
              </a:tr>
              <a:tr h="319379">
                <a:tc gridSpan="3">
                  <a:txBody>
                    <a:bodyPr/>
                    <a:lstStyle/>
                    <a:p>
                      <a:pPr marL="0" marR="0">
                        <a:lnSpc>
                          <a:spcPct val="107000"/>
                        </a:lnSpc>
                        <a:spcBef>
                          <a:spcPts val="0"/>
                        </a:spcBef>
                        <a:spcAft>
                          <a:spcPts val="800"/>
                        </a:spcAft>
                      </a:pPr>
                      <a:r>
                        <a:rPr lang="en-US" sz="1600" b="1" dirty="0">
                          <a:solidFill>
                            <a:schemeClr val="bg1"/>
                          </a:solidFill>
                          <a:effectLst/>
                        </a:rPr>
                        <a:t>Total Courses: 50</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hMerge="1">
                  <a:txBody>
                    <a:bodyPr/>
                    <a:lstStyle/>
                    <a:p>
                      <a:endParaRPr lang="en-US"/>
                    </a:p>
                  </a:txBody>
                  <a:tcPr/>
                </a:tc>
                <a:tc hMerge="1">
                  <a:txBody>
                    <a:bodyPr/>
                    <a:lstStyle/>
                    <a:p>
                      <a:endParaRPr lang="en-US"/>
                    </a:p>
                  </a:txBody>
                  <a:tcPr/>
                </a:tc>
                <a:tc gridSpan="3">
                  <a:txBody>
                    <a:bodyPr/>
                    <a:lstStyle/>
                    <a:p>
                      <a:pPr marL="0" marR="0">
                        <a:lnSpc>
                          <a:spcPct val="107000"/>
                        </a:lnSpc>
                        <a:spcBef>
                          <a:spcPts val="0"/>
                        </a:spcBef>
                        <a:spcAft>
                          <a:spcPts val="800"/>
                        </a:spcAft>
                      </a:pPr>
                      <a:r>
                        <a:rPr lang="en-US" sz="1600" b="1" dirty="0">
                          <a:solidFill>
                            <a:schemeClr val="bg1"/>
                          </a:solidFill>
                          <a:effectLst/>
                        </a:rPr>
                        <a:t>Total Credits : 210</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hMerge="1">
                  <a:txBody>
                    <a:bodyPr/>
                    <a:lstStyle/>
                    <a:p>
                      <a:endParaRPr lang="en-US"/>
                    </a:p>
                  </a:txBody>
                  <a:tcPr/>
                </a:tc>
                <a:tc hMerge="1">
                  <a:txBody>
                    <a:bodyPr/>
                    <a:lstStyle/>
                    <a:p>
                      <a:endParaRPr lang="en-US"/>
                    </a:p>
                  </a:txBody>
                  <a:tcPr/>
                </a:tc>
              </a:tr>
            </a:tbl>
          </a:graphicData>
        </a:graphic>
      </p:graphicFrame>
      <p:sp>
        <p:nvSpPr>
          <p:cNvPr id="6" name="Rectangle 5"/>
          <p:cNvSpPr/>
          <p:nvPr/>
        </p:nvSpPr>
        <p:spPr>
          <a:xfrm>
            <a:off x="1437525" y="269406"/>
            <a:ext cx="9593943" cy="707886"/>
          </a:xfrm>
          <a:prstGeom prst="rect">
            <a:avLst/>
          </a:prstGeom>
        </p:spPr>
        <p:txBody>
          <a:bodyPr wrap="square">
            <a:spAutoFit/>
          </a:bodyPr>
          <a:lstStyle/>
          <a:p>
            <a:pPr algn="ctr">
              <a:spcBef>
                <a:spcPct val="0"/>
              </a:spcBef>
            </a:pPr>
            <a:r>
              <a:rPr lang="en-US" sz="4000" dirty="0"/>
              <a:t>Curriculum Design and </a:t>
            </a:r>
            <a:r>
              <a:rPr lang="en-US" sz="4000" dirty="0" smtClean="0"/>
              <a:t>Revision (R 2012)</a:t>
            </a:r>
            <a:endParaRPr lang="en-US" sz="4000" b="1" cap="all" dirty="0"/>
          </a:p>
        </p:txBody>
      </p:sp>
      <p:sp>
        <p:nvSpPr>
          <p:cNvPr id="8" name="Rectangle 7"/>
          <p:cNvSpPr/>
          <p:nvPr/>
        </p:nvSpPr>
        <p:spPr>
          <a:xfrm>
            <a:off x="924108" y="5975209"/>
            <a:ext cx="10620778" cy="867930"/>
          </a:xfrm>
          <a:prstGeom prst="rect">
            <a:avLst/>
          </a:prstGeom>
        </p:spPr>
        <p:txBody>
          <a:bodyPr wrap="square">
            <a:spAutoFit/>
          </a:bodyPr>
          <a:lstStyle/>
          <a:p>
            <a:pPr>
              <a:lnSpc>
                <a:spcPct val="90000"/>
              </a:lnSpc>
              <a:spcBef>
                <a:spcPct val="20000"/>
              </a:spcBef>
              <a:buSzPct val="80000"/>
            </a:pPr>
            <a:r>
              <a:rPr lang="en-US" sz="2800" dirty="0" smtClean="0">
                <a:solidFill>
                  <a:srgbClr val="FF0000"/>
                </a:solidFill>
              </a:rPr>
              <a:t>Highlights - Latest </a:t>
            </a:r>
            <a:r>
              <a:rPr lang="en-US" sz="2800" dirty="0">
                <a:solidFill>
                  <a:srgbClr val="FF0000"/>
                </a:solidFill>
              </a:rPr>
              <a:t>Trends in technologies like : Web Mashup, </a:t>
            </a:r>
            <a:r>
              <a:rPr lang="en-US" sz="2800" dirty="0" err="1">
                <a:solidFill>
                  <a:srgbClr val="FF0000"/>
                </a:solidFill>
              </a:rPr>
              <a:t>WebApp</a:t>
            </a:r>
            <a:r>
              <a:rPr lang="en-US" sz="2800" dirty="0">
                <a:solidFill>
                  <a:srgbClr val="FF0000"/>
                </a:solidFill>
              </a:rPr>
              <a:t> Security, SEO, BDA, CC, SMAC</a:t>
            </a:r>
          </a:p>
        </p:txBody>
      </p:sp>
    </p:spTree>
    <p:extLst>
      <p:ext uri="{BB962C8B-B14F-4D97-AF65-F5344CB8AC3E}">
        <p14:creationId xmlns:p14="http://schemas.microsoft.com/office/powerpoint/2010/main" val="2031397118"/>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68830930"/>
              </p:ext>
            </p:extLst>
          </p:nvPr>
        </p:nvGraphicFramePr>
        <p:xfrm>
          <a:off x="1524001" y="1172870"/>
          <a:ext cx="9477828" cy="4777614"/>
        </p:xfrm>
        <a:graphic>
          <a:graphicData uri="http://schemas.openxmlformats.org/drawingml/2006/table">
            <a:tbl>
              <a:tblPr>
                <a:tableStyleId>{5C22544A-7EE6-4342-B048-85BDC9FD1C3A}</a:tableStyleId>
              </a:tblPr>
              <a:tblGrid>
                <a:gridCol w="2586074"/>
                <a:gridCol w="1066422"/>
                <a:gridCol w="1093083"/>
                <a:gridCol w="2626064"/>
                <a:gridCol w="1026431"/>
                <a:gridCol w="1079754"/>
              </a:tblGrid>
              <a:tr h="815587">
                <a:tc>
                  <a:txBody>
                    <a:bodyPr/>
                    <a:lstStyle/>
                    <a:p>
                      <a:pPr marL="0" marR="0">
                        <a:lnSpc>
                          <a:spcPct val="107000"/>
                        </a:lnSpc>
                        <a:spcBef>
                          <a:spcPts val="0"/>
                        </a:spcBef>
                        <a:spcAft>
                          <a:spcPts val="800"/>
                        </a:spcAft>
                      </a:pPr>
                      <a:r>
                        <a:rPr lang="en-US" sz="1600" dirty="0">
                          <a:solidFill>
                            <a:schemeClr val="bg1"/>
                          </a:solidFill>
                          <a:effectLst/>
                        </a:rPr>
                        <a:t>F.E(Information </a:t>
                      </a:r>
                      <a:r>
                        <a:rPr lang="en-US" sz="1600" dirty="0" smtClean="0">
                          <a:solidFill>
                            <a:schemeClr val="bg1"/>
                          </a:solidFill>
                          <a:effectLst/>
                        </a:rPr>
                        <a:t>Technology)</a:t>
                      </a:r>
                    </a:p>
                    <a:p>
                      <a:pPr marL="0" marR="0">
                        <a:lnSpc>
                          <a:spcPct val="107000"/>
                        </a:lnSpc>
                        <a:spcBef>
                          <a:spcPts val="0"/>
                        </a:spcBef>
                        <a:spcAft>
                          <a:spcPts val="800"/>
                        </a:spcAft>
                      </a:pPr>
                      <a:r>
                        <a:rPr lang="en-US" sz="16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R 2012</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Courses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Credits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dirty="0">
                          <a:solidFill>
                            <a:schemeClr val="bg1"/>
                          </a:solidFill>
                          <a:effectLst/>
                        </a:rPr>
                        <a:t>S.E(Information Technology</a:t>
                      </a:r>
                      <a:r>
                        <a:rPr lang="en-US" sz="1600" dirty="0" smtClean="0">
                          <a:solidFill>
                            <a:schemeClr val="bg1"/>
                          </a:solidFill>
                          <a:effectLst/>
                        </a:rPr>
                        <a:t>)</a:t>
                      </a:r>
                    </a:p>
                    <a:p>
                      <a:pPr marL="0" marR="0">
                        <a:lnSpc>
                          <a:spcPct val="107000"/>
                        </a:lnSpc>
                        <a:spcBef>
                          <a:spcPts val="0"/>
                        </a:spcBef>
                        <a:spcAft>
                          <a:spcPts val="800"/>
                        </a:spcAft>
                      </a:pPr>
                      <a:r>
                        <a:rPr lang="en-US" sz="16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rPr>
                        <a:t>R 2012</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a:solidFill>
                            <a:schemeClr val="bg1"/>
                          </a:solidFill>
                          <a:effectLst/>
                        </a:rPr>
                        <a:t>Total Courses</a:t>
                      </a:r>
                      <a:endParaRPr lang="en-US" sz="16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c>
                  <a:txBody>
                    <a:bodyPr/>
                    <a:lstStyle/>
                    <a:p>
                      <a:pPr marL="0" marR="0">
                        <a:lnSpc>
                          <a:spcPct val="107000"/>
                        </a:lnSpc>
                        <a:spcBef>
                          <a:spcPts val="0"/>
                        </a:spcBef>
                        <a:spcAft>
                          <a:spcPts val="800"/>
                        </a:spcAft>
                      </a:pPr>
                      <a:r>
                        <a:rPr lang="en-US" sz="1600" dirty="0">
                          <a:solidFill>
                            <a:schemeClr val="bg1"/>
                          </a:solidFill>
                          <a:effectLst/>
                        </a:rPr>
                        <a:t>Total Credits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6"/>
                    </a:solidFill>
                  </a:tcPr>
                </a:tc>
              </a:tr>
              <a:tr h="1259838">
                <a:tc>
                  <a:txBody>
                    <a:bodyPr/>
                    <a:lstStyle/>
                    <a:p>
                      <a:pPr marL="0" marR="0">
                        <a:lnSpc>
                          <a:spcPct val="107000"/>
                        </a:lnSpc>
                        <a:spcBef>
                          <a:spcPts val="0"/>
                        </a:spcBef>
                        <a:spcAft>
                          <a:spcPts val="800"/>
                        </a:spcAft>
                      </a:pPr>
                      <a:r>
                        <a:rPr lang="en-US" sz="1600">
                          <a:effectLst/>
                        </a:rPr>
                        <a:t>Basic Sciences, Mathematics, Communication Skills and Fundamentals of engineering</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a:effectLst/>
                        </a:rPr>
                        <a:t>14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a:effectLst/>
                        </a:rPr>
                        <a:t>54</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a:effectLst/>
                        </a:rPr>
                        <a:t>Fundamentals of Information Technology , Engineering &amp; Allied courses, Basic tools and Technical skills</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a:effectLst/>
                        </a:rPr>
                        <a:t>11</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dirty="0">
                          <a:effectLst/>
                        </a:rPr>
                        <a:t>56</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r>
              <a:tr h="848839">
                <a:tc>
                  <a:txBody>
                    <a:bodyPr/>
                    <a:lstStyle/>
                    <a:p>
                      <a:pPr marL="0" marR="0">
                        <a:lnSpc>
                          <a:spcPct val="107000"/>
                        </a:lnSpc>
                        <a:spcBef>
                          <a:spcPts val="0"/>
                        </a:spcBef>
                        <a:spcAft>
                          <a:spcPts val="800"/>
                        </a:spcAft>
                      </a:pPr>
                      <a:r>
                        <a:rPr lang="en-US" sz="1600" dirty="0">
                          <a:solidFill>
                            <a:schemeClr val="bg1"/>
                          </a:solidFill>
                          <a:effectLst/>
                        </a:rPr>
                        <a:t>T.E(Information Technology)</a:t>
                      </a:r>
                    </a:p>
                    <a:p>
                      <a:pPr marL="0" marR="0">
                        <a:lnSpc>
                          <a:spcPct val="107000"/>
                        </a:lnSpc>
                        <a:spcBef>
                          <a:spcPts val="0"/>
                        </a:spcBef>
                        <a:spcAft>
                          <a:spcPts val="800"/>
                        </a:spcAft>
                      </a:pPr>
                      <a:r>
                        <a:rPr lang="en-US" sz="1600" dirty="0">
                          <a:solidFill>
                            <a:schemeClr val="bg1"/>
                          </a:solidFill>
                          <a:effectLst/>
                        </a:rPr>
                        <a:t>(Old Scheme R2007)</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rgbClr val="FF0000"/>
                    </a:solidFill>
                  </a:tcPr>
                </a:tc>
                <a:tc>
                  <a:txBody>
                    <a:bodyPr/>
                    <a:lstStyle/>
                    <a:p>
                      <a:pPr marL="0" marR="0">
                        <a:lnSpc>
                          <a:spcPct val="107000"/>
                        </a:lnSpc>
                        <a:spcBef>
                          <a:spcPts val="0"/>
                        </a:spcBef>
                        <a:spcAft>
                          <a:spcPts val="800"/>
                        </a:spcAft>
                      </a:pPr>
                      <a:r>
                        <a:rPr lang="en-US" sz="1600" dirty="0">
                          <a:solidFill>
                            <a:schemeClr val="bg1"/>
                          </a:solidFill>
                          <a:effectLst/>
                        </a:rPr>
                        <a:t>Total  Courses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rgbClr val="FF0000"/>
                    </a:solidFill>
                  </a:tcPr>
                </a:tc>
                <a:tc>
                  <a:txBody>
                    <a:bodyPr/>
                    <a:lstStyle/>
                    <a:p>
                      <a:pPr marL="0" marR="0">
                        <a:lnSpc>
                          <a:spcPct val="107000"/>
                        </a:lnSpc>
                        <a:spcBef>
                          <a:spcPts val="0"/>
                        </a:spcBef>
                        <a:spcAft>
                          <a:spcPts val="800"/>
                        </a:spcAft>
                      </a:pPr>
                      <a:r>
                        <a:rPr lang="en-US" sz="1600" dirty="0">
                          <a:solidFill>
                            <a:schemeClr val="bg1"/>
                          </a:solidFill>
                          <a:effectLst/>
                        </a:rPr>
                        <a:t>Total Credits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rgbClr val="FF0000"/>
                    </a:solidFill>
                  </a:tcPr>
                </a:tc>
                <a:tc>
                  <a:txBody>
                    <a:bodyPr/>
                    <a:lstStyle/>
                    <a:p>
                      <a:pPr marL="0" marR="0">
                        <a:lnSpc>
                          <a:spcPct val="107000"/>
                        </a:lnSpc>
                        <a:spcBef>
                          <a:spcPts val="0"/>
                        </a:spcBef>
                        <a:spcAft>
                          <a:spcPts val="800"/>
                        </a:spcAft>
                      </a:pPr>
                      <a:r>
                        <a:rPr lang="en-US" sz="1600" dirty="0">
                          <a:solidFill>
                            <a:schemeClr val="bg1"/>
                          </a:solidFill>
                          <a:effectLst/>
                        </a:rPr>
                        <a:t>B.E(Information Technology</a:t>
                      </a:r>
                      <a:r>
                        <a:rPr lang="en-US" sz="1600" dirty="0" smtClean="0">
                          <a:solidFill>
                            <a:schemeClr val="bg1"/>
                          </a:solidFill>
                          <a:effectLst/>
                        </a:rPr>
                        <a:t>)</a:t>
                      </a:r>
                    </a:p>
                    <a:p>
                      <a:pPr marL="0" marR="0" indent="0" algn="l" defTabSz="914363" rtl="0" eaLnBrk="1" fontAlgn="auto" latinLnBrk="0" hangingPunct="1">
                        <a:lnSpc>
                          <a:spcPct val="107000"/>
                        </a:lnSpc>
                        <a:spcBef>
                          <a:spcPts val="0"/>
                        </a:spcBef>
                        <a:spcAft>
                          <a:spcPts val="800"/>
                        </a:spcAft>
                        <a:buClrTx/>
                        <a:buSzTx/>
                        <a:buFontTx/>
                        <a:buNone/>
                        <a:tabLst/>
                        <a:defRPr/>
                      </a:pPr>
                      <a:r>
                        <a:rPr lang="en-US" sz="1600" dirty="0" smtClean="0">
                          <a:solidFill>
                            <a:schemeClr val="bg1"/>
                          </a:solidFill>
                          <a:effectLst/>
                        </a:rPr>
                        <a:t>(Old Scheme R2007)</a:t>
                      </a:r>
                      <a:endParaRPr lang="en-US" sz="1600" dirty="0" smtClean="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rgbClr val="FF0000"/>
                    </a:solidFill>
                  </a:tcPr>
                </a:tc>
                <a:tc>
                  <a:txBody>
                    <a:bodyPr/>
                    <a:lstStyle/>
                    <a:p>
                      <a:pPr marL="0" marR="0">
                        <a:lnSpc>
                          <a:spcPct val="107000"/>
                        </a:lnSpc>
                        <a:spcBef>
                          <a:spcPts val="0"/>
                        </a:spcBef>
                        <a:spcAft>
                          <a:spcPts val="800"/>
                        </a:spcAft>
                      </a:pPr>
                      <a:r>
                        <a:rPr lang="en-US" sz="1600" dirty="0">
                          <a:solidFill>
                            <a:schemeClr val="bg1"/>
                          </a:solidFill>
                          <a:effectLst/>
                        </a:rPr>
                        <a:t>Total Courses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rgbClr val="FF0000"/>
                    </a:solidFill>
                  </a:tcPr>
                </a:tc>
                <a:tc>
                  <a:txBody>
                    <a:bodyPr/>
                    <a:lstStyle/>
                    <a:p>
                      <a:pPr marL="0" marR="0">
                        <a:lnSpc>
                          <a:spcPct val="107000"/>
                        </a:lnSpc>
                        <a:spcBef>
                          <a:spcPts val="0"/>
                        </a:spcBef>
                        <a:spcAft>
                          <a:spcPts val="800"/>
                        </a:spcAft>
                      </a:pPr>
                      <a:r>
                        <a:rPr lang="en-US" sz="1600" dirty="0">
                          <a:solidFill>
                            <a:schemeClr val="bg1"/>
                          </a:solidFill>
                          <a:effectLst/>
                        </a:rPr>
                        <a:t>Total  Credits</a:t>
                      </a:r>
                      <a:endParaRPr lang="en-US" sz="16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rgbClr val="FF0000"/>
                    </a:solidFill>
                  </a:tcPr>
                </a:tc>
              </a:tr>
              <a:tr h="1496780">
                <a:tc>
                  <a:txBody>
                    <a:bodyPr/>
                    <a:lstStyle/>
                    <a:p>
                      <a:pPr marL="0" marR="0">
                        <a:lnSpc>
                          <a:spcPct val="107000"/>
                        </a:lnSpc>
                        <a:spcBef>
                          <a:spcPts val="0"/>
                        </a:spcBef>
                        <a:spcAft>
                          <a:spcPts val="800"/>
                        </a:spcAft>
                      </a:pPr>
                      <a:r>
                        <a:rPr lang="en-US" sz="1600">
                          <a:effectLst/>
                        </a:rPr>
                        <a:t>Core Information Technology&amp; Engineering &amp; Allied courses, Specialized tools , Skills and Management.</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a:effectLst/>
                        </a:rPr>
                        <a:t>12</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dirty="0">
                          <a:effectLst/>
                        </a:rPr>
                        <a:t>58.5</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a:effectLst/>
                        </a:rPr>
                        <a:t>Advanced Information Technology &amp; Engineering courses, Advanced tools, Skills and Management.</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dirty="0">
                          <a:effectLst/>
                        </a:rPr>
                        <a:t>11</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c>
                  <a:txBody>
                    <a:bodyPr/>
                    <a:lstStyle/>
                    <a:p>
                      <a:pPr marL="0" marR="0">
                        <a:lnSpc>
                          <a:spcPct val="107000"/>
                        </a:lnSpc>
                        <a:spcBef>
                          <a:spcPts val="0"/>
                        </a:spcBef>
                        <a:spcAft>
                          <a:spcPts val="800"/>
                        </a:spcAft>
                      </a:pPr>
                      <a:r>
                        <a:rPr lang="en-US" sz="1600" dirty="0">
                          <a:effectLst/>
                        </a:rPr>
                        <a:t>49</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bg1">
                        <a:lumMod val="95000"/>
                      </a:schemeClr>
                    </a:solidFill>
                  </a:tcPr>
                </a:tc>
              </a:tr>
              <a:tr h="303802">
                <a:tc gridSpan="3">
                  <a:txBody>
                    <a:bodyPr/>
                    <a:lstStyle/>
                    <a:p>
                      <a:pPr marL="0" marR="0">
                        <a:lnSpc>
                          <a:spcPct val="107000"/>
                        </a:lnSpc>
                        <a:spcBef>
                          <a:spcPts val="0"/>
                        </a:spcBef>
                        <a:spcAft>
                          <a:spcPts val="800"/>
                        </a:spcAft>
                      </a:pPr>
                      <a:r>
                        <a:rPr lang="en-US" sz="1600" b="1" dirty="0">
                          <a:solidFill>
                            <a:schemeClr val="bg1"/>
                          </a:solidFill>
                          <a:effectLst/>
                        </a:rPr>
                        <a:t>Total Courses: </a:t>
                      </a:r>
                      <a:r>
                        <a:rPr lang="en-US" sz="1600" b="1" dirty="0" smtClean="0">
                          <a:solidFill>
                            <a:schemeClr val="bg1"/>
                          </a:solidFill>
                          <a:effectLst/>
                        </a:rPr>
                        <a:t>48</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a:lnSpc>
                          <a:spcPct val="107000"/>
                        </a:lnSpc>
                        <a:spcBef>
                          <a:spcPts val="0"/>
                        </a:spcBef>
                        <a:spcAft>
                          <a:spcPts val="800"/>
                        </a:spcAft>
                      </a:pPr>
                      <a:r>
                        <a:rPr lang="en-US" sz="1600" b="1" dirty="0">
                          <a:solidFill>
                            <a:schemeClr val="bg1"/>
                          </a:solidFill>
                          <a:effectLst/>
                        </a:rPr>
                        <a:t>Total Credits : 217.5</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46920" marR="46920" marT="7998" marB="0" anchor="ctr">
                    <a:solidFill>
                      <a:schemeClr val="accent1"/>
                    </a:solidFill>
                  </a:tcPr>
                </a:tc>
                <a:tc hMerge="1">
                  <a:txBody>
                    <a:bodyPr/>
                    <a:lstStyle/>
                    <a:p>
                      <a:endParaRPr lang="en-US"/>
                    </a:p>
                  </a:txBody>
                  <a:tcPr/>
                </a:tc>
                <a:tc hMerge="1">
                  <a:txBody>
                    <a:bodyPr/>
                    <a:lstStyle/>
                    <a:p>
                      <a:endParaRPr lang="en-US"/>
                    </a:p>
                  </a:txBody>
                  <a:tcPr/>
                </a:tc>
              </a:tr>
            </a:tbl>
          </a:graphicData>
        </a:graphic>
      </p:graphicFrame>
      <p:sp>
        <p:nvSpPr>
          <p:cNvPr id="2" name="Rectangle 1"/>
          <p:cNvSpPr/>
          <p:nvPr/>
        </p:nvSpPr>
        <p:spPr>
          <a:xfrm>
            <a:off x="1673979" y="251292"/>
            <a:ext cx="7359835" cy="707886"/>
          </a:xfrm>
          <a:prstGeom prst="rect">
            <a:avLst/>
          </a:prstGeom>
        </p:spPr>
        <p:txBody>
          <a:bodyPr wrap="none">
            <a:spAutoFit/>
          </a:bodyPr>
          <a:lstStyle/>
          <a:p>
            <a:pPr algn="ctr">
              <a:spcBef>
                <a:spcPct val="0"/>
              </a:spcBef>
            </a:pPr>
            <a:r>
              <a:rPr lang="en-US" sz="4000" dirty="0"/>
              <a:t>Curriculum Design and </a:t>
            </a:r>
            <a:r>
              <a:rPr lang="en-US" sz="4000" dirty="0" smtClean="0"/>
              <a:t>Revision</a:t>
            </a:r>
            <a:endParaRPr lang="en-US" sz="4000" b="1" cap="all" dirty="0"/>
          </a:p>
        </p:txBody>
      </p:sp>
      <p:sp>
        <p:nvSpPr>
          <p:cNvPr id="5" name="Rectangle 4"/>
          <p:cNvSpPr/>
          <p:nvPr/>
        </p:nvSpPr>
        <p:spPr>
          <a:xfrm>
            <a:off x="1524001" y="6377869"/>
            <a:ext cx="4228463" cy="480131"/>
          </a:xfrm>
          <a:prstGeom prst="rect">
            <a:avLst/>
          </a:prstGeom>
        </p:spPr>
        <p:txBody>
          <a:bodyPr wrap="square">
            <a:spAutoFit/>
          </a:bodyPr>
          <a:lstStyle/>
          <a:p>
            <a:pPr>
              <a:lnSpc>
                <a:spcPct val="90000"/>
              </a:lnSpc>
              <a:spcBef>
                <a:spcPct val="20000"/>
              </a:spcBef>
              <a:buSzPct val="80000"/>
            </a:pPr>
            <a:r>
              <a:rPr lang="en-US" sz="2800" dirty="0" smtClean="0">
                <a:solidFill>
                  <a:srgbClr val="FF0000"/>
                </a:solidFill>
              </a:rPr>
              <a:t>As Per SAR Submitted</a:t>
            </a:r>
            <a:endParaRPr lang="en-US" sz="2800" dirty="0">
              <a:solidFill>
                <a:srgbClr val="FF0000"/>
              </a:solidFill>
            </a:endParaRPr>
          </a:p>
        </p:txBody>
      </p:sp>
    </p:spTree>
    <p:extLst>
      <p:ext uri="{BB962C8B-B14F-4D97-AF65-F5344CB8AC3E}">
        <p14:creationId xmlns:p14="http://schemas.microsoft.com/office/powerpoint/2010/main" val="96116580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Co</a:t>
            </a:r>
            <a:r>
              <a:rPr lang="en-US" spc="5" dirty="0">
                <a:solidFill>
                  <a:schemeClr val="tx1"/>
                </a:solidFill>
              </a:rPr>
              <a:t>u</a:t>
            </a:r>
            <a:r>
              <a:rPr lang="en-US" dirty="0">
                <a:solidFill>
                  <a:schemeClr val="tx1"/>
                </a:solidFill>
              </a:rPr>
              <a:t>r</a:t>
            </a:r>
            <a:r>
              <a:rPr lang="en-US" spc="-10" dirty="0">
                <a:solidFill>
                  <a:schemeClr val="tx1"/>
                </a:solidFill>
              </a:rPr>
              <a:t>s</a:t>
            </a:r>
            <a:r>
              <a:rPr lang="en-US" dirty="0">
                <a:solidFill>
                  <a:schemeClr val="tx1"/>
                </a:solidFill>
              </a:rPr>
              <a:t>e C</a:t>
            </a:r>
            <a:r>
              <a:rPr lang="en-US" spc="5" dirty="0">
                <a:solidFill>
                  <a:schemeClr val="tx1"/>
                </a:solidFill>
              </a:rPr>
              <a:t>om</a:t>
            </a:r>
            <a:r>
              <a:rPr lang="en-US" dirty="0">
                <a:solidFill>
                  <a:schemeClr val="tx1"/>
                </a:solidFill>
              </a:rPr>
              <a:t>ponents (R </a:t>
            </a:r>
            <a:r>
              <a:rPr lang="en-US" dirty="0" smtClean="0">
                <a:solidFill>
                  <a:schemeClr val="tx1"/>
                </a:solidFill>
              </a:rPr>
              <a:t>2007)</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687605186"/>
              </p:ext>
            </p:extLst>
          </p:nvPr>
        </p:nvGraphicFramePr>
        <p:xfrm>
          <a:off x="609600" y="1385138"/>
          <a:ext cx="10618033" cy="5017952"/>
        </p:xfrm>
        <a:graphic>
          <a:graphicData uri="http://schemas.openxmlformats.org/drawingml/2006/table">
            <a:tbl>
              <a:tblPr firstRow="1" firstCol="1" bandRow="1">
                <a:tableStyleId>{93296810-A885-4BE3-A3E7-6D5BEEA58F35}</a:tableStyleId>
              </a:tblPr>
              <a:tblGrid>
                <a:gridCol w="1516862"/>
                <a:gridCol w="1636069"/>
                <a:gridCol w="2353456"/>
                <a:gridCol w="1334124"/>
                <a:gridCol w="1274164"/>
                <a:gridCol w="1319135"/>
                <a:gridCol w="1184223"/>
              </a:tblGrid>
              <a:tr h="1947008">
                <a:tc>
                  <a:txBody>
                    <a:bodyPr/>
                    <a:lstStyle/>
                    <a:p>
                      <a:pPr marL="0" marR="0">
                        <a:lnSpc>
                          <a:spcPct val="115000"/>
                        </a:lnSpc>
                        <a:spcBef>
                          <a:spcPts val="0"/>
                        </a:spcBef>
                        <a:spcAft>
                          <a:spcPts val="0"/>
                        </a:spcAft>
                      </a:pPr>
                      <a:r>
                        <a:rPr lang="en-US" sz="1600" dirty="0">
                          <a:effectLst/>
                        </a:rPr>
                        <a:t>Sr. No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c>
                  <a:txBody>
                    <a:bodyPr/>
                    <a:lstStyle/>
                    <a:p>
                      <a:pPr marL="0" marR="0">
                        <a:lnSpc>
                          <a:spcPct val="115000"/>
                        </a:lnSpc>
                        <a:spcBef>
                          <a:spcPts val="0"/>
                        </a:spcBef>
                        <a:spcAft>
                          <a:spcPts val="0"/>
                        </a:spcAft>
                      </a:pPr>
                      <a:r>
                        <a:rPr lang="en-US" sz="1600" dirty="0" smtClean="0">
                          <a:effectLst/>
                        </a:rPr>
                        <a:t>Course Component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c>
                  <a:txBody>
                    <a:bodyPr/>
                    <a:lstStyle/>
                    <a:p>
                      <a:pPr marL="0" marR="0" indent="0" algn="l" defTabSz="914363" rtl="0" eaLnBrk="1" fontAlgn="auto" latinLnBrk="0" hangingPunct="1">
                        <a:lnSpc>
                          <a:spcPct val="115000"/>
                        </a:lnSpc>
                        <a:spcBef>
                          <a:spcPts val="0"/>
                        </a:spcBef>
                        <a:spcAft>
                          <a:spcPts val="0"/>
                        </a:spcAft>
                        <a:buClrTx/>
                        <a:buSzTx/>
                        <a:buFontTx/>
                        <a:buNone/>
                        <a:tabLst/>
                        <a:defRPr/>
                      </a:pPr>
                      <a:r>
                        <a:rPr lang="en-US" sz="1600" dirty="0" smtClean="0">
                          <a:effectLst/>
                        </a:rPr>
                        <a:t>Curriculum Content (%of total number of credits of the programme) Total Credits 217.5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c>
                  <a:txBody>
                    <a:bodyPr/>
                    <a:lstStyle/>
                    <a:p>
                      <a:pPr marL="0" marR="0" indent="0" algn="l" defTabSz="914363" rtl="0" eaLnBrk="1" fontAlgn="auto" latinLnBrk="0" hangingPunct="1">
                        <a:lnSpc>
                          <a:spcPct val="115000"/>
                        </a:lnSpc>
                        <a:spcBef>
                          <a:spcPts val="0"/>
                        </a:spcBef>
                        <a:spcAft>
                          <a:spcPts val="0"/>
                        </a:spcAft>
                        <a:buClrTx/>
                        <a:buSzTx/>
                        <a:buFontTx/>
                        <a:buNone/>
                        <a:tabLst/>
                        <a:defRPr/>
                      </a:pPr>
                      <a:r>
                        <a:rPr lang="en-US" sz="1600" spc="10" dirty="0">
                          <a:effectLst/>
                        </a:rPr>
                        <a:t>Total </a:t>
                      </a:r>
                      <a:r>
                        <a:rPr lang="en-US" sz="1600" spc="10" dirty="0" smtClean="0">
                          <a:effectLst/>
                        </a:rPr>
                        <a:t>number of </a:t>
                      </a:r>
                      <a:r>
                        <a:rPr lang="en-US" sz="1600" spc="10" dirty="0">
                          <a:effectLst/>
                        </a:rPr>
                        <a:t>contact </a:t>
                      </a:r>
                      <a:r>
                        <a:rPr lang="en-US" sz="1600" spc="10" dirty="0" smtClean="0">
                          <a:effectLst/>
                        </a:rPr>
                        <a:t>hours , </a:t>
                      </a:r>
                      <a:r>
                        <a:rPr lang="en-US" sz="1600" dirty="0" smtClean="0">
                          <a:effectLst/>
                        </a:rPr>
                        <a:t>(per week)</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c>
                  <a:txBody>
                    <a:bodyPr/>
                    <a:lstStyle/>
                    <a:p>
                      <a:pPr marL="0" marR="0">
                        <a:lnSpc>
                          <a:spcPct val="115000"/>
                        </a:lnSpc>
                        <a:spcBef>
                          <a:spcPts val="0"/>
                        </a:spcBef>
                        <a:spcAft>
                          <a:spcPts val="0"/>
                        </a:spcAft>
                      </a:pPr>
                      <a:r>
                        <a:rPr lang="en-US" sz="1600">
                          <a:effectLst/>
                        </a:rPr>
                        <a:t>Total number of credits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c>
                  <a:txBody>
                    <a:bodyPr/>
                    <a:lstStyle/>
                    <a:p>
                      <a:pPr marL="0" marR="0">
                        <a:lnSpc>
                          <a:spcPct val="115000"/>
                        </a:lnSpc>
                        <a:spcBef>
                          <a:spcPts val="0"/>
                        </a:spcBef>
                        <a:spcAft>
                          <a:spcPts val="0"/>
                        </a:spcAft>
                      </a:pPr>
                      <a:r>
                        <a:rPr lang="en-US" sz="1600">
                          <a:effectLst/>
                        </a:rPr>
                        <a:t>POs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c>
                  <a:txBody>
                    <a:bodyPr/>
                    <a:lstStyle/>
                    <a:p>
                      <a:pPr marL="0" marR="0">
                        <a:lnSpc>
                          <a:spcPct val="115000"/>
                        </a:lnSpc>
                        <a:spcBef>
                          <a:spcPts val="0"/>
                        </a:spcBef>
                        <a:spcAft>
                          <a:spcPts val="0"/>
                        </a:spcAft>
                      </a:pPr>
                      <a:r>
                        <a:rPr lang="en-US" sz="1600" dirty="0">
                          <a:effectLst/>
                        </a:rPr>
                        <a:t>PEOs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ctr"/>
                </a:tc>
              </a:tr>
              <a:tr h="538338">
                <a:tc>
                  <a:txBody>
                    <a:bodyPr/>
                    <a:lstStyle/>
                    <a:p>
                      <a:pPr marL="0" marR="0" algn="ctr">
                        <a:lnSpc>
                          <a:spcPct val="115000"/>
                        </a:lnSpc>
                        <a:spcBef>
                          <a:spcPts val="0"/>
                        </a:spcBef>
                        <a:spcAft>
                          <a:spcPts val="0"/>
                        </a:spcAft>
                      </a:pPr>
                      <a:r>
                        <a:rPr lang="en-US" sz="1600" dirty="0">
                          <a:effectLst/>
                        </a:rPr>
                        <a: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dirty="0">
                          <a:effectLst/>
                        </a:rPr>
                        <a:t>Mathematics&amp; Basic Science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17.93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38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39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1,2,7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smtClean="0">
                          <a:effectLst/>
                        </a:rPr>
                        <a:t>1,4,5,6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834432">
                <a:tc>
                  <a:txBody>
                    <a:bodyPr/>
                    <a:lstStyle/>
                    <a:p>
                      <a:pPr marL="0" marR="0" algn="ctr">
                        <a:lnSpc>
                          <a:spcPct val="115000"/>
                        </a:lnSpc>
                        <a:spcBef>
                          <a:spcPts val="0"/>
                        </a:spcBef>
                        <a:spcAft>
                          <a:spcPts val="0"/>
                        </a:spcAft>
                      </a:pPr>
                      <a:r>
                        <a:rPr lang="en-US" sz="1600" dirty="0">
                          <a:effectLst/>
                        </a:rPr>
                        <a:t>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Basic engineering courses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dirty="0">
                          <a:effectLst/>
                        </a:rPr>
                        <a:t>9.19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dirty="0">
                          <a:effectLst/>
                        </a:rPr>
                        <a:t>28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dirty="0">
                          <a:effectLst/>
                        </a:rPr>
                        <a:t>20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1,2,4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1,4,5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278144">
                <a:tc>
                  <a:txBody>
                    <a:bodyPr/>
                    <a:lstStyle/>
                    <a:p>
                      <a:pPr marL="0" marR="0" algn="ctr">
                        <a:lnSpc>
                          <a:spcPct val="115000"/>
                        </a:lnSpc>
                        <a:spcBef>
                          <a:spcPts val="0"/>
                        </a:spcBef>
                        <a:spcAft>
                          <a:spcPts val="0"/>
                        </a:spcAft>
                      </a:pPr>
                      <a:r>
                        <a:rPr lang="en-US" sz="1600" dirty="0">
                          <a:effectLst/>
                        </a:rPr>
                        <a:t>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Humanities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1.37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dirty="0">
                          <a:effectLst/>
                        </a:rPr>
                        <a:t>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3,7,8,9,10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3,5,7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834432">
                <a:tc>
                  <a:txBody>
                    <a:bodyPr/>
                    <a:lstStyle/>
                    <a:p>
                      <a:pPr marL="0" marR="0" algn="ctr">
                        <a:lnSpc>
                          <a:spcPct val="115000"/>
                        </a:lnSpc>
                        <a:spcBef>
                          <a:spcPts val="0"/>
                        </a:spcBef>
                        <a:spcAft>
                          <a:spcPts val="0"/>
                        </a:spcAft>
                      </a:pPr>
                      <a:r>
                        <a:rPr lang="en-US" sz="1600" dirty="0">
                          <a:effectLst/>
                        </a:rPr>
                        <a:t>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Professional core/ Computing</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66.93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177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dirty="0">
                          <a:effectLst/>
                        </a:rPr>
                        <a:t>146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1,2,3,4,5,6,7,8,9,10,11,12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1,2, 3,5, 6,7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538338">
                <a:tc>
                  <a:txBody>
                    <a:bodyPr/>
                    <a:lstStyle/>
                    <a:p>
                      <a:pPr marL="0" marR="0" algn="ctr">
                        <a:lnSpc>
                          <a:spcPct val="115000"/>
                        </a:lnSpc>
                        <a:spcBef>
                          <a:spcPts val="0"/>
                        </a:spcBef>
                        <a:spcAft>
                          <a:spcPts val="0"/>
                        </a:spcAft>
                      </a:pPr>
                      <a:r>
                        <a:rPr lang="en-US" sz="1600" dirty="0">
                          <a:effectLst/>
                        </a:rPr>
                        <a:t>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  Electives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4.59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12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gn="ctr">
                        <a:lnSpc>
                          <a:spcPct val="115000"/>
                        </a:lnSpc>
                        <a:spcBef>
                          <a:spcPts val="0"/>
                        </a:spcBef>
                        <a:spcAft>
                          <a:spcPts val="0"/>
                        </a:spcAft>
                      </a:pPr>
                      <a:r>
                        <a:rPr lang="en-US" sz="1600">
                          <a:effectLst/>
                        </a:rPr>
                        <a:t>10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4453" marR="24453" marT="0" marB="0" anchor="b"/>
                </a:tc>
                <a:tc>
                  <a:txBody>
                    <a:bodyPr/>
                    <a:lstStyle/>
                    <a:p>
                      <a:pPr marL="0" marR="0">
                        <a:lnSpc>
                          <a:spcPct val="115000"/>
                        </a:lnSpc>
                        <a:spcBef>
                          <a:spcPts val="0"/>
                        </a:spcBef>
                        <a:spcAft>
                          <a:spcPts val="0"/>
                        </a:spcAft>
                      </a:pPr>
                      <a:r>
                        <a:rPr lang="en-US" sz="1600">
                          <a:effectLst/>
                        </a:rPr>
                        <a:t>2,3,4,5,6,7,8,9,11,12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2, 3,5,6,7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bl>
          </a:graphicData>
        </a:graphic>
      </p:graphicFrame>
    </p:spTree>
    <p:extLst>
      <p:ext uri="{BB962C8B-B14F-4D97-AF65-F5344CB8AC3E}">
        <p14:creationId xmlns:p14="http://schemas.microsoft.com/office/powerpoint/2010/main" val="84394069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Co</a:t>
            </a:r>
            <a:r>
              <a:rPr lang="en-US" spc="5" dirty="0">
                <a:solidFill>
                  <a:schemeClr val="tx1"/>
                </a:solidFill>
              </a:rPr>
              <a:t>u</a:t>
            </a:r>
            <a:r>
              <a:rPr lang="en-US" dirty="0">
                <a:solidFill>
                  <a:schemeClr val="tx1"/>
                </a:solidFill>
              </a:rPr>
              <a:t>r</a:t>
            </a:r>
            <a:r>
              <a:rPr lang="en-US" spc="-10" dirty="0">
                <a:solidFill>
                  <a:schemeClr val="tx1"/>
                </a:solidFill>
              </a:rPr>
              <a:t>s</a:t>
            </a:r>
            <a:r>
              <a:rPr lang="en-US" dirty="0">
                <a:solidFill>
                  <a:schemeClr val="tx1"/>
                </a:solidFill>
              </a:rPr>
              <a:t>e C</a:t>
            </a:r>
            <a:r>
              <a:rPr lang="en-US" spc="5" dirty="0">
                <a:solidFill>
                  <a:schemeClr val="tx1"/>
                </a:solidFill>
              </a:rPr>
              <a:t>om</a:t>
            </a:r>
            <a:r>
              <a:rPr lang="en-US" dirty="0">
                <a:solidFill>
                  <a:schemeClr val="tx1"/>
                </a:solidFill>
              </a:rPr>
              <a:t>ponents (R </a:t>
            </a:r>
            <a:r>
              <a:rPr lang="en-US" dirty="0" smtClean="0">
                <a:solidFill>
                  <a:schemeClr val="tx1"/>
                </a:solidFill>
              </a:rPr>
              <a:t>2012)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71505245"/>
              </p:ext>
            </p:extLst>
          </p:nvPr>
        </p:nvGraphicFramePr>
        <p:xfrm>
          <a:off x="869430" y="1744442"/>
          <a:ext cx="10777926" cy="4551428"/>
        </p:xfrm>
        <a:graphic>
          <a:graphicData uri="http://schemas.openxmlformats.org/drawingml/2006/table">
            <a:tbl>
              <a:tblPr firstRow="1" firstCol="1" bandRow="1">
                <a:tableStyleId>{93296810-A885-4BE3-A3E7-6D5BEEA58F35}</a:tableStyleId>
              </a:tblPr>
              <a:tblGrid>
                <a:gridCol w="896850"/>
                <a:gridCol w="2182557"/>
                <a:gridCol w="1837580"/>
                <a:gridCol w="2014697"/>
                <a:gridCol w="1089483"/>
                <a:gridCol w="1461413"/>
                <a:gridCol w="1295346"/>
              </a:tblGrid>
              <a:tr h="1967558">
                <a:tc>
                  <a:txBody>
                    <a:bodyPr/>
                    <a:lstStyle/>
                    <a:p>
                      <a:pPr marL="0" marR="0" algn="ctr">
                        <a:lnSpc>
                          <a:spcPct val="115000"/>
                        </a:lnSpc>
                        <a:spcBef>
                          <a:spcPts val="0"/>
                        </a:spcBef>
                        <a:spcAft>
                          <a:spcPts val="0"/>
                        </a:spcAft>
                      </a:pPr>
                      <a:r>
                        <a:rPr lang="en-US" sz="1600" dirty="0">
                          <a:effectLst/>
                        </a:rPr>
                        <a:t>Sr. No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600">
                          <a:effectLst/>
                        </a:rPr>
                        <a:t>Course Component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600" dirty="0">
                          <a:effectLst/>
                        </a:rPr>
                        <a:t>Curriculum Content(%of total number of credits of the programme</a:t>
                      </a:r>
                      <a:r>
                        <a:rPr lang="en-US" sz="1600" dirty="0" smtClean="0">
                          <a:effectLst/>
                        </a:rPr>
                        <a:t>) Total Credits 210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600" spc="10" dirty="0">
                          <a:effectLst/>
                        </a:rPr>
                        <a:t>Total number of contact </a:t>
                      </a:r>
                      <a:r>
                        <a:rPr lang="en-US" sz="1600" spc="10" dirty="0" smtClean="0">
                          <a:effectLst/>
                        </a:rPr>
                        <a:t>hours </a:t>
                      </a:r>
                      <a:r>
                        <a:rPr lang="en-US" sz="1600" dirty="0" smtClean="0">
                          <a:effectLst/>
                        </a:rPr>
                        <a:t>(per week)</a:t>
                      </a:r>
                      <a:endParaRPr lang="en-U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600">
                          <a:effectLst/>
                        </a:rPr>
                        <a:t>Total number of credits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600">
                          <a:effectLst/>
                        </a:rPr>
                        <a:t>POs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600" dirty="0">
                          <a:effectLst/>
                        </a:rPr>
                        <a:t>PEOs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r>
              <a:tr h="575246">
                <a:tc>
                  <a:txBody>
                    <a:bodyPr/>
                    <a:lstStyle/>
                    <a:p>
                      <a:pPr marL="0" marR="0" algn="r">
                        <a:lnSpc>
                          <a:spcPct val="115000"/>
                        </a:lnSpc>
                        <a:spcBef>
                          <a:spcPts val="0"/>
                        </a:spcBef>
                        <a:spcAft>
                          <a:spcPts val="0"/>
                        </a:spcAft>
                      </a:pPr>
                      <a:r>
                        <a:rPr lang="en-US" sz="1600" dirty="0">
                          <a:effectLst/>
                        </a:rPr>
                        <a: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Mathematics&amp; Basic Science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dirty="0">
                          <a:effectLst/>
                        </a:rPr>
                        <a:t>17.14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40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36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1,2,7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smtClean="0">
                          <a:effectLst/>
                        </a:rPr>
                        <a:t>1,4,5,6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575246">
                <a:tc>
                  <a:txBody>
                    <a:bodyPr/>
                    <a:lstStyle/>
                    <a:p>
                      <a:pPr marL="0" marR="0" algn="r">
                        <a:lnSpc>
                          <a:spcPct val="115000"/>
                        </a:lnSpc>
                        <a:spcBef>
                          <a:spcPts val="0"/>
                        </a:spcBef>
                        <a:spcAft>
                          <a:spcPts val="0"/>
                        </a:spcAft>
                      </a:pPr>
                      <a:r>
                        <a:rPr lang="en-US" sz="1600">
                          <a:effectLst/>
                        </a:rPr>
                        <a: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Basic engineering courses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dirty="0">
                          <a:effectLst/>
                        </a:rPr>
                        <a:t>9.52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28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20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1,2,4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1,4,5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287623">
                <a:tc>
                  <a:txBody>
                    <a:bodyPr/>
                    <a:lstStyle/>
                    <a:p>
                      <a:pPr marL="0" marR="0" algn="r">
                        <a:lnSpc>
                          <a:spcPct val="115000"/>
                        </a:lnSpc>
                        <a:spcBef>
                          <a:spcPts val="0"/>
                        </a:spcBef>
                        <a:spcAft>
                          <a:spcPts val="0"/>
                        </a:spcAft>
                      </a:pPr>
                      <a:r>
                        <a:rPr lang="en-US" sz="1600">
                          <a:effectLst/>
                        </a:rPr>
                        <a:t>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Humanities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dirty="0">
                          <a:effectLst/>
                        </a:rPr>
                        <a:t>2.38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3,7,8,9,10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3,5,7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575246">
                <a:tc>
                  <a:txBody>
                    <a:bodyPr/>
                    <a:lstStyle/>
                    <a:p>
                      <a:pPr marL="0" marR="0" algn="r">
                        <a:lnSpc>
                          <a:spcPct val="115000"/>
                        </a:lnSpc>
                        <a:spcBef>
                          <a:spcPts val="0"/>
                        </a:spcBef>
                        <a:spcAft>
                          <a:spcPts val="0"/>
                        </a:spcAft>
                      </a:pPr>
                      <a:r>
                        <a:rPr lang="en-US" sz="1600">
                          <a:effectLst/>
                        </a:rPr>
                        <a:t>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Professionalcore/ Computing</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dirty="0">
                          <a:effectLst/>
                        </a:rPr>
                        <a:t>66.19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168</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139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1,2,3,4,5,6,7,8,9,10,11,12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1,2, 3,5, 6,7</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r h="570509">
                <a:tc>
                  <a:txBody>
                    <a:bodyPr/>
                    <a:lstStyle/>
                    <a:p>
                      <a:pPr marL="0" marR="0" algn="r">
                        <a:lnSpc>
                          <a:spcPct val="115000"/>
                        </a:lnSpc>
                        <a:spcBef>
                          <a:spcPts val="0"/>
                        </a:spcBef>
                        <a:spcAft>
                          <a:spcPts val="0"/>
                        </a:spcAft>
                      </a:pPr>
                      <a:r>
                        <a:rPr lang="en-US" sz="1600">
                          <a:effectLst/>
                        </a:rPr>
                        <a:t>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  Electives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dirty="0">
                          <a:effectLst/>
                        </a:rPr>
                        <a:t>4.76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12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r">
                        <a:lnSpc>
                          <a:spcPct val="115000"/>
                        </a:lnSpc>
                        <a:spcBef>
                          <a:spcPts val="0"/>
                        </a:spcBef>
                        <a:spcAft>
                          <a:spcPts val="0"/>
                        </a:spcAft>
                      </a:pPr>
                      <a:r>
                        <a:rPr lang="en-US" sz="1600">
                          <a:effectLst/>
                        </a:rPr>
                        <a:t>10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2,3,4,5,6,7,8,9,11,12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2, 3,5,6,7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r>
            </a:tbl>
          </a:graphicData>
        </a:graphic>
      </p:graphicFrame>
    </p:spTree>
    <p:extLst>
      <p:ext uri="{BB962C8B-B14F-4D97-AF65-F5344CB8AC3E}">
        <p14:creationId xmlns:p14="http://schemas.microsoft.com/office/powerpoint/2010/main" val="93762307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Content</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372802936"/>
              </p:ext>
            </p:extLst>
          </p:nvPr>
        </p:nvGraphicFramePr>
        <p:xfrm>
          <a:off x="149902" y="1709057"/>
          <a:ext cx="5933761" cy="47816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94330968"/>
              </p:ext>
            </p:extLst>
          </p:nvPr>
        </p:nvGraphicFramePr>
        <p:xfrm>
          <a:off x="6083663" y="1709057"/>
          <a:ext cx="5933607" cy="46430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010989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149" y="292101"/>
            <a:ext cx="9031152" cy="1107996"/>
          </a:xfrm>
        </p:spPr>
        <p:txBody>
          <a:bodyPr/>
          <a:lstStyle/>
          <a:p>
            <a:r>
              <a:rPr lang="en-US" sz="4000" dirty="0"/>
              <a:t>Contribution of Theory and Lab Courses  Towards attainment of </a:t>
            </a:r>
            <a:r>
              <a:rPr lang="en-US" sz="4000" dirty="0" smtClean="0"/>
              <a:t>POs</a:t>
            </a:r>
            <a:endParaRPr lang="en-US" sz="4000" dirty="0"/>
          </a:p>
        </p:txBody>
      </p:sp>
      <p:graphicFrame>
        <p:nvGraphicFramePr>
          <p:cNvPr id="3" name="Chart 2"/>
          <p:cNvGraphicFramePr>
            <a:graphicFrameLocks/>
          </p:cNvGraphicFramePr>
          <p:nvPr>
            <p:extLst>
              <p:ext uri="{D42A27DB-BD31-4B8C-83A1-F6EECF244321}">
                <p14:modId xmlns:p14="http://schemas.microsoft.com/office/powerpoint/2010/main" val="2869900048"/>
              </p:ext>
            </p:extLst>
          </p:nvPr>
        </p:nvGraphicFramePr>
        <p:xfrm>
          <a:off x="1978702" y="1621472"/>
          <a:ext cx="8634334" cy="45694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647446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195" y="433317"/>
            <a:ext cx="9238902" cy="553998"/>
          </a:xfrm>
        </p:spPr>
        <p:txBody>
          <a:bodyPr/>
          <a:lstStyle/>
          <a:p>
            <a:r>
              <a:rPr lang="en-US" sz="4000" dirty="0" smtClean="0"/>
              <a:t>AICTE Model Curriculum – GAP Identification</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1854585726"/>
              </p:ext>
            </p:extLst>
          </p:nvPr>
        </p:nvGraphicFramePr>
        <p:xfrm>
          <a:off x="689547" y="1494205"/>
          <a:ext cx="11272604" cy="5056496"/>
        </p:xfrm>
        <a:graphic>
          <a:graphicData uri="http://schemas.openxmlformats.org/drawingml/2006/table">
            <a:tbl>
              <a:tblPr firstRow="1" firstCol="1" bandRow="1">
                <a:tableStyleId>{93296810-A885-4BE3-A3E7-6D5BEEA58F35}</a:tableStyleId>
              </a:tblPr>
              <a:tblGrid>
                <a:gridCol w="2561660"/>
                <a:gridCol w="2206772"/>
                <a:gridCol w="1742188"/>
                <a:gridCol w="1626043"/>
                <a:gridCol w="3135941"/>
              </a:tblGrid>
              <a:tr h="553031">
                <a:tc rowSpan="2">
                  <a:txBody>
                    <a:bodyPr/>
                    <a:lstStyle/>
                    <a:p>
                      <a:pPr marL="0" marR="0" algn="ctr">
                        <a:lnSpc>
                          <a:spcPct val="115000"/>
                        </a:lnSpc>
                        <a:spcBef>
                          <a:spcPts val="0"/>
                        </a:spcBef>
                        <a:spcAft>
                          <a:spcPts val="0"/>
                        </a:spcAft>
                      </a:pPr>
                      <a:r>
                        <a:rPr lang="en-US" sz="1400" dirty="0">
                          <a:effectLst/>
                        </a:rPr>
                        <a:t>Course </a:t>
                      </a:r>
                      <a:r>
                        <a:rPr lang="en-US" sz="1400" dirty="0" smtClean="0">
                          <a:effectLst/>
                        </a:rPr>
                        <a:t>Component (R 2007)</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rowSpan="2">
                  <a:txBody>
                    <a:bodyPr/>
                    <a:lstStyle/>
                    <a:p>
                      <a:pPr marL="0" marR="0" algn="ctr">
                        <a:lnSpc>
                          <a:spcPct val="115000"/>
                        </a:lnSpc>
                        <a:spcBef>
                          <a:spcPts val="0"/>
                        </a:spcBef>
                        <a:spcAft>
                          <a:spcPts val="0"/>
                        </a:spcAft>
                      </a:pPr>
                      <a:r>
                        <a:rPr lang="en-US" sz="1400" dirty="0">
                          <a:effectLst/>
                        </a:rPr>
                        <a:t>Curriculum Content</a:t>
                      </a:r>
                      <a:endParaRPr lang="en-US" sz="1200" dirty="0">
                        <a:effectLst/>
                      </a:endParaRPr>
                    </a:p>
                    <a:p>
                      <a:pPr marL="0" marR="0" algn="ctr">
                        <a:lnSpc>
                          <a:spcPct val="115000"/>
                        </a:lnSpc>
                        <a:spcBef>
                          <a:spcPts val="0"/>
                        </a:spcBef>
                        <a:spcAft>
                          <a:spcPts val="0"/>
                        </a:spcAft>
                      </a:pPr>
                      <a:r>
                        <a:rPr lang="en-US" sz="1400" dirty="0">
                          <a:effectLst/>
                        </a:rPr>
                        <a:t>(% of total number of credits of the programme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gridSpan="2">
                  <a:txBody>
                    <a:bodyPr/>
                    <a:lstStyle/>
                    <a:p>
                      <a:pPr marL="0" marR="0" algn="ctr">
                        <a:lnSpc>
                          <a:spcPct val="115000"/>
                        </a:lnSpc>
                        <a:spcBef>
                          <a:spcPts val="0"/>
                        </a:spcBef>
                        <a:spcAft>
                          <a:spcPts val="0"/>
                        </a:spcAft>
                      </a:pPr>
                      <a:r>
                        <a:rPr lang="en-US" sz="1400" dirty="0">
                          <a:effectLst/>
                        </a:rPr>
                        <a:t>Range of Total Credits (AICTE)</a:t>
                      </a:r>
                      <a:endParaRPr lang="en-US" sz="1200" dirty="0">
                        <a:effectLst/>
                      </a:endParaRPr>
                    </a:p>
                    <a:p>
                      <a:pPr marL="0" marR="0" algn="ctr">
                        <a:lnSpc>
                          <a:spcPct val="115000"/>
                        </a:lnSpc>
                        <a:spcBef>
                          <a:spcPts val="0"/>
                        </a:spcBef>
                        <a:spcAft>
                          <a:spcPts val="0"/>
                        </a:spcAft>
                      </a:pPr>
                      <a:r>
                        <a:rPr lang="en-US" sz="1400" dirty="0">
                          <a:effectLst/>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hMerge="1">
                  <a:txBody>
                    <a:bodyPr/>
                    <a:lstStyle/>
                    <a:p>
                      <a:endParaRPr lang="en-US"/>
                    </a:p>
                  </a:txBody>
                  <a:tcPr/>
                </a:tc>
                <a:tc rowSpan="2">
                  <a:txBody>
                    <a:bodyPr/>
                    <a:lstStyle/>
                    <a:p>
                      <a:pPr marL="0" marR="0" algn="ctr">
                        <a:lnSpc>
                          <a:spcPct val="115000"/>
                        </a:lnSpc>
                        <a:spcBef>
                          <a:spcPts val="0"/>
                        </a:spcBef>
                        <a:spcAft>
                          <a:spcPts val="0"/>
                        </a:spcAft>
                      </a:pPr>
                      <a:r>
                        <a:rPr lang="en-US" sz="1400" dirty="0">
                          <a:effectLst/>
                        </a:rPr>
                        <a:t>Measures to fill gaps in curriculum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r>
              <a:tr h="711319">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dirty="0">
                          <a:effectLst/>
                        </a:rPr>
                        <a:t>Minimum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Maximum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vMerge="1">
                  <a:txBody>
                    <a:bodyPr/>
                    <a:lstStyle/>
                    <a:p>
                      <a:endParaRPr lang="en-US"/>
                    </a:p>
                  </a:txBody>
                  <a:tcPr/>
                </a:tc>
              </a:tr>
              <a:tr h="553031">
                <a:tc>
                  <a:txBody>
                    <a:bodyPr/>
                    <a:lstStyle/>
                    <a:p>
                      <a:pPr marL="0" marR="0">
                        <a:lnSpc>
                          <a:spcPct val="115000"/>
                        </a:lnSpc>
                        <a:spcBef>
                          <a:spcPts val="0"/>
                        </a:spcBef>
                        <a:spcAft>
                          <a:spcPts val="0"/>
                        </a:spcAft>
                      </a:pPr>
                      <a:r>
                        <a:rPr lang="en-US" sz="1400">
                          <a:effectLst/>
                        </a:rPr>
                        <a:t>Mathematics and Basic Sciences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17.69</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20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r>
              <a:tr h="1306639">
                <a:tc>
                  <a:txBody>
                    <a:bodyPr/>
                    <a:lstStyle/>
                    <a:p>
                      <a:pPr marL="0" marR="0">
                        <a:lnSpc>
                          <a:spcPct val="115000"/>
                        </a:lnSpc>
                        <a:spcBef>
                          <a:spcPts val="0"/>
                        </a:spcBef>
                        <a:spcAft>
                          <a:spcPts val="0"/>
                        </a:spcAft>
                      </a:pPr>
                      <a:r>
                        <a:rPr lang="en-US" sz="1400">
                          <a:effectLst/>
                        </a:rPr>
                        <a:t>Basic Engineering courses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7.35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20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Gaps are covered by conducting non-credit practice sessions, Mini projects at FE level, SDP, PPT &amp; workshops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tc>
              </a:tr>
              <a:tr h="826414">
                <a:tc>
                  <a:txBody>
                    <a:bodyPr/>
                    <a:lstStyle/>
                    <a:p>
                      <a:pPr marL="0" marR="0">
                        <a:lnSpc>
                          <a:spcPct val="115000"/>
                        </a:lnSpc>
                        <a:spcBef>
                          <a:spcPts val="0"/>
                        </a:spcBef>
                        <a:spcAft>
                          <a:spcPts val="0"/>
                        </a:spcAft>
                      </a:pPr>
                      <a:r>
                        <a:rPr lang="en-US" sz="1400">
                          <a:effectLst/>
                        </a:rPr>
                        <a:t>Humanities &amp; Social Sciences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1.37</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05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a:effectLst/>
                        </a:rPr>
                        <a:t>Gaps are covered by conducting GEPT, SDP &amp; workshops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tc>
              </a:tr>
              <a:tr h="553031">
                <a:tc>
                  <a:txBody>
                    <a:bodyPr/>
                    <a:lstStyle/>
                    <a:p>
                      <a:pPr marL="0" marR="0">
                        <a:lnSpc>
                          <a:spcPct val="115000"/>
                        </a:lnSpc>
                        <a:spcBef>
                          <a:spcPts val="0"/>
                        </a:spcBef>
                        <a:spcAft>
                          <a:spcPts val="0"/>
                        </a:spcAft>
                      </a:pPr>
                      <a:r>
                        <a:rPr lang="en-US" sz="1400">
                          <a:effectLst/>
                        </a:rPr>
                        <a:t>Professional core/Computing</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67.11</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40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r>
              <a:tr h="553031">
                <a:tc>
                  <a:txBody>
                    <a:bodyPr/>
                    <a:lstStyle/>
                    <a:p>
                      <a:pPr marL="0" marR="0">
                        <a:lnSpc>
                          <a:spcPct val="115000"/>
                        </a:lnSpc>
                        <a:spcBef>
                          <a:spcPts val="0"/>
                        </a:spcBef>
                        <a:spcAft>
                          <a:spcPts val="0"/>
                        </a:spcAft>
                      </a:pPr>
                      <a:r>
                        <a:rPr lang="en-US" sz="1400" dirty="0">
                          <a:effectLst/>
                        </a:rPr>
                        <a:t>Electives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4.59</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a:effectLst/>
                        </a:rPr>
                        <a:t>10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Gaps are covered by conducting IOCC &amp; BC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tc>
              </a:tr>
            </a:tbl>
          </a:graphicData>
        </a:graphic>
      </p:graphicFrame>
    </p:spTree>
    <p:extLst>
      <p:ext uri="{BB962C8B-B14F-4D97-AF65-F5344CB8AC3E}">
        <p14:creationId xmlns:p14="http://schemas.microsoft.com/office/powerpoint/2010/main" val="62335833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823" y="228601"/>
            <a:ext cx="9732762" cy="664797"/>
          </a:xfrm>
        </p:spPr>
        <p:txBody>
          <a:bodyPr/>
          <a:lstStyle/>
          <a:p>
            <a:r>
              <a:rPr lang="en-US" sz="4800" dirty="0" smtClean="0"/>
              <a:t>Department Growth</a:t>
            </a:r>
            <a:endParaRPr lang="en-US" sz="4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297110883"/>
              </p:ext>
            </p:extLst>
          </p:nvPr>
        </p:nvGraphicFramePr>
        <p:xfrm>
          <a:off x="109182" y="-1"/>
          <a:ext cx="11949133" cy="6810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53472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971197586"/>
              </p:ext>
            </p:extLst>
          </p:nvPr>
        </p:nvGraphicFramePr>
        <p:xfrm>
          <a:off x="764499" y="1204797"/>
          <a:ext cx="10867868" cy="5114636"/>
        </p:xfrm>
        <a:graphic>
          <a:graphicData uri="http://schemas.openxmlformats.org/drawingml/2006/table">
            <a:tbl>
              <a:tblPr firstRow="1" firstCol="1" bandRow="1">
                <a:tableStyleId>{93296810-A885-4BE3-A3E7-6D5BEEA58F35}</a:tableStyleId>
              </a:tblPr>
              <a:tblGrid>
                <a:gridCol w="967101"/>
                <a:gridCol w="2053481"/>
                <a:gridCol w="2724753"/>
                <a:gridCol w="1448011"/>
                <a:gridCol w="1479151"/>
                <a:gridCol w="2195371"/>
              </a:tblGrid>
              <a:tr h="923806">
                <a:tc rowSpan="2">
                  <a:txBody>
                    <a:bodyPr/>
                    <a:lstStyle/>
                    <a:p>
                      <a:pPr marL="0" marR="0" algn="ctr">
                        <a:lnSpc>
                          <a:spcPct val="115000"/>
                        </a:lnSpc>
                        <a:spcBef>
                          <a:spcPts val="0"/>
                        </a:spcBef>
                        <a:spcAft>
                          <a:spcPts val="0"/>
                        </a:spcAft>
                      </a:pPr>
                      <a:r>
                        <a:rPr lang="en-US" sz="1600" dirty="0">
                          <a:effectLst/>
                        </a:rPr>
                        <a:t>Sr. No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rowSpan="2">
                  <a:txBody>
                    <a:bodyPr/>
                    <a:lstStyle/>
                    <a:p>
                      <a:pPr marL="0" marR="0" algn="ctr">
                        <a:lnSpc>
                          <a:spcPct val="115000"/>
                        </a:lnSpc>
                        <a:spcBef>
                          <a:spcPts val="0"/>
                        </a:spcBef>
                        <a:spcAft>
                          <a:spcPts val="0"/>
                        </a:spcAft>
                      </a:pPr>
                      <a:r>
                        <a:rPr lang="en-US" sz="1600" dirty="0">
                          <a:effectLst/>
                        </a:rPr>
                        <a:t>Course </a:t>
                      </a:r>
                      <a:r>
                        <a:rPr lang="en-US" sz="1600" dirty="0" smtClean="0">
                          <a:effectLst/>
                        </a:rPr>
                        <a:t>Component (R2012)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rowSpan="2">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600" dirty="0">
                          <a:effectLst/>
                        </a:rPr>
                        <a:t>Curriculum Content(%of total number of credits of the programme</a:t>
                      </a:r>
                      <a:r>
                        <a:rPr lang="en-US" sz="1600" dirty="0" smtClean="0">
                          <a:effectLst/>
                        </a:rPr>
                        <a:t>) Total Credits 210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gridSpan="2">
                  <a:txBody>
                    <a:bodyPr/>
                    <a:lstStyle/>
                    <a:p>
                      <a:pPr marL="0" marR="0" algn="ctr">
                        <a:lnSpc>
                          <a:spcPct val="115000"/>
                        </a:lnSpc>
                        <a:spcBef>
                          <a:spcPts val="0"/>
                        </a:spcBef>
                        <a:spcAft>
                          <a:spcPts val="0"/>
                        </a:spcAft>
                      </a:pPr>
                      <a:r>
                        <a:rPr lang="en-US" sz="1600" dirty="0" smtClean="0">
                          <a:effectLst/>
                        </a:rPr>
                        <a:t>Range of Total Credits (AICTE)</a:t>
                      </a:r>
                      <a:endParaRPr lang="en-US" sz="1400" dirty="0" smtClean="0">
                        <a:effectLst/>
                      </a:endParaRPr>
                    </a:p>
                    <a:p>
                      <a:pPr marL="0" marR="0" algn="ctr">
                        <a:lnSpc>
                          <a:spcPct val="115000"/>
                        </a:lnSpc>
                        <a:spcBef>
                          <a:spcPts val="0"/>
                        </a:spcBef>
                        <a:spcAft>
                          <a:spcPts val="0"/>
                        </a:spcAft>
                      </a:pPr>
                      <a:r>
                        <a:rPr lang="en-US" sz="1600" dirty="0" smtClean="0">
                          <a:effectLst/>
                        </a:rPr>
                        <a:t>%</a:t>
                      </a:r>
                      <a:endParaRPr lang="en-US" sz="1400" dirty="0" smtClean="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hMerge="1">
                  <a:txBody>
                    <a:bodyPr/>
                    <a:lstStyle/>
                    <a:p>
                      <a:endParaRPr lang="en-US" dirty="0"/>
                    </a:p>
                  </a:txBody>
                  <a:tcPr marL="22924" marR="22924" marT="0" marB="0" anchor="ctr"/>
                </a:tc>
                <a:tc>
                  <a:txBody>
                    <a:bodyPr/>
                    <a:lstStyle/>
                    <a:p>
                      <a:pPr marL="0" marR="0" algn="ctr">
                        <a:lnSpc>
                          <a:spcPct val="115000"/>
                        </a:lnSpc>
                        <a:spcBef>
                          <a:spcPts val="0"/>
                        </a:spcBef>
                        <a:spcAft>
                          <a:spcPts val="0"/>
                        </a:spcAft>
                      </a:pPr>
                      <a:r>
                        <a:rPr lang="en-US" sz="1400" dirty="0">
                          <a:effectLst/>
                        </a:rPr>
                        <a:t>Measures to fill gaps in curriculum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r>
              <a:tr h="287852">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vMerge="1">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400" dirty="0">
                          <a:effectLst/>
                        </a:rPr>
                        <a:t>Minimum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Maximum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endParaRPr lang="en-US"/>
                    </a:p>
                  </a:txBody>
                  <a:tcPr/>
                </a:tc>
              </a:tr>
              <a:tr h="445037">
                <a:tc>
                  <a:txBody>
                    <a:bodyPr/>
                    <a:lstStyle/>
                    <a:p>
                      <a:pPr marL="0" marR="0" algn="r">
                        <a:lnSpc>
                          <a:spcPct val="115000"/>
                        </a:lnSpc>
                        <a:spcBef>
                          <a:spcPts val="0"/>
                        </a:spcBef>
                        <a:spcAft>
                          <a:spcPts val="0"/>
                        </a:spcAft>
                      </a:pPr>
                      <a:r>
                        <a:rPr lang="en-US" sz="1600" dirty="0">
                          <a:effectLst/>
                        </a:rPr>
                        <a: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Mathematics&amp; Basic Science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17.14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400" dirty="0">
                          <a:effectLst/>
                        </a:rPr>
                        <a:t>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20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a:effectLst/>
                        </a:rPr>
                        <a: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r>
              <a:tr h="1351703">
                <a:tc>
                  <a:txBody>
                    <a:bodyPr/>
                    <a:lstStyle/>
                    <a:p>
                      <a:pPr marL="0" marR="0" algn="r">
                        <a:lnSpc>
                          <a:spcPct val="115000"/>
                        </a:lnSpc>
                        <a:spcBef>
                          <a:spcPts val="0"/>
                        </a:spcBef>
                        <a:spcAft>
                          <a:spcPts val="0"/>
                        </a:spcAft>
                      </a:pPr>
                      <a:r>
                        <a:rPr lang="en-US" sz="1600">
                          <a:effectLst/>
                        </a:rPr>
                        <a: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Basic engineering courses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9.52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20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Gaps are covered by conducting non-credit practice sessions, Mini projects at FE level, SDP, PPT &amp; workshops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tc>
              </a:tr>
              <a:tr h="772402">
                <a:tc>
                  <a:txBody>
                    <a:bodyPr/>
                    <a:lstStyle/>
                    <a:p>
                      <a:pPr marL="0" marR="0" algn="r">
                        <a:lnSpc>
                          <a:spcPct val="115000"/>
                        </a:lnSpc>
                        <a:spcBef>
                          <a:spcPts val="0"/>
                        </a:spcBef>
                        <a:spcAft>
                          <a:spcPts val="0"/>
                        </a:spcAft>
                      </a:pPr>
                      <a:r>
                        <a:rPr lang="en-US" sz="1600">
                          <a:effectLst/>
                        </a:rPr>
                        <a:t>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Humanities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2.38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05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a:effectLst/>
                        </a:rPr>
                        <a:t>Gaps are covered by conducting GEPT, SDP &amp; workshops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tc>
              </a:tr>
              <a:tr h="445037">
                <a:tc>
                  <a:txBody>
                    <a:bodyPr/>
                    <a:lstStyle/>
                    <a:p>
                      <a:pPr marL="0" marR="0" algn="r">
                        <a:lnSpc>
                          <a:spcPct val="115000"/>
                        </a:lnSpc>
                        <a:spcBef>
                          <a:spcPts val="0"/>
                        </a:spcBef>
                        <a:spcAft>
                          <a:spcPts val="0"/>
                        </a:spcAft>
                      </a:pPr>
                      <a:r>
                        <a:rPr lang="en-US" sz="1600">
                          <a:effectLst/>
                        </a:rPr>
                        <a:t>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a:effectLst/>
                        </a:rPr>
                        <a:t>Professionalcore/ Computing</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66.19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tc>
                <a:tc>
                  <a:txBody>
                    <a:bodyPr/>
                    <a:lstStyle/>
                    <a:p>
                      <a:pPr marL="0" marR="0" algn="ctr">
                        <a:lnSpc>
                          <a:spcPct val="115000"/>
                        </a:lnSpc>
                        <a:spcBef>
                          <a:spcPts val="0"/>
                        </a:spcBef>
                        <a:spcAft>
                          <a:spcPts val="0"/>
                        </a:spcAft>
                      </a:pPr>
                      <a:r>
                        <a:rPr lang="en-US" sz="1400">
                          <a:effectLst/>
                        </a:rPr>
                        <a:t>30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40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c>
                  <a:txBody>
                    <a:bodyPr/>
                    <a:lstStyle/>
                    <a:p>
                      <a:pPr marL="0" marR="0" algn="ctr">
                        <a:lnSpc>
                          <a:spcPct val="115000"/>
                        </a:lnSpc>
                        <a:spcBef>
                          <a:spcPts val="0"/>
                        </a:spcBef>
                        <a:spcAft>
                          <a:spcPts val="0"/>
                        </a:spcAft>
                      </a:pPr>
                      <a:r>
                        <a:rPr lang="en-US" sz="1400" dirty="0">
                          <a:effectLst/>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tc>
              </a:tr>
              <a:tr h="579301">
                <a:tc>
                  <a:txBody>
                    <a:bodyPr/>
                    <a:lstStyle/>
                    <a:p>
                      <a:pPr marL="0" marR="0" algn="r">
                        <a:lnSpc>
                          <a:spcPct val="115000"/>
                        </a:lnSpc>
                        <a:spcBef>
                          <a:spcPts val="0"/>
                        </a:spcBef>
                        <a:spcAft>
                          <a:spcPts val="0"/>
                        </a:spcAft>
                      </a:pPr>
                      <a:r>
                        <a:rPr lang="en-US" sz="1600">
                          <a:effectLst/>
                        </a:rPr>
                        <a:t>5</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nSpc>
                          <a:spcPct val="115000"/>
                        </a:lnSpc>
                        <a:spcBef>
                          <a:spcPts val="0"/>
                        </a:spcBef>
                        <a:spcAft>
                          <a:spcPts val="0"/>
                        </a:spcAft>
                      </a:pPr>
                      <a:r>
                        <a:rPr lang="en-US" sz="1600" dirty="0">
                          <a:effectLst/>
                        </a:rPr>
                        <a:t>  Electives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b"/>
                </a:tc>
                <a:tc>
                  <a:txBody>
                    <a:bodyPr/>
                    <a:lstStyle/>
                    <a:p>
                      <a:pPr marL="0" marR="0" algn="ctr">
                        <a:lnSpc>
                          <a:spcPct val="115000"/>
                        </a:lnSpc>
                        <a:spcBef>
                          <a:spcPts val="0"/>
                        </a:spcBef>
                        <a:spcAft>
                          <a:spcPts val="0"/>
                        </a:spcAft>
                      </a:pPr>
                      <a:r>
                        <a:rPr lang="en-US" sz="1600" dirty="0">
                          <a:effectLst/>
                        </a:rPr>
                        <a:t>4.76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4" marR="22924"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nchor="ctr">
                    <a:solidFill>
                      <a:schemeClr val="accent5">
                        <a:lumMod val="20000"/>
                        <a:lumOff val="80000"/>
                      </a:schemeClr>
                    </a:solidFill>
                  </a:tcPr>
                </a:tc>
                <a:tc>
                  <a:txBody>
                    <a:bodyPr/>
                    <a:lstStyle/>
                    <a:p>
                      <a:pPr marL="0" marR="0" algn="ctr">
                        <a:lnSpc>
                          <a:spcPct val="115000"/>
                        </a:lnSpc>
                        <a:spcBef>
                          <a:spcPts val="0"/>
                        </a:spcBef>
                        <a:spcAft>
                          <a:spcPts val="0"/>
                        </a:spcAft>
                      </a:pPr>
                      <a:r>
                        <a:rPr lang="en-US" sz="1400" dirty="0">
                          <a:effectLst/>
                        </a:rPr>
                        <a:t>Gaps are covered by conducting IOCC &amp; BC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021" marR="32021" marT="0" marB="0"/>
                </a:tc>
              </a:tr>
            </a:tbl>
          </a:graphicData>
        </a:graphic>
      </p:graphicFrame>
    </p:spTree>
    <p:extLst>
      <p:ext uri="{BB962C8B-B14F-4D97-AF65-F5344CB8AC3E}">
        <p14:creationId xmlns:p14="http://schemas.microsoft.com/office/powerpoint/2010/main" val="821925370"/>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120" y="351431"/>
            <a:ext cx="8885543" cy="886397"/>
          </a:xfrm>
        </p:spPr>
        <p:txBody>
          <a:bodyPr/>
          <a:lstStyle/>
          <a:p>
            <a:r>
              <a:rPr lang="en-US" sz="3200" dirty="0" smtClean="0"/>
              <a:t>Contribution </a:t>
            </a:r>
            <a:r>
              <a:rPr lang="en-US" sz="3200" dirty="0"/>
              <a:t>of the Campus </a:t>
            </a:r>
            <a:r>
              <a:rPr lang="en-US" sz="3200" dirty="0" smtClean="0"/>
              <a:t>Connect &amp; Bridge </a:t>
            </a:r>
            <a:r>
              <a:rPr lang="en-US" sz="3200" dirty="0"/>
              <a:t>course  to the </a:t>
            </a:r>
            <a:r>
              <a:rPr lang="en-US" sz="3200" dirty="0" smtClean="0"/>
              <a:t>POs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571151855"/>
              </p:ext>
            </p:extLst>
          </p:nvPr>
        </p:nvGraphicFramePr>
        <p:xfrm>
          <a:off x="614600" y="1339216"/>
          <a:ext cx="10837883" cy="4793232"/>
        </p:xfrm>
        <a:graphic>
          <a:graphicData uri="http://schemas.openxmlformats.org/drawingml/2006/table">
            <a:tbl>
              <a:tblPr firstRow="1" firstCol="1" bandRow="1">
                <a:tableStyleId>{93296810-A885-4BE3-A3E7-6D5BEEA58F35}</a:tableStyleId>
              </a:tblPr>
              <a:tblGrid>
                <a:gridCol w="646074"/>
                <a:gridCol w="1772217"/>
                <a:gridCol w="1232025"/>
                <a:gridCol w="646074"/>
                <a:gridCol w="565313"/>
                <a:gridCol w="565313"/>
                <a:gridCol w="646074"/>
                <a:gridCol w="646074"/>
                <a:gridCol w="565313"/>
                <a:gridCol w="565313"/>
                <a:gridCol w="565313"/>
                <a:gridCol w="484558"/>
                <a:gridCol w="484558"/>
                <a:gridCol w="726832"/>
                <a:gridCol w="726832"/>
              </a:tblGrid>
              <a:tr h="626062">
                <a:tc rowSpan="2">
                  <a:txBody>
                    <a:bodyPr/>
                    <a:lstStyle/>
                    <a:p>
                      <a:pPr marL="0" marR="0" algn="ctr">
                        <a:lnSpc>
                          <a:spcPct val="115000"/>
                        </a:lnSpc>
                        <a:spcBef>
                          <a:spcPts val="0"/>
                        </a:spcBef>
                        <a:spcAft>
                          <a:spcPts val="0"/>
                        </a:spcAft>
                      </a:pPr>
                      <a:r>
                        <a:rPr lang="en-US" sz="1600" dirty="0" err="1">
                          <a:effectLst/>
                        </a:rPr>
                        <a:t>Sr.No</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rowSpan="2">
                  <a:txBody>
                    <a:bodyPr/>
                    <a:lstStyle/>
                    <a:p>
                      <a:pPr marL="0" marR="0" algn="ctr">
                        <a:lnSpc>
                          <a:spcPct val="115000"/>
                        </a:lnSpc>
                        <a:spcBef>
                          <a:spcPts val="0"/>
                        </a:spcBef>
                        <a:spcAft>
                          <a:spcPts val="0"/>
                        </a:spcAft>
                      </a:pPr>
                      <a:r>
                        <a:rPr lang="en-US" sz="1600">
                          <a:effectLst/>
                        </a:rPr>
                        <a:t>Course Component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rowSpan="2">
                  <a:txBody>
                    <a:bodyPr/>
                    <a:lstStyle/>
                    <a:p>
                      <a:pPr marL="0" marR="0" algn="ctr">
                        <a:lnSpc>
                          <a:spcPct val="115000"/>
                        </a:lnSpc>
                        <a:spcBef>
                          <a:spcPts val="0"/>
                        </a:spcBef>
                        <a:spcAft>
                          <a:spcPts val="0"/>
                        </a:spcAft>
                      </a:pPr>
                      <a:r>
                        <a:rPr lang="en-US" sz="1600">
                          <a:effectLst/>
                        </a:rPr>
                        <a:t>% of total number of credits of the Programme</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gridSpan="12">
                  <a:txBody>
                    <a:bodyPr/>
                    <a:lstStyle/>
                    <a:p>
                      <a:pPr marL="0" marR="0" algn="ctr">
                        <a:lnSpc>
                          <a:spcPct val="115000"/>
                        </a:lnSpc>
                        <a:spcBef>
                          <a:spcPts val="0"/>
                        </a:spcBef>
                        <a:spcAft>
                          <a:spcPts val="0"/>
                        </a:spcAft>
                      </a:pPr>
                      <a:r>
                        <a:rPr lang="en-US" sz="1600">
                          <a:effectLst/>
                        </a:rPr>
                        <a:t>POs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320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rPr>
                        <a:t>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3</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4</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6</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7</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8</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9</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10</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smtClean="0">
                          <a:effectLst/>
                        </a:rPr>
                        <a:t>11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dirty="0">
                          <a:effectLst/>
                        </a:rPr>
                        <a:t> </a:t>
                      </a:r>
                      <a:r>
                        <a:rPr lang="en-US" sz="1600" dirty="0" smtClean="0">
                          <a:effectLst/>
                        </a:rPr>
                        <a:t>12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r>
              <a:tr h="642453">
                <a:tc>
                  <a:txBody>
                    <a:bodyPr/>
                    <a:lstStyle/>
                    <a:p>
                      <a:pPr marL="0" marR="0" algn="l">
                        <a:lnSpc>
                          <a:spcPct val="115000"/>
                        </a:lnSpc>
                        <a:spcBef>
                          <a:spcPts val="0"/>
                        </a:spcBef>
                        <a:spcAft>
                          <a:spcPts val="0"/>
                        </a:spcAft>
                      </a:pPr>
                      <a:r>
                        <a:rPr lang="en-US" sz="1600">
                          <a:effectLst/>
                        </a:rPr>
                        <a:t>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l">
                        <a:lnSpc>
                          <a:spcPct val="115000"/>
                        </a:lnSpc>
                        <a:spcBef>
                          <a:spcPts val="0"/>
                        </a:spcBef>
                        <a:spcAft>
                          <a:spcPts val="0"/>
                        </a:spcAft>
                      </a:pPr>
                      <a:r>
                        <a:rPr lang="en-US" sz="1600" dirty="0" smtClean="0">
                          <a:effectLst/>
                        </a:rPr>
                        <a:t>Professional </a:t>
                      </a:r>
                      <a:r>
                        <a:rPr lang="en-US" sz="1600" dirty="0">
                          <a:effectLst/>
                        </a:rPr>
                        <a:t>core IT skills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1000"/>
                        </a:spcAft>
                      </a:pPr>
                      <a:r>
                        <a:rPr lang="en-US" sz="1600">
                          <a:effectLst/>
                        </a:rPr>
                        <a:t>47.71</a:t>
                      </a:r>
                    </a:p>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r>
              <a:tr h="642453">
                <a:tc>
                  <a:txBody>
                    <a:bodyPr/>
                    <a:lstStyle/>
                    <a:p>
                      <a:pPr marL="0" marR="0" algn="l">
                        <a:lnSpc>
                          <a:spcPct val="115000"/>
                        </a:lnSpc>
                        <a:spcBef>
                          <a:spcPts val="0"/>
                        </a:spcBef>
                        <a:spcAft>
                          <a:spcPts val="0"/>
                        </a:spcAft>
                      </a:pPr>
                      <a:r>
                        <a:rPr lang="en-US" sz="1600">
                          <a:effectLst/>
                        </a:rPr>
                        <a:t>2</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l">
                        <a:lnSpc>
                          <a:spcPct val="115000"/>
                        </a:lnSpc>
                        <a:spcBef>
                          <a:spcPts val="0"/>
                        </a:spcBef>
                        <a:spcAft>
                          <a:spcPts val="0"/>
                        </a:spcAft>
                      </a:pPr>
                      <a:r>
                        <a:rPr lang="en-US" sz="1600" dirty="0">
                          <a:effectLst/>
                        </a:rPr>
                        <a:t>Use of technology and modern tools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l">
                        <a:lnSpc>
                          <a:spcPct val="115000"/>
                        </a:lnSpc>
                        <a:spcBef>
                          <a:spcPts val="0"/>
                        </a:spcBef>
                        <a:spcAft>
                          <a:spcPts val="1000"/>
                        </a:spcAft>
                      </a:pPr>
                      <a:r>
                        <a:rPr lang="en-US" sz="1600">
                          <a:effectLst/>
                        </a:rPr>
                        <a:t>     34.25</a:t>
                      </a:r>
                    </a:p>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r>
              <a:tr h="408938">
                <a:tc>
                  <a:txBody>
                    <a:bodyPr/>
                    <a:lstStyle/>
                    <a:p>
                      <a:pPr marL="0" marR="0" algn="l">
                        <a:lnSpc>
                          <a:spcPct val="115000"/>
                        </a:lnSpc>
                        <a:spcBef>
                          <a:spcPts val="0"/>
                        </a:spcBef>
                        <a:spcAft>
                          <a:spcPts val="0"/>
                        </a:spcAft>
                      </a:pPr>
                      <a:r>
                        <a:rPr lang="en-US" sz="1600">
                          <a:effectLst/>
                        </a:rPr>
                        <a:t>4</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l">
                        <a:lnSpc>
                          <a:spcPct val="115000"/>
                        </a:lnSpc>
                        <a:spcBef>
                          <a:spcPts val="0"/>
                        </a:spcBef>
                        <a:spcAft>
                          <a:spcPts val="0"/>
                        </a:spcAft>
                      </a:pPr>
                      <a:r>
                        <a:rPr lang="en-US" sz="1600">
                          <a:effectLst/>
                        </a:rPr>
                        <a:t>Project management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5.81</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r>
              <a:tr h="613408">
                <a:tc>
                  <a:txBody>
                    <a:bodyPr/>
                    <a:lstStyle/>
                    <a:p>
                      <a:pPr marL="0" marR="0" algn="l">
                        <a:lnSpc>
                          <a:spcPct val="115000"/>
                        </a:lnSpc>
                        <a:spcBef>
                          <a:spcPts val="0"/>
                        </a:spcBef>
                        <a:spcAft>
                          <a:spcPts val="0"/>
                        </a:spcAft>
                      </a:pPr>
                      <a:r>
                        <a:rPr lang="en-US" sz="1600">
                          <a:effectLst/>
                        </a:rPr>
                        <a:t>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l">
                        <a:lnSpc>
                          <a:spcPct val="115000"/>
                        </a:lnSpc>
                        <a:spcBef>
                          <a:spcPts val="0"/>
                        </a:spcBef>
                        <a:spcAft>
                          <a:spcPts val="0"/>
                        </a:spcAft>
                      </a:pPr>
                      <a:r>
                        <a:rPr lang="en-US" sz="1600">
                          <a:effectLst/>
                        </a:rPr>
                        <a:t>Professionals with ethics and moral values</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12.23</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100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100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100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a:effectLst/>
                        </a:rPr>
                        <a:t>✓</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r>
              <a:tr h="613408">
                <a:tc gridSpan="3">
                  <a:txBody>
                    <a:bodyPr/>
                    <a:lstStyle/>
                    <a:p>
                      <a:pPr marL="0" marR="0" algn="ctr">
                        <a:lnSpc>
                          <a:spcPct val="115000"/>
                        </a:lnSpc>
                        <a:spcBef>
                          <a:spcPts val="0"/>
                        </a:spcBef>
                        <a:spcAft>
                          <a:spcPts val="0"/>
                        </a:spcAft>
                      </a:pPr>
                      <a:r>
                        <a:rPr lang="en-US" sz="1600" dirty="0">
                          <a:effectLst/>
                        </a:rPr>
                        <a:t>% Contribution of the Campus connect &amp;bridge course  to the PEOs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81.96</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94.19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94.19</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100</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nchor="ctr"/>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a:effectLst/>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c>
                  <a:txBody>
                    <a:bodyPr/>
                    <a:lstStyle/>
                    <a:p>
                      <a:pPr marL="0" marR="0" algn="ctr">
                        <a:lnSpc>
                          <a:spcPct val="115000"/>
                        </a:lnSpc>
                        <a:spcBef>
                          <a:spcPts val="0"/>
                        </a:spcBef>
                        <a:spcAft>
                          <a:spcPts val="0"/>
                        </a:spcAft>
                      </a:pPr>
                      <a:r>
                        <a:rPr lang="en-US" sz="1600" dirty="0">
                          <a:effectLst/>
                        </a:rPr>
                        <a:t> </a:t>
                      </a:r>
                    </a:p>
                    <a:p>
                      <a:pPr marL="0" marR="0" algn="ctr">
                        <a:lnSpc>
                          <a:spcPct val="115000"/>
                        </a:lnSpc>
                        <a:spcBef>
                          <a:spcPts val="0"/>
                        </a:spcBef>
                        <a:spcAft>
                          <a:spcPts val="0"/>
                        </a:spcAft>
                      </a:pPr>
                      <a:r>
                        <a:rPr lang="en-US" sz="1600" dirty="0">
                          <a:effectLst/>
                        </a:rPr>
                        <a:t>65.75</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4302" marR="34302" marT="0" marB="0"/>
                </a:tc>
              </a:tr>
            </a:tbl>
          </a:graphicData>
        </a:graphic>
      </p:graphicFrame>
    </p:spTree>
    <p:extLst>
      <p:ext uri="{BB962C8B-B14F-4D97-AF65-F5344CB8AC3E}">
        <p14:creationId xmlns:p14="http://schemas.microsoft.com/office/powerpoint/2010/main" val="146804927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378457503"/>
              </p:ext>
            </p:extLst>
          </p:nvPr>
        </p:nvGraphicFramePr>
        <p:xfrm>
          <a:off x="1469037" y="1481350"/>
          <a:ext cx="9683646" cy="4874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954474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Bridge Course Details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259667461"/>
              </p:ext>
            </p:extLst>
          </p:nvPr>
        </p:nvGraphicFramePr>
        <p:xfrm>
          <a:off x="1601560" y="1194858"/>
          <a:ext cx="9104541" cy="2665599"/>
        </p:xfrm>
        <a:graphic>
          <a:graphicData uri="http://schemas.openxmlformats.org/drawingml/2006/table">
            <a:tbl>
              <a:tblPr>
                <a:tableStyleId>{5C22544A-7EE6-4342-B048-85BDC9FD1C3A}</a:tableStyleId>
              </a:tblPr>
              <a:tblGrid>
                <a:gridCol w="825267"/>
                <a:gridCol w="1749516"/>
                <a:gridCol w="726282"/>
                <a:gridCol w="1253205"/>
                <a:gridCol w="1249332"/>
                <a:gridCol w="1179925"/>
                <a:gridCol w="624667"/>
                <a:gridCol w="1496347"/>
              </a:tblGrid>
              <a:tr h="399245">
                <a:tc gridSpan="2">
                  <a:txBody>
                    <a:bodyPr/>
                    <a:lstStyle/>
                    <a:p>
                      <a:pPr algn="ctr" fontAlgn="b"/>
                      <a:r>
                        <a:rPr lang="en-US" sz="1600" b="1" u="none" strike="noStrike" dirty="0">
                          <a:solidFill>
                            <a:schemeClr val="bg1"/>
                          </a:solidFill>
                          <a:effectLst/>
                        </a:rPr>
                        <a:t>Bridge Course Topics</a:t>
                      </a:r>
                      <a:endParaRPr lang="en-US" sz="16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hMerge="1">
                  <a:txBody>
                    <a:bodyPr/>
                    <a:lstStyle/>
                    <a:p>
                      <a:endParaRPr lang="en-US"/>
                    </a:p>
                  </a:txBody>
                  <a:tcPr/>
                </a:tc>
                <a:tc>
                  <a:txBody>
                    <a:bodyPr/>
                    <a:lstStyle/>
                    <a:p>
                      <a:pPr algn="ctr" fontAlgn="b"/>
                      <a:r>
                        <a:rPr lang="en-US" sz="1600" b="1" u="none" strike="noStrike" dirty="0">
                          <a:solidFill>
                            <a:schemeClr val="bg1"/>
                          </a:solidFill>
                          <a:effectLst/>
                        </a:rPr>
                        <a:t>Year</a:t>
                      </a:r>
                      <a:endParaRPr lang="en-US" sz="16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Students Attended</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Lectures Conducted</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Duration </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PEO </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dirty="0">
                          <a:solidFill>
                            <a:schemeClr val="bg1"/>
                          </a:solidFill>
                          <a:effectLst/>
                        </a:rPr>
                        <a:t>PO</a:t>
                      </a:r>
                      <a:endParaRPr lang="en-US" sz="16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r>
              <a:tr h="761200">
                <a:tc>
                  <a:txBody>
                    <a:bodyPr/>
                    <a:lstStyle/>
                    <a:p>
                      <a:pPr algn="ctr"/>
                      <a:r>
                        <a:rPr lang="en-US" dirty="0" smtClean="0">
                          <a:solidFill>
                            <a:schemeClr val="bg1"/>
                          </a:solidFill>
                        </a:rPr>
                        <a:t>1</a:t>
                      </a:r>
                      <a:endParaRPr lang="en-US" dirty="0">
                        <a:solidFill>
                          <a:schemeClr val="bg1"/>
                        </a:solidFill>
                      </a:endParaRPr>
                    </a:p>
                  </a:txBody>
                  <a:tcPr marL="7144" marR="7144" marT="9525" marB="0" anchor="b">
                    <a:solidFill>
                      <a:schemeClr val="accent6"/>
                    </a:solidFill>
                  </a:tcPr>
                </a:tc>
                <a:tc>
                  <a:txBody>
                    <a:bodyPr/>
                    <a:lstStyle/>
                    <a:p>
                      <a:pPr algn="l" fontAlgn="b"/>
                      <a:r>
                        <a:rPr lang="en-US" sz="1600" u="none" strike="noStrike" dirty="0">
                          <a:solidFill>
                            <a:schemeClr val="bg1"/>
                          </a:solidFill>
                          <a:effectLst/>
                        </a:rPr>
                        <a:t>Cloud Programming</a:t>
                      </a:r>
                      <a:endParaRPr lang="en-US" sz="1600" b="0"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u="none" strike="noStrike" dirty="0">
                          <a:effectLst/>
                        </a:rPr>
                        <a:t>BE IT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smtClean="0">
                          <a:effectLst/>
                        </a:rPr>
                        <a:t>150+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smtClean="0">
                          <a:effectLst/>
                        </a:rPr>
                        <a:t>16 + 17</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25 July - 14 Oct</a:t>
                      </a:r>
                      <a:endParaRPr lang="en-US" sz="1600" b="0" i="0" u="none" strike="noStrike">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1,2,3, 6</a:t>
                      </a:r>
                      <a:endParaRPr lang="en-US" sz="1600" b="0" i="0" u="none" strike="noStrike">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smtClean="0">
                          <a:effectLst/>
                        </a:rPr>
                        <a:t>2,3,4,5,6</a:t>
                      </a:r>
                      <a:endParaRPr lang="en-US" sz="1600" b="0" i="0" u="none" strike="noStrike" dirty="0">
                        <a:solidFill>
                          <a:srgbClr val="000000"/>
                        </a:solidFill>
                        <a:effectLst/>
                        <a:latin typeface="Calibri" panose="020F0502020204030204" pitchFamily="34" charset="0"/>
                      </a:endParaRPr>
                    </a:p>
                  </a:txBody>
                  <a:tcPr marL="7144" marR="7144" marT="9525" marB="0" anchor="b"/>
                </a:tc>
              </a:tr>
              <a:tr h="703597">
                <a:tc>
                  <a:txBody>
                    <a:bodyPr/>
                    <a:lstStyle/>
                    <a:p>
                      <a:pPr algn="ctr"/>
                      <a:r>
                        <a:rPr lang="en-US" dirty="0" smtClean="0">
                          <a:solidFill>
                            <a:schemeClr val="bg1"/>
                          </a:solidFill>
                        </a:rPr>
                        <a:t>2</a:t>
                      </a:r>
                      <a:endParaRPr lang="en-US" dirty="0">
                        <a:solidFill>
                          <a:schemeClr val="bg1"/>
                        </a:solidFill>
                      </a:endParaRPr>
                    </a:p>
                  </a:txBody>
                  <a:tcPr marL="7144" marR="7144" marT="9525" marB="0" anchor="b">
                    <a:solidFill>
                      <a:schemeClr val="accent6"/>
                    </a:solidFill>
                  </a:tcPr>
                </a:tc>
                <a:tc>
                  <a:txBody>
                    <a:bodyPr/>
                    <a:lstStyle/>
                    <a:p>
                      <a:pPr algn="l" fontAlgn="b"/>
                      <a:r>
                        <a:rPr lang="en-US" sz="1600" u="none" strike="noStrike">
                          <a:solidFill>
                            <a:schemeClr val="bg1"/>
                          </a:solidFill>
                          <a:effectLst/>
                        </a:rPr>
                        <a:t>Team Building</a:t>
                      </a:r>
                      <a:endParaRPr lang="en-US" sz="1600" b="0"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u="none" strike="noStrike" dirty="0">
                          <a:effectLst/>
                        </a:rPr>
                        <a:t>TE IT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120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smtClean="0">
                          <a:effectLst/>
                        </a:rPr>
                        <a:t>10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30 July - 1 Oct</a:t>
                      </a:r>
                      <a:endParaRPr lang="en-US" sz="1600" b="0" i="0" u="none" strike="noStrike">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5,6,7</a:t>
                      </a:r>
                      <a:endParaRPr lang="en-US" sz="1600" b="0" i="0" u="none" strike="noStrike">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8, 9, 10,11,12</a:t>
                      </a:r>
                      <a:endParaRPr lang="en-US" sz="1600" b="0" i="0" u="none" strike="noStrike">
                        <a:solidFill>
                          <a:srgbClr val="000000"/>
                        </a:solidFill>
                        <a:effectLst/>
                        <a:latin typeface="Calibri" panose="020F0502020204030204" pitchFamily="34" charset="0"/>
                      </a:endParaRPr>
                    </a:p>
                  </a:txBody>
                  <a:tcPr marL="7144" marR="7144" marT="9525" marB="0" anchor="b"/>
                </a:tc>
              </a:tr>
              <a:tr h="703597">
                <a:tc>
                  <a:txBody>
                    <a:bodyPr/>
                    <a:lstStyle/>
                    <a:p>
                      <a:pPr algn="ctr"/>
                      <a:r>
                        <a:rPr lang="en-US" dirty="0" smtClean="0">
                          <a:solidFill>
                            <a:schemeClr val="bg1"/>
                          </a:solidFill>
                        </a:rPr>
                        <a:t>3</a:t>
                      </a:r>
                      <a:endParaRPr lang="en-US" dirty="0">
                        <a:solidFill>
                          <a:schemeClr val="bg1"/>
                        </a:solidFill>
                      </a:endParaRPr>
                    </a:p>
                  </a:txBody>
                  <a:tcPr marL="7144" marR="7144" marT="9525" marB="0" anchor="b">
                    <a:solidFill>
                      <a:schemeClr val="accent6"/>
                    </a:solidFill>
                  </a:tcPr>
                </a:tc>
                <a:tc>
                  <a:txBody>
                    <a:bodyPr/>
                    <a:lstStyle/>
                    <a:p>
                      <a:pPr algn="l" fontAlgn="b"/>
                      <a:r>
                        <a:rPr lang="en-US" sz="1600" u="none" strike="noStrike" dirty="0">
                          <a:solidFill>
                            <a:schemeClr val="bg1"/>
                          </a:solidFill>
                          <a:effectLst/>
                        </a:rPr>
                        <a:t>Ethics in Engineering</a:t>
                      </a:r>
                      <a:endParaRPr lang="en-US" sz="1600" b="0"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u="none" strike="noStrike" dirty="0">
                          <a:effectLst/>
                        </a:rPr>
                        <a:t>SE IT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123</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smtClean="0">
                          <a:effectLst/>
                        </a:rPr>
                        <a:t>10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30 July - 1 Oct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5,6,7</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8, 9, 10,11,12</a:t>
                      </a:r>
                      <a:endParaRPr lang="en-US" sz="1600" b="0" i="0" u="none" strike="noStrike" dirty="0">
                        <a:solidFill>
                          <a:srgbClr val="000000"/>
                        </a:solidFill>
                        <a:effectLst/>
                        <a:latin typeface="Calibri" panose="020F0502020204030204" pitchFamily="34" charset="0"/>
                      </a:endParaRPr>
                    </a:p>
                  </a:txBody>
                  <a:tcPr marL="7144" marR="7144" marT="9525" marB="0" anchor="b"/>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014703659"/>
              </p:ext>
            </p:extLst>
          </p:nvPr>
        </p:nvGraphicFramePr>
        <p:xfrm>
          <a:off x="1601560" y="4015318"/>
          <a:ext cx="9180741" cy="2665599"/>
        </p:xfrm>
        <a:graphic>
          <a:graphicData uri="http://schemas.openxmlformats.org/drawingml/2006/table">
            <a:tbl>
              <a:tblPr>
                <a:tableStyleId>{5C22544A-7EE6-4342-B048-85BDC9FD1C3A}</a:tableStyleId>
              </a:tblPr>
              <a:tblGrid>
                <a:gridCol w="891237"/>
                <a:gridCol w="1543487"/>
                <a:gridCol w="899469"/>
                <a:gridCol w="1199292"/>
                <a:gridCol w="1199292"/>
                <a:gridCol w="1199292"/>
                <a:gridCol w="899469"/>
                <a:gridCol w="1349203"/>
              </a:tblGrid>
              <a:tr h="458568">
                <a:tc gridSpan="2">
                  <a:txBody>
                    <a:bodyPr/>
                    <a:lstStyle/>
                    <a:p>
                      <a:pPr algn="ctr" fontAlgn="b"/>
                      <a:r>
                        <a:rPr lang="en-US" sz="1600" b="1" u="none" strike="noStrike" dirty="0" smtClean="0">
                          <a:solidFill>
                            <a:srgbClr val="FFFF00"/>
                          </a:solidFill>
                          <a:effectLst/>
                        </a:rPr>
                        <a:t>Planned Bridge </a:t>
                      </a:r>
                      <a:r>
                        <a:rPr lang="en-US" sz="1600" b="1" u="none" strike="noStrike" dirty="0">
                          <a:solidFill>
                            <a:srgbClr val="FFFF00"/>
                          </a:solidFill>
                          <a:effectLst/>
                        </a:rPr>
                        <a:t>Course Topics</a:t>
                      </a:r>
                      <a:endParaRPr lang="en-US" sz="1600" b="1" i="0" u="none" strike="noStrike" dirty="0">
                        <a:solidFill>
                          <a:srgbClr val="FFFF00"/>
                        </a:solidFill>
                        <a:effectLst/>
                        <a:latin typeface="Calibri" panose="020F0502020204030204" pitchFamily="34" charset="0"/>
                      </a:endParaRPr>
                    </a:p>
                  </a:txBody>
                  <a:tcPr marL="7144" marR="7144" marT="9525" marB="0" anchor="b">
                    <a:solidFill>
                      <a:schemeClr val="accent6"/>
                    </a:solidFill>
                  </a:tcPr>
                </a:tc>
                <a:tc hMerge="1">
                  <a:txBody>
                    <a:bodyPr/>
                    <a:lstStyle/>
                    <a:p>
                      <a:endParaRPr lang="en-US"/>
                    </a:p>
                  </a:txBody>
                  <a:tcPr/>
                </a:tc>
                <a:tc>
                  <a:txBody>
                    <a:bodyPr/>
                    <a:lstStyle/>
                    <a:p>
                      <a:pPr algn="ctr" fontAlgn="b"/>
                      <a:r>
                        <a:rPr lang="en-US" sz="1600" b="1" u="none" strike="noStrike" dirty="0">
                          <a:solidFill>
                            <a:schemeClr val="bg1"/>
                          </a:solidFill>
                          <a:effectLst/>
                        </a:rPr>
                        <a:t>Year</a:t>
                      </a:r>
                      <a:endParaRPr lang="en-US" sz="16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dirty="0">
                          <a:solidFill>
                            <a:schemeClr val="bg1"/>
                          </a:solidFill>
                          <a:effectLst/>
                        </a:rPr>
                        <a:t>Students Attended</a:t>
                      </a:r>
                      <a:endParaRPr lang="en-US" sz="16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Lectures Conducted</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Duration </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a:solidFill>
                            <a:schemeClr val="bg1"/>
                          </a:solidFill>
                          <a:effectLst/>
                        </a:rPr>
                        <a:t>PEO </a:t>
                      </a:r>
                      <a:endParaRPr lang="en-US" sz="1600" b="1" i="0" u="none" strike="noStrike">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b="1" u="none" strike="noStrike" dirty="0">
                          <a:solidFill>
                            <a:schemeClr val="bg1"/>
                          </a:solidFill>
                          <a:effectLst/>
                        </a:rPr>
                        <a:t>PO</a:t>
                      </a:r>
                      <a:endParaRPr lang="en-US" sz="1600" b="1"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r>
              <a:tr h="761200">
                <a:tc>
                  <a:txBody>
                    <a:bodyPr/>
                    <a:lstStyle/>
                    <a:p>
                      <a:pPr algn="ctr"/>
                      <a:r>
                        <a:rPr lang="en-US" dirty="0" smtClean="0">
                          <a:solidFill>
                            <a:schemeClr val="bg1"/>
                          </a:solidFill>
                        </a:rPr>
                        <a:t>1</a:t>
                      </a:r>
                      <a:endParaRPr lang="en-US" dirty="0">
                        <a:solidFill>
                          <a:schemeClr val="bg1"/>
                        </a:solidFill>
                      </a:endParaRPr>
                    </a:p>
                  </a:txBody>
                  <a:tcPr marL="7144" marR="7144" marT="9525" marB="0" anchor="b">
                    <a:solidFill>
                      <a:schemeClr val="accent6"/>
                    </a:solidFill>
                  </a:tcPr>
                </a:tc>
                <a:tc>
                  <a:txBody>
                    <a:bodyPr/>
                    <a:lstStyle/>
                    <a:p>
                      <a:pPr algn="l" fontAlgn="b"/>
                      <a:r>
                        <a:rPr lang="en-US" sz="1600" u="none" strike="noStrike" dirty="0" smtClean="0">
                          <a:solidFill>
                            <a:schemeClr val="bg1"/>
                          </a:solidFill>
                          <a:effectLst/>
                        </a:rPr>
                        <a:t>.NET, </a:t>
                      </a:r>
                      <a:r>
                        <a:rPr lang="en-US" sz="1600" u="none" strike="noStrike" dirty="0" err="1" smtClean="0">
                          <a:solidFill>
                            <a:schemeClr val="bg1"/>
                          </a:solidFill>
                          <a:effectLst/>
                        </a:rPr>
                        <a:t>PhP</a:t>
                      </a:r>
                      <a:endParaRPr lang="en-US" sz="1600" b="0"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u="none" strike="noStrike" dirty="0" smtClean="0">
                          <a:effectLst/>
                        </a:rPr>
                        <a:t>SE </a:t>
                      </a:r>
                      <a:r>
                        <a:rPr lang="en-US" sz="1600" u="none" strike="noStrike" dirty="0">
                          <a:effectLst/>
                        </a:rPr>
                        <a:t>IT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b="0" i="0" u="none" strike="noStrike" dirty="0" smtClean="0">
                          <a:solidFill>
                            <a:srgbClr val="000000"/>
                          </a:solidFill>
                          <a:effectLst/>
                          <a:latin typeface="Calibri" panose="020F0502020204030204" pitchFamily="34" charset="0"/>
                        </a:rPr>
                        <a:t>20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b="0" i="0" u="none" strike="noStrike" dirty="0" smtClean="0">
                          <a:solidFill>
                            <a:srgbClr val="000000"/>
                          </a:solidFill>
                          <a:effectLst/>
                          <a:latin typeface="Calibri" panose="020F0502020204030204" pitchFamily="34" charset="0"/>
                        </a:rPr>
                        <a:t>16 Jan - 24 April</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1,2,3, 6</a:t>
                      </a:r>
                      <a:endParaRPr lang="en-US" sz="1600" b="0" i="0" u="none" strike="noStrike">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smtClean="0">
                          <a:effectLst/>
                        </a:rPr>
                        <a:t>2,3,4,5,6</a:t>
                      </a: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7144" marR="7144" marT="9525" marB="0" anchor="b"/>
                </a:tc>
              </a:tr>
              <a:tr h="703597">
                <a:tc>
                  <a:txBody>
                    <a:bodyPr/>
                    <a:lstStyle/>
                    <a:p>
                      <a:pPr algn="ctr"/>
                      <a:r>
                        <a:rPr lang="en-US" dirty="0" smtClean="0">
                          <a:solidFill>
                            <a:schemeClr val="bg1"/>
                          </a:solidFill>
                        </a:rPr>
                        <a:t>2</a:t>
                      </a:r>
                      <a:endParaRPr lang="en-US" dirty="0">
                        <a:solidFill>
                          <a:schemeClr val="bg1"/>
                        </a:solidFill>
                      </a:endParaRPr>
                    </a:p>
                  </a:txBody>
                  <a:tcPr marL="7144" marR="7144" marT="9525" marB="0" anchor="b">
                    <a:solidFill>
                      <a:schemeClr val="accent6"/>
                    </a:solidFill>
                  </a:tcPr>
                </a:tc>
                <a:tc>
                  <a:txBody>
                    <a:bodyPr/>
                    <a:lstStyle/>
                    <a:p>
                      <a:pPr algn="l" fontAlgn="b"/>
                      <a:r>
                        <a:rPr lang="en-US" sz="1600" u="none" strike="noStrike" dirty="0">
                          <a:solidFill>
                            <a:schemeClr val="bg1"/>
                          </a:solidFill>
                          <a:effectLst/>
                        </a:rPr>
                        <a:t>Team Building</a:t>
                      </a:r>
                      <a:endParaRPr lang="en-US" sz="1600" b="0"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u="none" strike="noStrike" dirty="0">
                          <a:effectLst/>
                        </a:rPr>
                        <a:t>TE IT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b="0" i="0" u="none" strike="noStrike" dirty="0" smtClean="0">
                          <a:solidFill>
                            <a:srgbClr val="000000"/>
                          </a:solidFill>
                          <a:effectLst/>
                          <a:latin typeface="Calibri" panose="020F0502020204030204" pitchFamily="34" charset="0"/>
                        </a:rPr>
                        <a:t>20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b="0" i="0" u="none" strike="noStrike" dirty="0" smtClean="0">
                          <a:solidFill>
                            <a:srgbClr val="000000"/>
                          </a:solidFill>
                          <a:effectLst/>
                          <a:latin typeface="Calibri" panose="020F0502020204030204" pitchFamily="34" charset="0"/>
                        </a:rPr>
                        <a:t>16 Jan - 24 April</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5,6,7</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a:effectLst/>
                        </a:rPr>
                        <a:t>8, 9, 10,11,12</a:t>
                      </a:r>
                      <a:endParaRPr lang="en-US" sz="1600" b="0" i="0" u="none" strike="noStrike">
                        <a:solidFill>
                          <a:srgbClr val="000000"/>
                        </a:solidFill>
                        <a:effectLst/>
                        <a:latin typeface="Calibri" panose="020F0502020204030204" pitchFamily="34" charset="0"/>
                      </a:endParaRPr>
                    </a:p>
                  </a:txBody>
                  <a:tcPr marL="7144" marR="7144" marT="9525" marB="0" anchor="b"/>
                </a:tc>
              </a:tr>
              <a:tr h="703597">
                <a:tc>
                  <a:txBody>
                    <a:bodyPr/>
                    <a:lstStyle/>
                    <a:p>
                      <a:pPr algn="ctr"/>
                      <a:r>
                        <a:rPr lang="en-US" dirty="0" smtClean="0">
                          <a:solidFill>
                            <a:schemeClr val="bg1"/>
                          </a:solidFill>
                        </a:rPr>
                        <a:t>3</a:t>
                      </a:r>
                      <a:endParaRPr lang="en-US" dirty="0">
                        <a:solidFill>
                          <a:schemeClr val="bg1"/>
                        </a:solidFill>
                      </a:endParaRPr>
                    </a:p>
                  </a:txBody>
                  <a:tcPr marL="7144" marR="7144" marT="9525" marB="0" anchor="b">
                    <a:solidFill>
                      <a:schemeClr val="accent6"/>
                    </a:solidFill>
                  </a:tcPr>
                </a:tc>
                <a:tc>
                  <a:txBody>
                    <a:bodyPr/>
                    <a:lstStyle/>
                    <a:p>
                      <a:pPr algn="l" fontAlgn="b"/>
                      <a:r>
                        <a:rPr lang="en-US" sz="1600" u="none" strike="noStrike" dirty="0">
                          <a:solidFill>
                            <a:schemeClr val="bg1"/>
                          </a:solidFill>
                          <a:effectLst/>
                        </a:rPr>
                        <a:t>Ethics in Engineering</a:t>
                      </a:r>
                      <a:endParaRPr lang="en-US" sz="1600" b="0" i="0" u="none" strike="noStrike" dirty="0">
                        <a:solidFill>
                          <a:schemeClr val="bg1"/>
                        </a:solidFill>
                        <a:effectLst/>
                        <a:latin typeface="Calibri" panose="020F0502020204030204" pitchFamily="34" charset="0"/>
                      </a:endParaRPr>
                    </a:p>
                  </a:txBody>
                  <a:tcPr marL="7144" marR="7144" marT="9525" marB="0" anchor="b">
                    <a:solidFill>
                      <a:schemeClr val="accent6"/>
                    </a:solidFill>
                  </a:tcPr>
                </a:tc>
                <a:tc>
                  <a:txBody>
                    <a:bodyPr/>
                    <a:lstStyle/>
                    <a:p>
                      <a:pPr algn="ctr" fontAlgn="b"/>
                      <a:r>
                        <a:rPr lang="en-US" sz="1600" u="none" strike="noStrike" dirty="0">
                          <a:effectLst/>
                        </a:rPr>
                        <a:t>SE IT</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b="0" i="0" u="none" strike="noStrike" dirty="0" smtClean="0">
                          <a:solidFill>
                            <a:srgbClr val="000000"/>
                          </a:solidFill>
                          <a:effectLst/>
                          <a:latin typeface="Calibri" panose="020F0502020204030204" pitchFamily="34" charset="0"/>
                        </a:rPr>
                        <a:t>20</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b="0" i="0" u="none" strike="noStrike" dirty="0" smtClean="0">
                          <a:solidFill>
                            <a:srgbClr val="000000"/>
                          </a:solidFill>
                          <a:effectLst/>
                          <a:latin typeface="Calibri" panose="020F0502020204030204" pitchFamily="34" charset="0"/>
                        </a:rPr>
                        <a:t>16 Jan - 24 April</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5,6,7</a:t>
                      </a:r>
                      <a:endParaRPr lang="en-US" sz="1600" b="0" i="0" u="none" strike="noStrike" dirty="0">
                        <a:solidFill>
                          <a:srgbClr val="000000"/>
                        </a:solidFill>
                        <a:effectLst/>
                        <a:latin typeface="Calibri" panose="020F0502020204030204" pitchFamily="34" charset="0"/>
                      </a:endParaRPr>
                    </a:p>
                  </a:txBody>
                  <a:tcPr marL="7144" marR="7144" marT="9525" marB="0" anchor="b"/>
                </a:tc>
                <a:tc>
                  <a:txBody>
                    <a:bodyPr/>
                    <a:lstStyle/>
                    <a:p>
                      <a:pPr algn="ctr" fontAlgn="b"/>
                      <a:r>
                        <a:rPr lang="en-US" sz="1600" u="none" strike="noStrike" dirty="0">
                          <a:effectLst/>
                        </a:rPr>
                        <a:t>8, 9, 10,11,12</a:t>
                      </a:r>
                      <a:endParaRPr lang="en-US" sz="1600" b="0" i="0" u="none" strike="noStrike" dirty="0">
                        <a:solidFill>
                          <a:srgbClr val="000000"/>
                        </a:solidFill>
                        <a:effectLst/>
                        <a:latin typeface="Calibri" panose="020F0502020204030204" pitchFamily="34" charset="0"/>
                      </a:endParaRPr>
                    </a:p>
                  </a:txBody>
                  <a:tcPr marL="7144" marR="7144" marT="9525" marB="0" anchor="b"/>
                </a:tc>
              </a:tr>
            </a:tbl>
          </a:graphicData>
        </a:graphic>
      </p:graphicFrame>
    </p:spTree>
    <p:extLst>
      <p:ext uri="{BB962C8B-B14F-4D97-AF65-F5344CB8AC3E}">
        <p14:creationId xmlns:p14="http://schemas.microsoft.com/office/powerpoint/2010/main" val="3224057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Academic Performance of students, participation in </a:t>
            </a:r>
            <a:r>
              <a:rPr lang="en-US" sz="3600" dirty="0" smtClean="0"/>
              <a:t>Professional Activities </a:t>
            </a:r>
            <a:r>
              <a:rPr lang="en-US" sz="3600" dirty="0"/>
              <a:t>and their achievements</a:t>
            </a:r>
            <a:br>
              <a:rPr lang="en-US" sz="3600" dirty="0"/>
            </a:br>
            <a:endParaRPr lang="en-US" sz="3600"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47180600"/>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18228"/>
            <a:ext cx="8573069" cy="747897"/>
          </a:xfrm>
        </p:spPr>
        <p:txBody>
          <a:bodyPr/>
          <a:lstStyle/>
          <a:p>
            <a:r>
              <a:rPr lang="en-US" dirty="0" smtClean="0">
                <a:solidFill>
                  <a:schemeClr val="tx2"/>
                </a:solidFill>
              </a:rPr>
              <a:t>Success Rate</a:t>
            </a:r>
            <a:endParaRPr lang="en-US"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23372095"/>
              </p:ext>
            </p:extLst>
          </p:nvPr>
        </p:nvGraphicFramePr>
        <p:xfrm>
          <a:off x="668089" y="1250794"/>
          <a:ext cx="10855819" cy="5209692"/>
        </p:xfrm>
        <a:graphic>
          <a:graphicData uri="http://schemas.openxmlformats.org/drawingml/2006/table">
            <a:tbl>
              <a:tblPr firstRow="1" firstCol="1" bandRow="1">
                <a:tableStyleId>{93296810-A885-4BE3-A3E7-6D5BEEA58F35}</a:tableStyleId>
              </a:tblPr>
              <a:tblGrid>
                <a:gridCol w="2235120"/>
                <a:gridCol w="4132375"/>
                <a:gridCol w="1242847"/>
                <a:gridCol w="1001315"/>
                <a:gridCol w="1122081"/>
                <a:gridCol w="1122081"/>
              </a:tblGrid>
              <a:tr h="531573">
                <a:tc rowSpan="2">
                  <a:txBody>
                    <a:bodyPr/>
                    <a:lstStyle/>
                    <a:p>
                      <a:pPr marL="0" marR="0" algn="ctr">
                        <a:lnSpc>
                          <a:spcPct val="115000"/>
                        </a:lnSpc>
                        <a:spcBef>
                          <a:spcPts val="0"/>
                        </a:spcBef>
                        <a:spcAft>
                          <a:spcPts val="600"/>
                        </a:spcAft>
                      </a:pPr>
                      <a:r>
                        <a:rPr lang="en-US" sz="1600" dirty="0">
                          <a:effectLst/>
                        </a:rPr>
                        <a:t>Year of entry </a:t>
                      </a:r>
                    </a:p>
                    <a:p>
                      <a:pPr marL="0" marR="0" algn="ctr">
                        <a:lnSpc>
                          <a:spcPct val="115000"/>
                        </a:lnSpc>
                        <a:spcBef>
                          <a:spcPts val="0"/>
                        </a:spcBef>
                        <a:spcAft>
                          <a:spcPts val="600"/>
                        </a:spcAft>
                      </a:pPr>
                      <a:r>
                        <a:rPr lang="en-US" sz="1600" dirty="0">
                          <a:effectLst/>
                        </a:rPr>
                        <a:t>(In reverse chronological order)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600"/>
                        </a:spcAft>
                      </a:pPr>
                      <a:r>
                        <a:rPr lang="en-US" sz="1600" dirty="0">
                          <a:effectLst/>
                        </a:rPr>
                        <a:t>Number of students admitted in 1st year + admitted via lateral entry in 2nd year (N1+N2)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marR="0" algn="ctr">
                        <a:lnSpc>
                          <a:spcPct val="115000"/>
                        </a:lnSpc>
                        <a:spcBef>
                          <a:spcPts val="0"/>
                        </a:spcBef>
                        <a:spcAft>
                          <a:spcPts val="600"/>
                        </a:spcAft>
                      </a:pPr>
                      <a:r>
                        <a:rPr lang="en-US" sz="1600" dirty="0">
                          <a:effectLst/>
                        </a:rPr>
                        <a:t>Number of students who have successfully completed*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603797">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600"/>
                        </a:spcAft>
                      </a:pPr>
                      <a:r>
                        <a:rPr lang="en-US" sz="1600" dirty="0" smtClean="0">
                          <a:effectLst/>
                        </a:rPr>
                        <a:t>1</a:t>
                      </a:r>
                      <a:r>
                        <a:rPr lang="en-US" sz="1600" baseline="30000" dirty="0" smtClean="0">
                          <a:effectLst/>
                        </a:rPr>
                        <a:t>st</a:t>
                      </a:r>
                      <a:r>
                        <a:rPr lang="en-US" sz="1600" dirty="0" smtClean="0">
                          <a:effectLst/>
                        </a:rPr>
                        <a:t> 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dirty="0">
                          <a:effectLst/>
                        </a:rPr>
                        <a:t>2nd 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effectLst/>
                        </a:rPr>
                        <a:t>3rd 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effectLst/>
                        </a:rPr>
                        <a:t>4th 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65127">
                <a:tc rowSpan="2">
                  <a:txBody>
                    <a:bodyPr/>
                    <a:lstStyle/>
                    <a:p>
                      <a:pPr marL="0" marR="0" algn="ctr">
                        <a:lnSpc>
                          <a:spcPct val="115000"/>
                        </a:lnSpc>
                        <a:spcBef>
                          <a:spcPts val="0"/>
                        </a:spcBef>
                        <a:spcAft>
                          <a:spcPts val="600"/>
                        </a:spcAft>
                      </a:pPr>
                      <a:r>
                        <a:rPr lang="en-US" sz="1400" dirty="0">
                          <a:effectLst/>
                        </a:rPr>
                        <a:t>Year of entry </a:t>
                      </a:r>
                      <a:endParaRPr lang="en-US" sz="1600" dirty="0">
                        <a:effectLst/>
                      </a:endParaRPr>
                    </a:p>
                    <a:p>
                      <a:pPr marL="0" marR="0" algn="ctr">
                        <a:lnSpc>
                          <a:spcPct val="115000"/>
                        </a:lnSpc>
                        <a:spcBef>
                          <a:spcPts val="0"/>
                        </a:spcBef>
                        <a:spcAft>
                          <a:spcPts val="600"/>
                        </a:spcAft>
                      </a:pPr>
                      <a:r>
                        <a:rPr lang="en-US" sz="1400" dirty="0">
                          <a:effectLst/>
                        </a:rPr>
                        <a:t>(In reverse chronological order)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600"/>
                        </a:spcAft>
                      </a:pPr>
                      <a:r>
                        <a:rPr lang="en-US" sz="1400" dirty="0">
                          <a:effectLst/>
                        </a:rPr>
                        <a:t>Number of students admitted in 1st year + admitted via lateral entry in 2nd year (N1+N2)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marL="0" marR="0" algn="ctr">
                        <a:lnSpc>
                          <a:spcPct val="115000"/>
                        </a:lnSpc>
                        <a:spcBef>
                          <a:spcPts val="0"/>
                        </a:spcBef>
                        <a:spcAft>
                          <a:spcPts val="600"/>
                        </a:spcAft>
                      </a:pPr>
                      <a:r>
                        <a:rPr lang="en-US" sz="1400" dirty="0">
                          <a:effectLst/>
                        </a:rPr>
                        <a:t>Number of students who have successfully completed*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solidFill>
                      <a:schemeClr val="accent2"/>
                    </a:solidFill>
                  </a:tcPr>
                </a:tc>
                <a:tc hMerge="1">
                  <a:txBody>
                    <a:bodyPr/>
                    <a:lstStyle/>
                    <a:p>
                      <a:endParaRPr lang="en-US"/>
                    </a:p>
                  </a:txBody>
                  <a:tcPr>
                    <a:solidFill>
                      <a:schemeClr val="accent2"/>
                    </a:solidFill>
                  </a:tcPr>
                </a:tc>
              </a:tr>
              <a:tr h="53946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600"/>
                        </a:spcAft>
                      </a:pPr>
                      <a:r>
                        <a:rPr lang="en-US" sz="1400" dirty="0">
                          <a:effectLst/>
                        </a:rPr>
                        <a:t>1st</a:t>
                      </a:r>
                      <a:endParaRPr lang="en-US" sz="1600" dirty="0">
                        <a:effectLst/>
                      </a:endParaRPr>
                    </a:p>
                    <a:p>
                      <a:pPr marL="0" marR="0" algn="ctr">
                        <a:lnSpc>
                          <a:spcPct val="115000"/>
                        </a:lnSpc>
                        <a:spcBef>
                          <a:spcPts val="0"/>
                        </a:spcBef>
                        <a:spcAft>
                          <a:spcPts val="600"/>
                        </a:spcAft>
                      </a:pPr>
                      <a:r>
                        <a:rPr lang="en-US" sz="1400" dirty="0">
                          <a:effectLst/>
                        </a:rPr>
                        <a:t>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a:effectLst/>
                        </a:rPr>
                        <a:t>2nd 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a:effectLst/>
                        </a:rPr>
                        <a:t>3rd 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a:effectLst/>
                        </a:rPr>
                        <a:t>4th year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6626">
                <a:tc>
                  <a:txBody>
                    <a:bodyPr/>
                    <a:lstStyle/>
                    <a:p>
                      <a:pPr marL="0" marR="0" algn="ctr">
                        <a:lnSpc>
                          <a:spcPct val="115000"/>
                        </a:lnSpc>
                        <a:spcBef>
                          <a:spcPts val="0"/>
                        </a:spcBef>
                        <a:spcAft>
                          <a:spcPts val="600"/>
                        </a:spcAft>
                      </a:pPr>
                      <a:r>
                        <a:rPr lang="en-US" sz="1400" dirty="0" smtClean="0">
                          <a:effectLst/>
                        </a:rPr>
                        <a:t>2015-16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120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r>
              <a:tr h="376626">
                <a:tc>
                  <a:txBody>
                    <a:bodyPr/>
                    <a:lstStyle/>
                    <a:p>
                      <a:pPr marL="0" marR="0" algn="ctr">
                        <a:lnSpc>
                          <a:spcPct val="115000"/>
                        </a:lnSpc>
                        <a:spcBef>
                          <a:spcPts val="0"/>
                        </a:spcBef>
                        <a:spcAft>
                          <a:spcPts val="600"/>
                        </a:spcAft>
                      </a:pPr>
                      <a:r>
                        <a:rPr lang="en-US" sz="1400" dirty="0">
                          <a:effectLst/>
                        </a:rPr>
                        <a:t>2014-15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smtClean="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r>
              <a:tr h="376626">
                <a:tc>
                  <a:txBody>
                    <a:bodyPr/>
                    <a:lstStyle/>
                    <a:p>
                      <a:pPr marL="0" marR="0" algn="ctr">
                        <a:lnSpc>
                          <a:spcPct val="115000"/>
                        </a:lnSpc>
                        <a:spcBef>
                          <a:spcPts val="0"/>
                        </a:spcBef>
                        <a:spcAft>
                          <a:spcPts val="600"/>
                        </a:spcAft>
                      </a:pPr>
                      <a:r>
                        <a:rPr lang="en-US" sz="1400">
                          <a:effectLst/>
                        </a:rPr>
                        <a:t>2013-14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smtClean="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117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r>
              <a:tr h="376626">
                <a:tc>
                  <a:txBody>
                    <a:bodyPr/>
                    <a:lstStyle/>
                    <a:p>
                      <a:pPr marL="0" marR="0" algn="ctr">
                        <a:lnSpc>
                          <a:spcPct val="115000"/>
                        </a:lnSpc>
                        <a:spcBef>
                          <a:spcPts val="0"/>
                        </a:spcBef>
                        <a:spcAft>
                          <a:spcPts val="600"/>
                        </a:spcAft>
                      </a:pPr>
                      <a:r>
                        <a:rPr lang="en-US" sz="1400">
                          <a:effectLst/>
                        </a:rPr>
                        <a:t>2012-13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smtClean="0">
                          <a:effectLst/>
                        </a:rPr>
                        <a:t>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105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smtClean="0">
                          <a:effectLst/>
                        </a:rPr>
                        <a:t>149</a:t>
                      </a: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r>
              <a:tr h="376626">
                <a:tc>
                  <a:txBody>
                    <a:bodyPr/>
                    <a:lstStyle/>
                    <a:p>
                      <a:pPr marL="0" marR="0" algn="ctr">
                        <a:lnSpc>
                          <a:spcPct val="115000"/>
                        </a:lnSpc>
                        <a:spcBef>
                          <a:spcPts val="0"/>
                        </a:spcBef>
                        <a:spcAft>
                          <a:spcPts val="600"/>
                        </a:spcAft>
                      </a:pPr>
                      <a:r>
                        <a:rPr lang="en-US" sz="1400">
                          <a:effectLst/>
                        </a:rPr>
                        <a:t>2011-12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6626">
                <a:tc>
                  <a:txBody>
                    <a:bodyPr/>
                    <a:lstStyle/>
                    <a:p>
                      <a:pPr marL="0" marR="0" algn="ctr">
                        <a:lnSpc>
                          <a:spcPct val="115000"/>
                        </a:lnSpc>
                        <a:spcBef>
                          <a:spcPts val="0"/>
                        </a:spcBef>
                        <a:spcAft>
                          <a:spcPts val="600"/>
                        </a:spcAft>
                      </a:pPr>
                      <a:r>
                        <a:rPr lang="en-US" sz="1400" dirty="0">
                          <a:effectLst/>
                        </a:rPr>
                        <a:t>2010-11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6626">
                <a:tc>
                  <a:txBody>
                    <a:bodyPr/>
                    <a:lstStyle/>
                    <a:p>
                      <a:pPr marL="0" marR="0" algn="ctr">
                        <a:lnSpc>
                          <a:spcPct val="115000"/>
                        </a:lnSpc>
                        <a:spcBef>
                          <a:spcPts val="0"/>
                        </a:spcBef>
                        <a:spcAft>
                          <a:spcPts val="600"/>
                        </a:spcAft>
                      </a:pPr>
                      <a:r>
                        <a:rPr lang="en-US" sz="1400">
                          <a:effectLst/>
                        </a:rPr>
                        <a:t>2009-10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6626">
                <a:tc>
                  <a:txBody>
                    <a:bodyPr/>
                    <a:lstStyle/>
                    <a:p>
                      <a:pPr marL="0" marR="0" algn="ctr">
                        <a:lnSpc>
                          <a:spcPct val="115000"/>
                        </a:lnSpc>
                        <a:spcBef>
                          <a:spcPts val="0"/>
                        </a:spcBef>
                        <a:spcAft>
                          <a:spcPts val="600"/>
                        </a:spcAft>
                      </a:pPr>
                      <a:r>
                        <a:rPr lang="en-US" sz="1400">
                          <a:effectLst/>
                        </a:rPr>
                        <a:t>2008-09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400" dirty="0">
                          <a:effectLst/>
                        </a:rPr>
                        <a:t>144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15985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117" y="261469"/>
            <a:ext cx="9141499" cy="747897"/>
          </a:xfrm>
        </p:spPr>
        <p:txBody>
          <a:bodyPr/>
          <a:lstStyle/>
          <a:p>
            <a:r>
              <a:rPr lang="en-US" dirty="0"/>
              <a:t>Success Index</a:t>
            </a:r>
            <a:endParaRPr lang="en-US" dirty="0">
              <a:solidFill>
                <a:srgbClr val="FF0000"/>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234409091"/>
              </p:ext>
            </p:extLst>
          </p:nvPr>
        </p:nvGraphicFramePr>
        <p:xfrm>
          <a:off x="1229070" y="1616596"/>
          <a:ext cx="9959591" cy="3446888"/>
        </p:xfrm>
        <a:graphic>
          <a:graphicData uri="http://schemas.openxmlformats.org/drawingml/2006/table">
            <a:tbl>
              <a:tblPr firstRow="1" firstCol="1" bandRow="1">
                <a:tableStyleId>{5C22544A-7EE6-4342-B048-85BDC9FD1C3A}</a:tableStyleId>
              </a:tblPr>
              <a:tblGrid>
                <a:gridCol w="3620879"/>
                <a:gridCol w="1916614"/>
                <a:gridCol w="1756133"/>
                <a:gridCol w="1401956"/>
                <a:gridCol w="1264009"/>
              </a:tblGrid>
              <a:tr h="935995">
                <a:tc>
                  <a:txBody>
                    <a:bodyPr/>
                    <a:lstStyle/>
                    <a:p>
                      <a:pPr marL="0" marR="0" algn="ctr">
                        <a:lnSpc>
                          <a:spcPct val="115000"/>
                        </a:lnSpc>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Item</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2011-2012</a:t>
                      </a:r>
                    </a:p>
                    <a:p>
                      <a:pPr marL="0" marR="0" algn="ctr">
                        <a:lnSpc>
                          <a:spcPct val="115000"/>
                        </a:lnSpc>
                        <a:spcBef>
                          <a:spcPts val="0"/>
                        </a:spcBef>
                        <a:spcAft>
                          <a:spcPts val="0"/>
                        </a:spcAft>
                      </a:pPr>
                      <a:r>
                        <a:rPr lang="en-US" sz="16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(Pass Out 2014-2015)</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2010-11</a:t>
                      </a:r>
                      <a:endPar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(Pass Out 2013</a:t>
                      </a:r>
                      <a:r>
                        <a:rPr lang="en-US" sz="1400" b="1"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-14)</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LYG</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2009-10</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LYG-1</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2008-09</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316244">
                <a:tc>
                  <a:txBody>
                    <a:bodyPr/>
                    <a:lstStyle/>
                    <a:p>
                      <a:pPr marL="0" marR="0" algn="l">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Number of students admitted in the corresponding First Year + admitted via lateral entry in 2nd year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a:effectLst/>
                          <a:latin typeface="Calibri" panose="020F0502020204030204" pitchFamily="34" charset="0"/>
                          <a:ea typeface="Calibri" panose="020F0502020204030204" pitchFamily="34" charset="0"/>
                          <a:cs typeface="Times New Roman" panose="02020603050405020304" pitchFamily="18" charset="0"/>
                        </a:rPr>
                        <a:t>144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844129">
                <a:tc>
                  <a:txBody>
                    <a:bodyPr/>
                    <a:lstStyle/>
                    <a:p>
                      <a:pPr marL="0" marR="0" algn="l">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Number of students who have graduated in the stipulated period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124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a:effectLst/>
                          <a:latin typeface="Calibri" panose="020F0502020204030204" pitchFamily="34" charset="0"/>
                          <a:ea typeface="Calibri" panose="020F0502020204030204" pitchFamily="34" charset="0"/>
                          <a:cs typeface="Times New Roman" panose="02020603050405020304" pitchFamily="18" charset="0"/>
                        </a:rPr>
                        <a:t>114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marL="0" marR="0" algn="l">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Success index (SI)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0.86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0.79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0.83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942693569"/>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2347621758"/>
              </p:ext>
            </p:extLst>
          </p:nvPr>
        </p:nvGraphicFramePr>
        <p:xfrm>
          <a:off x="827313" y="1625599"/>
          <a:ext cx="10445289" cy="4814946"/>
        </p:xfrm>
        <a:graphic>
          <a:graphicData uri="http://schemas.openxmlformats.org/drawingml/2006/table">
            <a:tbl>
              <a:tblPr firstRow="1" firstCol="1" bandRow="1">
                <a:tableStyleId>{93296810-A885-4BE3-A3E7-6D5BEEA58F35}</a:tableStyleId>
              </a:tblPr>
              <a:tblGrid>
                <a:gridCol w="4395382"/>
                <a:gridCol w="1686183"/>
                <a:gridCol w="1494688"/>
                <a:gridCol w="1434518"/>
                <a:gridCol w="1434518"/>
              </a:tblGrid>
              <a:tr h="768727">
                <a:tc>
                  <a:txBody>
                    <a:bodyPr/>
                    <a:lstStyle/>
                    <a:p>
                      <a:pPr marL="0" marR="0" algn="ctr">
                        <a:lnSpc>
                          <a:spcPct val="115000"/>
                        </a:lnSpc>
                        <a:spcBef>
                          <a:spcPts val="0"/>
                        </a:spcBef>
                        <a:spcAft>
                          <a:spcPts val="0"/>
                        </a:spcAft>
                      </a:pPr>
                      <a:r>
                        <a:rPr lang="en-US" sz="1600" dirty="0" smtClean="0">
                          <a:effectLst/>
                        </a:rPr>
                        <a:t>Item Approximating </a:t>
                      </a:r>
                      <a:r>
                        <a:rPr lang="en-US" sz="1600" dirty="0">
                          <a:effectLst/>
                        </a:rPr>
                        <a:t>the API by the following </a:t>
                      </a:r>
                      <a:r>
                        <a:rPr lang="en-US" sz="1600" dirty="0" smtClean="0">
                          <a:effectLst/>
                        </a:rPr>
                        <a:t>mid-point Analysis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2011-12</a:t>
                      </a:r>
                    </a:p>
                    <a:p>
                      <a:pPr marL="0" marR="0" algn="ctr">
                        <a:lnSpc>
                          <a:spcPct val="115000"/>
                        </a:lnSpc>
                        <a:spcBef>
                          <a:spcPts val="0"/>
                        </a:spcBef>
                        <a:spcAft>
                          <a:spcPts val="0"/>
                        </a:spcAft>
                      </a:pPr>
                      <a:r>
                        <a:rPr lang="en-US" sz="1600">
                          <a:effectLst/>
                        </a:rPr>
                        <a:t>(CAYm4)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2010-11</a:t>
                      </a:r>
                    </a:p>
                    <a:p>
                      <a:pPr marL="0" marR="0" algn="ctr">
                        <a:lnSpc>
                          <a:spcPct val="115000"/>
                        </a:lnSpc>
                        <a:spcBef>
                          <a:spcPts val="0"/>
                        </a:spcBef>
                        <a:spcAft>
                          <a:spcPts val="0"/>
                        </a:spcAft>
                      </a:pPr>
                      <a:r>
                        <a:rPr lang="en-US" sz="1600">
                          <a:effectLst/>
                        </a:rPr>
                        <a:t>(CAYm5)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0"/>
                        </a:spcAft>
                      </a:pPr>
                      <a:r>
                        <a:rPr lang="en-US" sz="1600" dirty="0">
                          <a:effectLst/>
                        </a:rPr>
                        <a:t>2009-10</a:t>
                      </a:r>
                    </a:p>
                    <a:p>
                      <a:pPr marL="0" marR="0" algn="ctr">
                        <a:lnSpc>
                          <a:spcPct val="115000"/>
                        </a:lnSpc>
                        <a:spcBef>
                          <a:spcPts val="0"/>
                        </a:spcBef>
                        <a:spcAft>
                          <a:spcPts val="0"/>
                        </a:spcAft>
                      </a:pPr>
                      <a:r>
                        <a:rPr lang="en-US" sz="1600" dirty="0">
                          <a:effectLst/>
                        </a:rPr>
                        <a:t>LYG</a:t>
                      </a:r>
                    </a:p>
                    <a:p>
                      <a:pPr marL="0" marR="0" algn="ctr">
                        <a:lnSpc>
                          <a:spcPct val="115000"/>
                        </a:lnSpc>
                        <a:spcBef>
                          <a:spcPts val="0"/>
                        </a:spcBef>
                        <a:spcAft>
                          <a:spcPts val="0"/>
                        </a:spcAft>
                      </a:pPr>
                      <a:r>
                        <a:rPr lang="en-US" sz="1600" dirty="0">
                          <a:effectLst/>
                        </a:rPr>
                        <a:t>(CAYm6)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0"/>
                        </a:spcAft>
                      </a:pPr>
                      <a:r>
                        <a:rPr lang="en-US" sz="1600" dirty="0" smtClean="0">
                          <a:effectLst/>
                        </a:rPr>
                        <a:t>2008-09</a:t>
                      </a:r>
                    </a:p>
                    <a:p>
                      <a:pPr marL="0" marR="0" algn="ctr">
                        <a:lnSpc>
                          <a:spcPct val="115000"/>
                        </a:lnSpc>
                        <a:spcBef>
                          <a:spcPts val="0"/>
                        </a:spcBef>
                        <a:spcAft>
                          <a:spcPts val="0"/>
                        </a:spcAft>
                      </a:pPr>
                      <a:r>
                        <a:rPr lang="en-US" sz="1600" dirty="0" smtClean="0">
                          <a:effectLst/>
                        </a:rPr>
                        <a:t>LYG</a:t>
                      </a:r>
                    </a:p>
                    <a:p>
                      <a:pPr marL="0" marR="0" algn="ctr">
                        <a:lnSpc>
                          <a:spcPct val="115000"/>
                        </a:lnSpc>
                        <a:spcBef>
                          <a:spcPts val="0"/>
                        </a:spcBef>
                        <a:spcAft>
                          <a:spcPts val="0"/>
                        </a:spcAft>
                      </a:pPr>
                      <a:r>
                        <a:rPr lang="en-US" sz="1600" dirty="0" smtClean="0">
                          <a:effectLst/>
                        </a:rPr>
                        <a:t>(CAYm6)</a:t>
                      </a:r>
                      <a:endParaRPr lang="en-US"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r>
              <a:tr h="550513">
                <a:tc>
                  <a:txBody>
                    <a:bodyPr/>
                    <a:lstStyle/>
                    <a:p>
                      <a:pPr marL="0" marR="0" algn="just">
                        <a:lnSpc>
                          <a:spcPct val="115000"/>
                        </a:lnSpc>
                        <a:spcBef>
                          <a:spcPts val="0"/>
                        </a:spcBef>
                        <a:spcAft>
                          <a:spcPts val="0"/>
                        </a:spcAft>
                      </a:pPr>
                      <a:r>
                        <a:rPr lang="en-US" sz="1600">
                          <a:effectLst/>
                        </a:rPr>
                        <a:t>9 &lt; Number of students with CGPA &lt; 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550513">
                <a:tc>
                  <a:txBody>
                    <a:bodyPr/>
                    <a:lstStyle/>
                    <a:p>
                      <a:pPr marL="0" marR="0" algn="just">
                        <a:lnSpc>
                          <a:spcPct val="115000"/>
                        </a:lnSpc>
                        <a:spcBef>
                          <a:spcPts val="0"/>
                        </a:spcBef>
                        <a:spcAft>
                          <a:spcPts val="0"/>
                        </a:spcAft>
                      </a:pPr>
                      <a:r>
                        <a:rPr lang="en-US" sz="1600">
                          <a:effectLst/>
                        </a:rPr>
                        <a:t>8 &lt; Number of students with CGPA &lt; 9.0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343467">
                <a:tc>
                  <a:txBody>
                    <a:bodyPr/>
                    <a:lstStyle/>
                    <a:p>
                      <a:pPr marL="0" marR="0" algn="just">
                        <a:lnSpc>
                          <a:spcPct val="115000"/>
                        </a:lnSpc>
                        <a:spcBef>
                          <a:spcPts val="0"/>
                        </a:spcBef>
                        <a:spcAft>
                          <a:spcPts val="0"/>
                        </a:spcAft>
                      </a:pPr>
                      <a:r>
                        <a:rPr lang="en-US" sz="1600">
                          <a:effectLst/>
                        </a:rPr>
                        <a:t>7&lt;=8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66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72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343467">
                <a:tc>
                  <a:txBody>
                    <a:bodyPr/>
                    <a:lstStyle/>
                    <a:p>
                      <a:pPr marL="0" marR="0" algn="just">
                        <a:lnSpc>
                          <a:spcPct val="115000"/>
                        </a:lnSpc>
                        <a:spcBef>
                          <a:spcPts val="0"/>
                        </a:spcBef>
                        <a:spcAft>
                          <a:spcPts val="0"/>
                        </a:spcAft>
                      </a:pPr>
                      <a:r>
                        <a:rPr lang="en-US" sz="1600">
                          <a:effectLst/>
                        </a:rPr>
                        <a:t>6&lt;=7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28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343467">
                <a:tc>
                  <a:txBody>
                    <a:bodyPr/>
                    <a:lstStyle/>
                    <a:p>
                      <a:pPr marL="0" marR="0" algn="just">
                        <a:lnSpc>
                          <a:spcPct val="115000"/>
                        </a:lnSpc>
                        <a:spcBef>
                          <a:spcPts val="0"/>
                        </a:spcBef>
                        <a:spcAft>
                          <a:spcPts val="0"/>
                        </a:spcAft>
                      </a:pPr>
                      <a:r>
                        <a:rPr lang="en-US" sz="1600">
                          <a:effectLst/>
                        </a:rPr>
                        <a:t>5&lt;=6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343467">
                <a:tc>
                  <a:txBody>
                    <a:bodyPr/>
                    <a:lstStyle/>
                    <a:p>
                      <a:pPr marL="0" marR="0" algn="just">
                        <a:lnSpc>
                          <a:spcPct val="115000"/>
                        </a:lnSpc>
                        <a:spcBef>
                          <a:spcPts val="0"/>
                        </a:spcBef>
                        <a:spcAft>
                          <a:spcPts val="0"/>
                        </a:spcAft>
                      </a:pPr>
                      <a:r>
                        <a:rPr lang="en-US" sz="1600">
                          <a:effectLst/>
                        </a:rPr>
                        <a:t>Total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124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114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120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118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550513">
                <a:tc>
                  <a:txBody>
                    <a:bodyPr/>
                    <a:lstStyle/>
                    <a:p>
                      <a:pPr marL="0" marR="0" algn="just">
                        <a:lnSpc>
                          <a:spcPct val="115000"/>
                        </a:lnSpc>
                        <a:spcBef>
                          <a:spcPts val="0"/>
                        </a:spcBef>
                        <a:spcAft>
                          <a:spcPts val="0"/>
                        </a:spcAft>
                      </a:pPr>
                      <a:r>
                        <a:rPr lang="en-US" sz="1600">
                          <a:effectLst/>
                        </a:rPr>
                        <a:t>Approximating API by Mid-CGPA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550513">
                <a:tc>
                  <a:txBody>
                    <a:bodyPr/>
                    <a:lstStyle/>
                    <a:p>
                      <a:pPr marL="0" marR="0" algn="just">
                        <a:lnSpc>
                          <a:spcPct val="115000"/>
                        </a:lnSpc>
                        <a:spcBef>
                          <a:spcPts val="0"/>
                        </a:spcBef>
                        <a:spcAft>
                          <a:spcPts val="0"/>
                        </a:spcAft>
                      </a:pPr>
                      <a:r>
                        <a:rPr lang="en-US" sz="1600">
                          <a:effectLst/>
                        </a:rPr>
                        <a:t>Mean of CGPA/Percentage of all the students (API)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800" b="1">
                          <a:effectLst/>
                        </a:rPr>
                        <a:t>7.31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800" b="1" dirty="0">
                          <a:effectLst/>
                        </a:rPr>
                        <a:t>7.48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800" b="1" dirty="0">
                          <a:effectLst/>
                        </a:rPr>
                        <a:t>7.41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2000" b="1" dirty="0" smtClean="0">
                          <a:effectLst/>
                          <a:latin typeface="Calibri" panose="020F0502020204030204" pitchFamily="34" charset="0"/>
                          <a:ea typeface="Calibri" panose="020F0502020204030204" pitchFamily="34" charset="0"/>
                          <a:cs typeface="Times New Roman" panose="02020603050405020304" pitchFamily="18" charset="0"/>
                        </a:rPr>
                        <a:t>6.81</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r h="343467">
                <a:tc>
                  <a:txBody>
                    <a:bodyPr/>
                    <a:lstStyle/>
                    <a:p>
                      <a:pPr marL="0" marR="0" algn="just">
                        <a:lnSpc>
                          <a:spcPct val="115000"/>
                        </a:lnSpc>
                        <a:spcBef>
                          <a:spcPts val="0"/>
                        </a:spcBef>
                        <a:spcAft>
                          <a:spcPts val="0"/>
                        </a:spcAft>
                      </a:pPr>
                      <a:r>
                        <a:rPr lang="en-US" sz="1600">
                          <a:effectLst/>
                        </a:rPr>
                        <a:t>Assessment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tc>
                <a:tc>
                  <a:txBody>
                    <a:bodyPr/>
                    <a:lstStyle/>
                    <a:p>
                      <a:pPr marL="0" marR="0" algn="ctr">
                        <a:lnSpc>
                          <a:spcPct val="115000"/>
                        </a:lnSpc>
                        <a:spcBef>
                          <a:spcPts val="0"/>
                        </a:spcBef>
                        <a:spcAft>
                          <a:spcPts val="600"/>
                        </a:spcAft>
                      </a:pPr>
                      <a:r>
                        <a:rPr lang="en-US" sz="1600">
                          <a:effectLst/>
                        </a:rPr>
                        <a:t>14.62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a:effectLst/>
                        </a:rPr>
                        <a:t>14.96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a:effectLst/>
                        </a:rPr>
                        <a:t>14.82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c>
                  <a:txBody>
                    <a:bodyPr/>
                    <a:lstStyle/>
                    <a:p>
                      <a:pPr marL="0" marR="0" algn="ctr">
                        <a:lnSpc>
                          <a:spcPct val="115000"/>
                        </a:lnSpc>
                        <a:spcBef>
                          <a:spcPts val="0"/>
                        </a:spcBef>
                        <a:spcAft>
                          <a:spcPts val="6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13.62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1996" marR="21996" marT="10998" marB="10998" anchor="b"/>
                </a:tc>
              </a:tr>
            </a:tbl>
          </a:graphicData>
        </a:graphic>
      </p:graphicFrame>
      <p:sp>
        <p:nvSpPr>
          <p:cNvPr id="3" name="Title 2"/>
          <p:cNvSpPr>
            <a:spLocks noGrp="1"/>
          </p:cNvSpPr>
          <p:nvPr>
            <p:ph type="title"/>
          </p:nvPr>
        </p:nvSpPr>
        <p:spPr/>
        <p:txBody>
          <a:bodyPr/>
          <a:lstStyle/>
          <a:p>
            <a:r>
              <a:rPr lang="en-US" dirty="0"/>
              <a:t>Academic Performance</a:t>
            </a:r>
          </a:p>
        </p:txBody>
      </p:sp>
    </p:spTree>
    <p:extLst>
      <p:ext uri="{BB962C8B-B14F-4D97-AF65-F5344CB8AC3E}">
        <p14:creationId xmlns:p14="http://schemas.microsoft.com/office/powerpoint/2010/main" val="307216494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Professional Body</a:t>
            </a:r>
            <a:endParaRPr lang="en-US" dirty="0"/>
          </a:p>
        </p:txBody>
      </p:sp>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dirty="0" smtClean="0"/>
              <a:t>ACM</a:t>
            </a:r>
            <a:endParaRPr lang="en-US" dirty="0"/>
          </a:p>
        </p:txBody>
      </p:sp>
    </p:spTree>
    <p:extLst>
      <p:ext uri="{BB962C8B-B14F-4D97-AF65-F5344CB8AC3E}">
        <p14:creationId xmlns:p14="http://schemas.microsoft.com/office/powerpoint/2010/main" val="1994877698"/>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Chapters</a:t>
            </a:r>
            <a:endParaRPr lang="en-US" dirty="0"/>
          </a:p>
        </p:txBody>
      </p:sp>
      <p:sp>
        <p:nvSpPr>
          <p:cNvPr id="3" name="Content Placeholder 2"/>
          <p:cNvSpPr>
            <a:spLocks noGrp="1"/>
          </p:cNvSpPr>
          <p:nvPr>
            <p:ph sz="quarter" idx="10"/>
          </p:nvPr>
        </p:nvSpPr>
        <p:spPr>
          <a:xfrm>
            <a:off x="519248" y="1463676"/>
            <a:ext cx="11158586" cy="4916731"/>
          </a:xfrm>
        </p:spPr>
        <p:txBody>
          <a:bodyPr/>
          <a:lstStyle/>
          <a:p>
            <a:r>
              <a:rPr lang="en-US" dirty="0"/>
              <a:t>Department of Information Technology has the following professional </a:t>
            </a:r>
            <a:r>
              <a:rPr lang="en-US" dirty="0" smtClean="0"/>
              <a:t>bodies</a:t>
            </a:r>
          </a:p>
          <a:p>
            <a:pPr lvl="1"/>
            <a:r>
              <a:rPr lang="en-US" dirty="0">
                <a:solidFill>
                  <a:srgbClr val="FF0000"/>
                </a:solidFill>
              </a:rPr>
              <a:t>Association for Computing Machinery  (ACM-TCET</a:t>
            </a:r>
            <a:r>
              <a:rPr lang="en-US" dirty="0" smtClean="0">
                <a:solidFill>
                  <a:srgbClr val="FF0000"/>
                </a:solidFill>
              </a:rPr>
              <a:t>)</a:t>
            </a:r>
          </a:p>
          <a:p>
            <a:pPr lvl="1"/>
            <a:r>
              <a:rPr lang="en-US" dirty="0">
                <a:solidFill>
                  <a:schemeClr val="accent6">
                    <a:lumMod val="75000"/>
                  </a:schemeClr>
                </a:solidFill>
              </a:rPr>
              <a:t>National Service Scheme (NSS-TCET)</a:t>
            </a:r>
          </a:p>
          <a:p>
            <a:pPr lvl="1"/>
            <a:r>
              <a:rPr lang="en-US" dirty="0">
                <a:solidFill>
                  <a:schemeClr val="accent6">
                    <a:lumMod val="75000"/>
                  </a:schemeClr>
                </a:solidFill>
              </a:rPr>
              <a:t>Indian Society for Technical Education (ISTE-TCET)</a:t>
            </a:r>
          </a:p>
          <a:p>
            <a:pPr lvl="1"/>
            <a:r>
              <a:rPr lang="en-US" dirty="0">
                <a:solidFill>
                  <a:schemeClr val="accent6">
                    <a:lumMod val="75000"/>
                  </a:schemeClr>
                </a:solidFill>
              </a:rPr>
              <a:t>Model United Nation (TCET MUN)</a:t>
            </a:r>
          </a:p>
          <a:p>
            <a:pPr lvl="1"/>
            <a:r>
              <a:rPr lang="en-US" dirty="0">
                <a:solidFill>
                  <a:schemeClr val="accent6">
                    <a:lumMod val="75000"/>
                  </a:schemeClr>
                </a:solidFill>
              </a:rPr>
              <a:t>STUDENT COUNCIL-TCET</a:t>
            </a:r>
          </a:p>
          <a:p>
            <a:r>
              <a:rPr lang="en-US" dirty="0" smtClean="0"/>
              <a:t>Other Department Chapters</a:t>
            </a:r>
            <a:endParaRPr lang="en-US" dirty="0"/>
          </a:p>
          <a:p>
            <a:pPr lvl="1"/>
            <a:r>
              <a:rPr lang="en-US" dirty="0" smtClean="0">
                <a:solidFill>
                  <a:schemeClr val="accent3">
                    <a:lumMod val="60000"/>
                    <a:lumOff val="40000"/>
                  </a:schemeClr>
                </a:solidFill>
              </a:rPr>
              <a:t>Computer </a:t>
            </a:r>
            <a:r>
              <a:rPr lang="en-US" dirty="0">
                <a:solidFill>
                  <a:schemeClr val="accent3">
                    <a:lumMod val="60000"/>
                    <a:lumOff val="40000"/>
                  </a:schemeClr>
                </a:solidFill>
              </a:rPr>
              <a:t>Society of India (CSI-TCET)</a:t>
            </a:r>
          </a:p>
          <a:p>
            <a:pPr lvl="1"/>
            <a:r>
              <a:rPr lang="en-US" dirty="0" smtClean="0">
                <a:solidFill>
                  <a:schemeClr val="accent3">
                    <a:lumMod val="60000"/>
                    <a:lumOff val="40000"/>
                  </a:schemeClr>
                </a:solidFill>
              </a:rPr>
              <a:t>Electrical </a:t>
            </a:r>
            <a:r>
              <a:rPr lang="en-US" dirty="0">
                <a:solidFill>
                  <a:schemeClr val="accent3">
                    <a:lumMod val="60000"/>
                    <a:lumOff val="40000"/>
                  </a:schemeClr>
                </a:solidFill>
              </a:rPr>
              <a:t>and Electronic Engineers (IEEE-TCET</a:t>
            </a:r>
            <a:r>
              <a:rPr lang="en-US" dirty="0" smtClean="0">
                <a:solidFill>
                  <a:schemeClr val="accent3">
                    <a:lumMod val="60000"/>
                    <a:lumOff val="40000"/>
                  </a:schemeClr>
                </a:solidFill>
              </a:rPr>
              <a:t>)</a:t>
            </a:r>
            <a:endParaRPr lang="en-US" dirty="0">
              <a:solidFill>
                <a:schemeClr val="accent3">
                  <a:lumMod val="60000"/>
                  <a:lumOff val="40000"/>
                </a:schemeClr>
              </a:solidFill>
            </a:endParaRPr>
          </a:p>
        </p:txBody>
      </p:sp>
    </p:spTree>
    <p:extLst>
      <p:ext uri="{BB962C8B-B14F-4D97-AF65-F5344CB8AC3E}">
        <p14:creationId xmlns:p14="http://schemas.microsoft.com/office/powerpoint/2010/main" val="244188621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413" y="269545"/>
            <a:ext cx="11158586" cy="747897"/>
          </a:xfrm>
        </p:spPr>
        <p:txBody>
          <a:bodyPr/>
          <a:lstStyle/>
          <a:p>
            <a:r>
              <a:rPr lang="en-US" dirty="0" smtClean="0"/>
              <a:t>Mission Vision Statement: </a:t>
            </a:r>
            <a:r>
              <a:rPr lang="en-US" b="1" dirty="0" smtClean="0"/>
              <a:t>Institute and Department </a:t>
            </a:r>
            <a:endParaRPr lang="en-US" b="1" dirty="0"/>
          </a:p>
        </p:txBody>
      </p:sp>
      <p:graphicFrame>
        <p:nvGraphicFramePr>
          <p:cNvPr id="5" name="Table 4"/>
          <p:cNvGraphicFramePr>
            <a:graphicFrameLocks noGrp="1"/>
          </p:cNvGraphicFramePr>
          <p:nvPr>
            <p:extLst/>
          </p:nvPr>
        </p:nvGraphicFramePr>
        <p:xfrm>
          <a:off x="791570" y="1483939"/>
          <a:ext cx="10740788" cy="4998747"/>
        </p:xfrm>
        <a:graphic>
          <a:graphicData uri="http://schemas.openxmlformats.org/drawingml/2006/table">
            <a:tbl>
              <a:tblPr firstRow="1" bandRow="1">
                <a:tableStyleId>{5C22544A-7EE6-4342-B048-85BDC9FD1C3A}</a:tableStyleId>
              </a:tblPr>
              <a:tblGrid>
                <a:gridCol w="5370394"/>
                <a:gridCol w="5370394"/>
              </a:tblGrid>
              <a:tr h="2578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Institute</a:t>
                      </a:r>
                      <a:r>
                        <a:rPr lang="en-US" sz="2000" b="1" baseline="0" dirty="0" smtClean="0"/>
                        <a:t> </a:t>
                      </a:r>
                      <a:r>
                        <a:rPr lang="en-US" sz="2000" b="1" dirty="0" smtClean="0"/>
                        <a:t>Vision:  </a:t>
                      </a:r>
                      <a:r>
                        <a:rPr lang="en-US" sz="2000" b="0" i="1" dirty="0" smtClean="0"/>
                        <a:t>Thakur College of Engineering and Technology will excel in Technical Education to become an internationally renowned premier Institute of Engineering and Technology.</a:t>
                      </a:r>
                      <a:endParaRPr lang="en-US" sz="2000" b="0" dirty="0" smtClean="0"/>
                    </a:p>
                    <a:p>
                      <a:endParaRPr lang="en-US" sz="2000"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Institute</a:t>
                      </a:r>
                      <a:r>
                        <a:rPr lang="en-US" sz="2000" b="1" baseline="0" dirty="0" smtClean="0"/>
                        <a:t>  </a:t>
                      </a:r>
                      <a:r>
                        <a:rPr lang="en-US" sz="2000" b="1" dirty="0" smtClean="0"/>
                        <a:t>Mission:</a:t>
                      </a:r>
                      <a:r>
                        <a:rPr lang="en-US" sz="2000" dirty="0" smtClean="0"/>
                        <a:t>  </a:t>
                      </a:r>
                      <a:r>
                        <a:rPr lang="en-US" sz="2000" b="0" i="1" dirty="0" smtClean="0"/>
                        <a:t>To provide state of the art   infrastructure and right academic  ambience for developing professional skills as well as an environment for growth of leadership and managerial skills to students which will make them competent engineers to deliver quality results in industry.</a:t>
                      </a:r>
                      <a:endParaRPr lang="en-US" sz="2000" b="0" dirty="0" smtClean="0"/>
                    </a:p>
                    <a:p>
                      <a:endParaRPr lang="en-US" sz="2000" dirty="0"/>
                    </a:p>
                  </a:txBody>
                  <a:tcPr>
                    <a:solidFill>
                      <a:schemeClr val="accent6"/>
                    </a:solidFill>
                  </a:tcPr>
                </a:tc>
              </a:tr>
              <a:tr h="2420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Department Vision:  </a:t>
                      </a:r>
                      <a:r>
                        <a:rPr lang="en-US" sz="2000" i="1" dirty="0" smtClean="0"/>
                        <a:t>The Department of IT will strive to be at the top position among the renowned providers of IT education.</a:t>
                      </a:r>
                      <a:endParaRPr lang="en-US" sz="2000" dirty="0" smtClean="0"/>
                    </a:p>
                    <a:p>
                      <a:endParaRPr lang="en-US" sz="2000" dirty="0"/>
                    </a:p>
                  </a:txBody>
                  <a:tcPr>
                    <a:solidFill>
                      <a:schemeClr val="bg1">
                        <a:lumMod val="95000"/>
                      </a:schemeClr>
                    </a:solidFill>
                  </a:tcPr>
                </a:tc>
                <a:tc>
                  <a:txBody>
                    <a:bodyPr/>
                    <a:lstStyle/>
                    <a:p>
                      <a:pPr lvl="0"/>
                      <a:r>
                        <a:rPr lang="en-US" sz="2000" b="1" dirty="0" smtClean="0"/>
                        <a:t>Department Mission:</a:t>
                      </a:r>
                      <a:r>
                        <a:rPr lang="en-US" sz="2000" dirty="0" smtClean="0"/>
                        <a:t>  </a:t>
                      </a:r>
                      <a:r>
                        <a:rPr lang="en-US" sz="2000" i="1" dirty="0" smtClean="0"/>
                        <a:t>The IT Department is committed to enrich students by rigorously implementing </a:t>
                      </a:r>
                      <a:r>
                        <a:rPr lang="en-US" sz="2000" b="1" i="1" dirty="0" smtClean="0"/>
                        <a:t>quality education</a:t>
                      </a:r>
                      <a:r>
                        <a:rPr lang="en-US" sz="2000" i="1" dirty="0" smtClean="0"/>
                        <a:t> with a focus to make them </a:t>
                      </a:r>
                      <a:r>
                        <a:rPr lang="en-US" sz="2000" b="1" i="1" dirty="0" smtClean="0"/>
                        <a:t>industry ready</a:t>
                      </a:r>
                      <a:r>
                        <a:rPr lang="en-US" sz="2000" i="1" dirty="0" smtClean="0"/>
                        <a:t>, while imbibing in them </a:t>
                      </a:r>
                      <a:r>
                        <a:rPr lang="en-US" sz="2000" b="1" i="1" dirty="0" smtClean="0"/>
                        <a:t>professional ethics and social values to become responsible citizens.</a:t>
                      </a:r>
                      <a:endParaRPr lang="en-US" sz="2000" dirty="0"/>
                    </a:p>
                  </a:txBody>
                  <a:tcPr>
                    <a:solidFill>
                      <a:schemeClr val="bg1">
                        <a:lumMod val="95000"/>
                      </a:schemeClr>
                    </a:solidFill>
                  </a:tcPr>
                </a:tc>
              </a:tr>
            </a:tbl>
          </a:graphicData>
        </a:graphic>
      </p:graphicFrame>
    </p:spTree>
    <p:extLst>
      <p:ext uri="{BB962C8B-B14F-4D97-AF65-F5344CB8AC3E}">
        <p14:creationId xmlns:p14="http://schemas.microsoft.com/office/powerpoint/2010/main" val="11482326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5416" t="6636" r="5065" b="4456"/>
          <a:stretch/>
        </p:blipFill>
        <p:spPr>
          <a:xfrm rot="5400000">
            <a:off x="2959657" y="-1005306"/>
            <a:ext cx="6287188" cy="8907403"/>
          </a:xfrm>
        </p:spPr>
      </p:pic>
    </p:spTree>
    <p:extLst>
      <p:ext uri="{BB962C8B-B14F-4D97-AF65-F5344CB8AC3E}">
        <p14:creationId xmlns:p14="http://schemas.microsoft.com/office/powerpoint/2010/main" val="154666486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661" y="269545"/>
            <a:ext cx="9429970" cy="553998"/>
          </a:xfrm>
        </p:spPr>
        <p:txBody>
          <a:bodyPr/>
          <a:lstStyle/>
          <a:p>
            <a:r>
              <a:rPr lang="en-US" sz="4000" dirty="0" smtClean="0"/>
              <a:t>TCET-ACM- SIGITE Chapter Core Committee</a:t>
            </a:r>
            <a:endParaRPr lang="en-US" sz="4000" dirty="0"/>
          </a:p>
        </p:txBody>
      </p:sp>
      <p:sp>
        <p:nvSpPr>
          <p:cNvPr id="3" name="Content Placeholder 2"/>
          <p:cNvSpPr>
            <a:spLocks noGrp="1"/>
          </p:cNvSpPr>
          <p:nvPr>
            <p:ph sz="quarter" idx="10"/>
          </p:nvPr>
        </p:nvSpPr>
        <p:spPr>
          <a:xfrm>
            <a:off x="519248" y="1103067"/>
            <a:ext cx="11158586" cy="2431435"/>
          </a:xfrm>
        </p:spPr>
        <p:txBody>
          <a:bodyPr/>
          <a:lstStyle/>
          <a:p>
            <a:r>
              <a:rPr lang="en-US" dirty="0"/>
              <a:t>Branch Counselor – </a:t>
            </a:r>
            <a:r>
              <a:rPr lang="en-US" dirty="0" smtClean="0"/>
              <a:t>Dr. </a:t>
            </a:r>
            <a:r>
              <a:rPr lang="en-US" dirty="0"/>
              <a:t>Vinayak A. </a:t>
            </a:r>
            <a:r>
              <a:rPr lang="en-US" dirty="0" smtClean="0"/>
              <a:t>Bharadi.</a:t>
            </a:r>
            <a:endParaRPr lang="en-US" dirty="0"/>
          </a:p>
          <a:p>
            <a:r>
              <a:rPr lang="en-US" dirty="0"/>
              <a:t>Faculty In charge – </a:t>
            </a:r>
            <a:r>
              <a:rPr lang="en-US" dirty="0" smtClean="0"/>
              <a:t>Mr. </a:t>
            </a:r>
            <a:r>
              <a:rPr lang="en-US" dirty="0"/>
              <a:t>Rahul Neve.</a:t>
            </a:r>
          </a:p>
          <a:p>
            <a:r>
              <a:rPr lang="en-US" dirty="0"/>
              <a:t>Student Core Committee for AY 2015-16</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54886121"/>
              </p:ext>
            </p:extLst>
          </p:nvPr>
        </p:nvGraphicFramePr>
        <p:xfrm>
          <a:off x="519248" y="3177149"/>
          <a:ext cx="5611890" cy="2581684"/>
        </p:xfrm>
        <a:graphic>
          <a:graphicData uri="http://schemas.openxmlformats.org/drawingml/2006/table">
            <a:tbl>
              <a:tblPr firstRow="1" bandRow="1">
                <a:tableStyleId>{5C22544A-7EE6-4342-B048-85BDC9FD1C3A}</a:tableStyleId>
              </a:tblPr>
              <a:tblGrid>
                <a:gridCol w="2796646"/>
                <a:gridCol w="2815244"/>
              </a:tblGrid>
              <a:tr h="365842">
                <a:tc>
                  <a:txBody>
                    <a:bodyPr/>
                    <a:lstStyle/>
                    <a:p>
                      <a:r>
                        <a:rPr lang="en-US" sz="1800" dirty="0" smtClean="0"/>
                        <a:t>Name</a:t>
                      </a:r>
                      <a:r>
                        <a:rPr lang="en-US" sz="1800" baseline="0" dirty="0" smtClean="0"/>
                        <a:t> </a:t>
                      </a:r>
                      <a:endParaRPr lang="en-US" sz="1800" dirty="0"/>
                    </a:p>
                  </a:txBody>
                  <a:tcPr marT="45730" marB="45730"/>
                </a:tc>
                <a:tc>
                  <a:txBody>
                    <a:bodyPr/>
                    <a:lstStyle/>
                    <a:p>
                      <a:r>
                        <a:rPr lang="en-US" sz="1800" dirty="0" smtClean="0"/>
                        <a:t>Position </a:t>
                      </a:r>
                      <a:endParaRPr lang="en-US" sz="1800" dirty="0"/>
                    </a:p>
                  </a:txBody>
                  <a:tcPr marT="45730" marB="45730"/>
                </a:tc>
              </a:tr>
              <a:tr h="365842">
                <a:tc>
                  <a:txBody>
                    <a:bodyPr/>
                    <a:lstStyle/>
                    <a:p>
                      <a:r>
                        <a:rPr lang="en-US" sz="1800" dirty="0" smtClean="0"/>
                        <a:t>Siddharth Vyas (TE IT</a:t>
                      </a:r>
                      <a:r>
                        <a:rPr lang="en-US" sz="1800" baseline="0" dirty="0" smtClean="0"/>
                        <a:t> B</a:t>
                      </a:r>
                      <a:r>
                        <a:rPr lang="en-US" sz="1800" dirty="0" smtClean="0"/>
                        <a:t>)</a:t>
                      </a:r>
                      <a:endParaRPr lang="en-US" sz="1800" dirty="0"/>
                    </a:p>
                  </a:txBody>
                  <a:tcPr marT="45730" marB="45730"/>
                </a:tc>
                <a:tc>
                  <a:txBody>
                    <a:bodyPr/>
                    <a:lstStyle/>
                    <a:p>
                      <a:r>
                        <a:rPr lang="en-US" sz="1800" dirty="0" smtClean="0"/>
                        <a:t>Chairperson</a:t>
                      </a:r>
                      <a:endParaRPr lang="en-US" sz="1800" dirty="0"/>
                    </a:p>
                  </a:txBody>
                  <a:tcPr marT="45730" marB="45730"/>
                </a:tc>
              </a:tr>
              <a:tr h="386632">
                <a:tc>
                  <a:txBody>
                    <a:bodyPr/>
                    <a:lstStyle/>
                    <a:p>
                      <a:r>
                        <a:rPr lang="en-US" sz="1800" dirty="0" err="1" smtClean="0"/>
                        <a:t>Khushboo</a:t>
                      </a:r>
                      <a:r>
                        <a:rPr lang="en-US" sz="1800" dirty="0" smtClean="0"/>
                        <a:t> Bajaj (TE IT A)</a:t>
                      </a:r>
                      <a:endParaRPr lang="en-US" sz="1800" dirty="0"/>
                    </a:p>
                  </a:txBody>
                  <a:tcPr marT="45730" marB="4573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Vice - Chairperson</a:t>
                      </a:r>
                      <a:endParaRPr lang="en-US" sz="1800" dirty="0"/>
                    </a:p>
                  </a:txBody>
                  <a:tcPr marT="45730" marB="45730"/>
                </a:tc>
              </a:tr>
              <a:tr h="365842">
                <a:tc>
                  <a:txBody>
                    <a:bodyPr/>
                    <a:lstStyle/>
                    <a:p>
                      <a:r>
                        <a:rPr lang="en-US" sz="1800" dirty="0" smtClean="0"/>
                        <a:t>Mihir Mehta (TE</a:t>
                      </a:r>
                      <a:r>
                        <a:rPr lang="en-US" sz="1800" baseline="0" dirty="0" smtClean="0"/>
                        <a:t> IT B)</a:t>
                      </a:r>
                      <a:endParaRPr lang="en-US" sz="1800" dirty="0"/>
                    </a:p>
                  </a:txBody>
                  <a:tcPr marT="45730" marB="45730"/>
                </a:tc>
                <a:tc>
                  <a:txBody>
                    <a:bodyPr/>
                    <a:lstStyle/>
                    <a:p>
                      <a:r>
                        <a:rPr lang="en-US" sz="1800" dirty="0" smtClean="0"/>
                        <a:t>Treasurer</a:t>
                      </a:r>
                      <a:endParaRPr lang="en-US" sz="1800" dirty="0"/>
                    </a:p>
                  </a:txBody>
                  <a:tcPr marT="45730" marB="45730"/>
                </a:tc>
              </a:tr>
              <a:tr h="365842">
                <a:tc>
                  <a:txBody>
                    <a:bodyPr/>
                    <a:lstStyle/>
                    <a:p>
                      <a:r>
                        <a:rPr lang="en-US" sz="1800" dirty="0" smtClean="0"/>
                        <a:t>Dhara </a:t>
                      </a:r>
                      <a:r>
                        <a:rPr lang="en-US" sz="1800" dirty="0" err="1" smtClean="0"/>
                        <a:t>Kansagara</a:t>
                      </a:r>
                      <a:r>
                        <a:rPr lang="en-US" sz="1800" dirty="0" smtClean="0"/>
                        <a:t> (TE IT A)</a:t>
                      </a:r>
                      <a:endParaRPr lang="en-US" sz="1800" dirty="0"/>
                    </a:p>
                  </a:txBody>
                  <a:tcPr marT="45730" marB="45730"/>
                </a:tc>
                <a:tc>
                  <a:txBody>
                    <a:bodyPr/>
                    <a:lstStyle/>
                    <a:p>
                      <a:r>
                        <a:rPr lang="en-US" sz="1800" dirty="0" smtClean="0"/>
                        <a:t>Secretary</a:t>
                      </a:r>
                      <a:endParaRPr lang="en-US" sz="1800" dirty="0"/>
                    </a:p>
                  </a:txBody>
                  <a:tcPr marT="45730" marB="45730"/>
                </a:tc>
              </a:tr>
              <a:tr h="365842">
                <a:tc>
                  <a:txBody>
                    <a:bodyPr/>
                    <a:lstStyle/>
                    <a:p>
                      <a:r>
                        <a:rPr lang="en-US" sz="1800" dirty="0" err="1" smtClean="0"/>
                        <a:t>Kanika</a:t>
                      </a:r>
                      <a:r>
                        <a:rPr lang="en-US" sz="1800" dirty="0" smtClean="0"/>
                        <a:t> Negi (TE IT B)</a:t>
                      </a:r>
                      <a:endParaRPr lang="en-US" sz="1800" dirty="0"/>
                    </a:p>
                  </a:txBody>
                  <a:tcPr marT="45730" marB="45730"/>
                </a:tc>
                <a:tc>
                  <a:txBody>
                    <a:bodyPr/>
                    <a:lstStyle/>
                    <a:p>
                      <a:r>
                        <a:rPr lang="en-US" sz="1800" dirty="0" smtClean="0"/>
                        <a:t>Sponsorship</a:t>
                      </a:r>
                      <a:r>
                        <a:rPr lang="en-US" sz="1800" baseline="0" dirty="0" smtClean="0"/>
                        <a:t> Head</a:t>
                      </a:r>
                      <a:endParaRPr lang="en-US" sz="1800" dirty="0"/>
                    </a:p>
                  </a:txBody>
                  <a:tcPr marT="45730" marB="45730"/>
                </a:tc>
              </a:tr>
              <a:tr h="365842">
                <a:tc>
                  <a:txBody>
                    <a:bodyPr/>
                    <a:lstStyle/>
                    <a:p>
                      <a:r>
                        <a:rPr lang="en-US" sz="1800" dirty="0" smtClean="0"/>
                        <a:t>Shruti </a:t>
                      </a:r>
                      <a:r>
                        <a:rPr lang="en-US" sz="1800" dirty="0" err="1" smtClean="0"/>
                        <a:t>Panday</a:t>
                      </a:r>
                      <a:r>
                        <a:rPr lang="en-US" sz="1800" dirty="0" smtClean="0"/>
                        <a:t> (TE IT B)</a:t>
                      </a:r>
                      <a:endParaRPr lang="en-US" sz="1800" dirty="0"/>
                    </a:p>
                  </a:txBody>
                  <a:tcPr marT="45730" marB="45730"/>
                </a:tc>
                <a:tc>
                  <a:txBody>
                    <a:bodyPr/>
                    <a:lstStyle/>
                    <a:p>
                      <a:r>
                        <a:rPr lang="en-US" sz="1800" dirty="0" smtClean="0"/>
                        <a:t>Event Manager </a:t>
                      </a:r>
                      <a:endParaRPr lang="en-US" sz="1800" dirty="0"/>
                    </a:p>
                  </a:txBody>
                  <a:tcPr marT="45730" marB="45730"/>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4058680371"/>
              </p:ext>
            </p:extLst>
          </p:nvPr>
        </p:nvGraphicFramePr>
        <p:xfrm>
          <a:off x="6812924" y="3312016"/>
          <a:ext cx="5100034" cy="1463040"/>
        </p:xfrm>
        <a:graphic>
          <a:graphicData uri="http://schemas.openxmlformats.org/drawingml/2006/table">
            <a:tbl>
              <a:tblPr firstRow="1" bandRow="1">
                <a:tableStyleId>{5C22544A-7EE6-4342-B048-85BDC9FD1C3A}</a:tableStyleId>
              </a:tblPr>
              <a:tblGrid>
                <a:gridCol w="982229"/>
                <a:gridCol w="1762974"/>
                <a:gridCol w="2354831"/>
              </a:tblGrid>
              <a:tr h="356852">
                <a:tc>
                  <a:txBody>
                    <a:bodyPr/>
                    <a:lstStyle/>
                    <a:p>
                      <a:r>
                        <a:rPr lang="en-US" dirty="0" smtClean="0"/>
                        <a:t>Sr. No</a:t>
                      </a:r>
                      <a:endParaRPr lang="en-US" dirty="0"/>
                    </a:p>
                  </a:txBody>
                  <a:tcPr/>
                </a:tc>
                <a:tc>
                  <a:txBody>
                    <a:bodyPr/>
                    <a:lstStyle/>
                    <a:p>
                      <a:r>
                        <a:rPr lang="en-US" dirty="0" smtClean="0"/>
                        <a:t>Year </a:t>
                      </a:r>
                      <a:endParaRPr lang="en-US" dirty="0"/>
                    </a:p>
                  </a:txBody>
                  <a:tcPr/>
                </a:tc>
                <a:tc>
                  <a:txBody>
                    <a:bodyPr/>
                    <a:lstStyle/>
                    <a:p>
                      <a:r>
                        <a:rPr lang="en-US" dirty="0" smtClean="0"/>
                        <a:t>No of Students</a:t>
                      </a:r>
                      <a:endParaRPr lang="en-US" dirty="0"/>
                    </a:p>
                  </a:txBody>
                  <a:tcPr/>
                </a:tc>
              </a:tr>
              <a:tr h="356852">
                <a:tc>
                  <a:txBody>
                    <a:bodyPr/>
                    <a:lstStyle/>
                    <a:p>
                      <a:r>
                        <a:rPr lang="en-US" dirty="0" smtClean="0"/>
                        <a:t>1</a:t>
                      </a:r>
                      <a:endParaRPr lang="en-US" dirty="0"/>
                    </a:p>
                  </a:txBody>
                  <a:tcPr/>
                </a:tc>
                <a:tc>
                  <a:txBody>
                    <a:bodyPr/>
                    <a:lstStyle/>
                    <a:p>
                      <a:r>
                        <a:rPr lang="en-US" dirty="0" smtClean="0"/>
                        <a:t>Third year</a:t>
                      </a:r>
                      <a:endParaRPr lang="en-US" dirty="0"/>
                    </a:p>
                  </a:txBody>
                  <a:tcPr/>
                </a:tc>
                <a:tc>
                  <a:txBody>
                    <a:bodyPr/>
                    <a:lstStyle/>
                    <a:p>
                      <a:r>
                        <a:rPr lang="en-US" dirty="0" smtClean="0"/>
                        <a:t>42</a:t>
                      </a:r>
                      <a:endParaRPr lang="en-US" dirty="0"/>
                    </a:p>
                  </a:txBody>
                  <a:tcPr/>
                </a:tc>
              </a:tr>
              <a:tr h="356852">
                <a:tc>
                  <a:txBody>
                    <a:bodyPr/>
                    <a:lstStyle/>
                    <a:p>
                      <a:r>
                        <a:rPr lang="en-US" dirty="0" smtClean="0"/>
                        <a:t>2</a:t>
                      </a:r>
                      <a:endParaRPr lang="en-US" dirty="0"/>
                    </a:p>
                  </a:txBody>
                  <a:tcPr/>
                </a:tc>
                <a:tc>
                  <a:txBody>
                    <a:bodyPr/>
                    <a:lstStyle/>
                    <a:p>
                      <a:r>
                        <a:rPr lang="en-US" dirty="0" smtClean="0"/>
                        <a:t>Second</a:t>
                      </a:r>
                      <a:r>
                        <a:rPr lang="en-US" baseline="0" dirty="0" smtClean="0"/>
                        <a:t> year </a:t>
                      </a:r>
                      <a:endParaRPr lang="en-US" dirty="0"/>
                    </a:p>
                  </a:txBody>
                  <a:tcPr/>
                </a:tc>
                <a:tc>
                  <a:txBody>
                    <a:bodyPr/>
                    <a:lstStyle/>
                    <a:p>
                      <a:r>
                        <a:rPr lang="en-US" dirty="0" smtClean="0"/>
                        <a:t>77</a:t>
                      </a:r>
                      <a:endParaRPr lang="en-US" dirty="0"/>
                    </a:p>
                  </a:txBody>
                  <a:tcPr/>
                </a:tc>
              </a:tr>
              <a:tr h="356852">
                <a:tc>
                  <a:txBody>
                    <a:bodyPr/>
                    <a:lstStyle/>
                    <a:p>
                      <a:r>
                        <a:rPr lang="en-US" dirty="0" smtClean="0"/>
                        <a:t>3</a:t>
                      </a:r>
                      <a:endParaRPr lang="en-US" dirty="0"/>
                    </a:p>
                  </a:txBody>
                  <a:tcPr/>
                </a:tc>
                <a:tc>
                  <a:txBody>
                    <a:bodyPr/>
                    <a:lstStyle/>
                    <a:p>
                      <a:r>
                        <a:rPr lang="en-US" dirty="0" smtClean="0"/>
                        <a:t>Total</a:t>
                      </a:r>
                      <a:endParaRPr lang="en-US" dirty="0"/>
                    </a:p>
                  </a:txBody>
                  <a:tcPr/>
                </a:tc>
                <a:tc>
                  <a:txBody>
                    <a:bodyPr/>
                    <a:lstStyle/>
                    <a:p>
                      <a:r>
                        <a:rPr lang="en-US" dirty="0" smtClean="0"/>
                        <a:t>119</a:t>
                      </a:r>
                      <a:endParaRPr lang="en-US" dirty="0"/>
                    </a:p>
                  </a:txBody>
                  <a:tcPr/>
                </a:tc>
              </a:tr>
            </a:tbl>
          </a:graphicData>
        </a:graphic>
      </p:graphicFrame>
    </p:spTree>
    <p:extLst>
      <p:ext uri="{BB962C8B-B14F-4D97-AF65-F5344CB8AC3E}">
        <p14:creationId xmlns:p14="http://schemas.microsoft.com/office/powerpoint/2010/main" val="347888389"/>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49549" y="291154"/>
            <a:ext cx="9221652" cy="747897"/>
          </a:xfrm>
        </p:spPr>
        <p:txBody>
          <a:bodyPr/>
          <a:lstStyle/>
          <a:p>
            <a:r>
              <a:rPr lang="en-US" dirty="0" smtClean="0"/>
              <a:t>Professional Activities 2015-2016</a:t>
            </a:r>
            <a:endParaRPr lang="en-US" dirty="0"/>
          </a:p>
        </p:txBody>
      </p:sp>
      <p:graphicFrame>
        <p:nvGraphicFramePr>
          <p:cNvPr id="8" name="Content Placeholder 7"/>
          <p:cNvGraphicFramePr>
            <a:graphicFrameLocks noGrp="1"/>
          </p:cNvGraphicFramePr>
          <p:nvPr>
            <p:ph sz="quarter" idx="10"/>
            <p:extLst>
              <p:ext uri="{D42A27DB-BD31-4B8C-83A1-F6EECF244321}">
                <p14:modId xmlns:p14="http://schemas.microsoft.com/office/powerpoint/2010/main" val="3880553760"/>
              </p:ext>
            </p:extLst>
          </p:nvPr>
        </p:nvGraphicFramePr>
        <p:xfrm>
          <a:off x="1300766" y="1459216"/>
          <a:ext cx="8873544" cy="4595533"/>
        </p:xfrm>
        <a:graphic>
          <a:graphicData uri="http://schemas.openxmlformats.org/drawingml/2006/table">
            <a:tbl>
              <a:tblPr>
                <a:tableStyleId>{93296810-A885-4BE3-A3E7-6D5BEEA58F35}</a:tableStyleId>
              </a:tblPr>
              <a:tblGrid>
                <a:gridCol w="1604532"/>
                <a:gridCol w="1847006"/>
                <a:gridCol w="1751527"/>
                <a:gridCol w="2047741"/>
                <a:gridCol w="1622738"/>
              </a:tblGrid>
              <a:tr h="313447">
                <a:tc>
                  <a:txBody>
                    <a:bodyPr/>
                    <a:lstStyle/>
                    <a:p>
                      <a:pPr marL="0" marR="0">
                        <a:lnSpc>
                          <a:spcPct val="107000"/>
                        </a:lnSpc>
                        <a:spcBef>
                          <a:spcPts val="0"/>
                        </a:spcBef>
                        <a:spcAft>
                          <a:spcPts val="0"/>
                        </a:spcAft>
                      </a:pPr>
                      <a:r>
                        <a:rPr lang="en-IN" sz="1400" dirty="0">
                          <a:solidFill>
                            <a:schemeClr val="bg1"/>
                          </a:solidFill>
                          <a:effectLst/>
                        </a:rPr>
                        <a:t>Name of the event</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a:solidFill>
                            <a:schemeClr val="bg1"/>
                          </a:solidFill>
                          <a:effectLst/>
                        </a:rPr>
                        <a:t>Date</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dirty="0">
                          <a:solidFill>
                            <a:schemeClr val="bg1"/>
                          </a:solidFill>
                          <a:effectLst/>
                        </a:rPr>
                        <a:t>Resource person</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dirty="0">
                          <a:solidFill>
                            <a:schemeClr val="bg1"/>
                          </a:solidFill>
                          <a:effectLst/>
                        </a:rPr>
                        <a:t>Description</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dirty="0">
                          <a:solidFill>
                            <a:schemeClr val="bg1"/>
                          </a:solidFill>
                          <a:effectLst/>
                        </a:rPr>
                        <a:t>Domain</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r>
              <a:tr h="590327">
                <a:tc>
                  <a:txBody>
                    <a:bodyPr/>
                    <a:lstStyle/>
                    <a:p>
                      <a:pPr marL="0" marR="0">
                        <a:lnSpc>
                          <a:spcPct val="107000"/>
                        </a:lnSpc>
                        <a:spcBef>
                          <a:spcPts val="0"/>
                        </a:spcBef>
                        <a:spcAft>
                          <a:spcPts val="0"/>
                        </a:spcAft>
                      </a:pPr>
                      <a:r>
                        <a:rPr lang="en-US" sz="1400">
                          <a:solidFill>
                            <a:schemeClr val="bg1"/>
                          </a:solidFill>
                          <a:effectLst/>
                        </a:rPr>
                        <a:t>Bridge Course</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US" sz="1400">
                          <a:effectLst/>
                        </a:rPr>
                        <a:t>28th August 2015 -8th October 2015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US" sz="1400">
                          <a:effectLst/>
                        </a:rPr>
                        <a:t>Various Speakers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US" sz="1400" dirty="0">
                          <a:effectLst/>
                        </a:rPr>
                        <a:t>“Team Building &amp; Leadership”, Once a week</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r>
              <a:tr h="590327">
                <a:tc>
                  <a:txBody>
                    <a:bodyPr/>
                    <a:lstStyle/>
                    <a:p>
                      <a:pPr marL="0" marR="0">
                        <a:lnSpc>
                          <a:spcPct val="107000"/>
                        </a:lnSpc>
                        <a:spcBef>
                          <a:spcPts val="0"/>
                        </a:spcBef>
                        <a:spcAft>
                          <a:spcPts val="0"/>
                        </a:spcAft>
                      </a:pPr>
                      <a:r>
                        <a:rPr lang="en-US" sz="1400">
                          <a:solidFill>
                            <a:schemeClr val="bg1"/>
                          </a:solidFill>
                          <a:effectLst/>
                        </a:rPr>
                        <a:t>Workshop</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US" sz="1400">
                          <a:effectLst/>
                        </a:rPr>
                        <a:t>19th September 2015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US" sz="1400">
                          <a:effectLst/>
                        </a:rPr>
                        <a:t>Mr. Rahul Neve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US" sz="1400">
                          <a:effectLst/>
                        </a:rPr>
                        <a:t>Workshop on “Basics of .NET”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US" sz="1400" dirty="0">
                          <a:effectLst/>
                        </a:rPr>
                        <a:t>Software Engineering</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r>
              <a:tr h="903774">
                <a:tc>
                  <a:txBody>
                    <a:bodyPr/>
                    <a:lstStyle/>
                    <a:p>
                      <a:pPr marL="0" marR="0">
                        <a:lnSpc>
                          <a:spcPct val="107000"/>
                        </a:lnSpc>
                        <a:spcBef>
                          <a:spcPts val="0"/>
                        </a:spcBef>
                        <a:spcAft>
                          <a:spcPts val="0"/>
                        </a:spcAft>
                      </a:pPr>
                      <a:r>
                        <a:rPr lang="en-IN" sz="1400" dirty="0">
                          <a:solidFill>
                            <a:schemeClr val="bg1"/>
                          </a:solidFill>
                          <a:effectLst/>
                        </a:rPr>
                        <a:t>Zephyr’15</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dirty="0">
                          <a:effectLst/>
                        </a:rPr>
                        <a:t>24- 26th September , 2015</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dirty="0">
                          <a:effectLst/>
                        </a:rPr>
                        <a: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dirty="0">
                          <a:effectLst/>
                        </a:rPr>
                        <a:t>It is the inter-college annual technical festival</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dirty="0">
                          <a:effectLst/>
                        </a:rPr>
                        <a:t>Software Development and Management,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p>
                      <a:pPr marL="0" marR="0">
                        <a:lnSpc>
                          <a:spcPct val="107000"/>
                        </a:lnSpc>
                        <a:spcBef>
                          <a:spcPts val="0"/>
                        </a:spcBef>
                        <a:spcAft>
                          <a:spcPts val="0"/>
                        </a:spcAft>
                      </a:pPr>
                      <a:r>
                        <a:rPr lang="en-IN" sz="1400" dirty="0">
                          <a:effectLst/>
                        </a:rPr>
                        <a:t>System design and development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r>
              <a:tr h="1180650">
                <a:tc>
                  <a:txBody>
                    <a:bodyPr/>
                    <a:lstStyle/>
                    <a:p>
                      <a:pPr marL="0" marR="0">
                        <a:lnSpc>
                          <a:spcPct val="107000"/>
                        </a:lnSpc>
                        <a:spcBef>
                          <a:spcPts val="0"/>
                        </a:spcBef>
                        <a:spcAft>
                          <a:spcPts val="0"/>
                        </a:spcAft>
                      </a:pPr>
                      <a:r>
                        <a:rPr lang="en-IN" sz="1400">
                          <a:solidFill>
                            <a:schemeClr val="bg1"/>
                          </a:solidFill>
                          <a:effectLst/>
                        </a:rPr>
                        <a:t>Seminar</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a:effectLst/>
                        </a:rPr>
                        <a:t>3rd  October , 2015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a:effectLst/>
                        </a:rPr>
                        <a:t>Mr Srinivas Singh</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a:effectLst/>
                        </a:rPr>
                        <a:t>Seminar “Business Continuity Planning  on disaster Management throught IT sector”</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a:effectLst/>
                        </a:rPr>
                        <a:t>Database , soft engineering</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r>
              <a:tr h="590327">
                <a:tc>
                  <a:txBody>
                    <a:bodyPr/>
                    <a:lstStyle/>
                    <a:p>
                      <a:pPr marL="0" marR="0">
                        <a:lnSpc>
                          <a:spcPct val="107000"/>
                        </a:lnSpc>
                        <a:spcBef>
                          <a:spcPts val="0"/>
                        </a:spcBef>
                        <a:spcAft>
                          <a:spcPts val="0"/>
                        </a:spcAft>
                      </a:pPr>
                      <a:r>
                        <a:rPr lang="en-IN" sz="1400" dirty="0" err="1">
                          <a:solidFill>
                            <a:schemeClr val="bg1"/>
                          </a:solidFill>
                          <a:effectLst/>
                        </a:rPr>
                        <a:t>Industrail</a:t>
                      </a:r>
                      <a:r>
                        <a:rPr lang="en-IN" sz="1400" dirty="0">
                          <a:solidFill>
                            <a:schemeClr val="bg1"/>
                          </a:solidFill>
                          <a:effectLst/>
                        </a:rPr>
                        <a:t> Visit</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solidFill>
                      <a:schemeClr val="accent6"/>
                    </a:solidFill>
                  </a:tcPr>
                </a:tc>
                <a:tc>
                  <a:txBody>
                    <a:bodyPr/>
                    <a:lstStyle/>
                    <a:p>
                      <a:pPr marL="0" marR="0">
                        <a:lnSpc>
                          <a:spcPct val="107000"/>
                        </a:lnSpc>
                        <a:spcBef>
                          <a:spcPts val="0"/>
                        </a:spcBef>
                        <a:spcAft>
                          <a:spcPts val="0"/>
                        </a:spcAft>
                      </a:pPr>
                      <a:r>
                        <a:rPr lang="en-IN" sz="1400">
                          <a:effectLst/>
                        </a:rPr>
                        <a:t>3rd January– 11th  January, 2016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a:effectLst/>
                        </a:rPr>
                        <a:t>Industrial visit planned to Banglore- Mysore- OOty</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c>
                  <a:txBody>
                    <a:bodyPr/>
                    <a:lstStyle/>
                    <a:p>
                      <a:pPr marL="0" marR="0">
                        <a:lnSpc>
                          <a:spcPct val="107000"/>
                        </a:lnSpc>
                        <a:spcBef>
                          <a:spcPts val="0"/>
                        </a:spcBef>
                        <a:spcAft>
                          <a:spcPts val="0"/>
                        </a:spcAft>
                      </a:pPr>
                      <a:r>
                        <a:rPr lang="en-IN" sz="1400" dirty="0">
                          <a:effectLst/>
                        </a:rPr>
                        <a:t>Software Development and Management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55818" marR="55818" marT="0" marB="0" anchor="b"/>
                </a:tc>
              </a:tr>
            </a:tbl>
          </a:graphicData>
        </a:graphic>
      </p:graphicFrame>
    </p:spTree>
    <p:extLst>
      <p:ext uri="{BB962C8B-B14F-4D97-AF65-F5344CB8AC3E}">
        <p14:creationId xmlns:p14="http://schemas.microsoft.com/office/powerpoint/2010/main" val="2823299298"/>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ACM 2014-15</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8269329"/>
              </p:ext>
            </p:extLst>
          </p:nvPr>
        </p:nvGraphicFramePr>
        <p:xfrm>
          <a:off x="875763" y="1259235"/>
          <a:ext cx="10522040" cy="5384071"/>
        </p:xfrm>
        <a:graphic>
          <a:graphicData uri="http://schemas.openxmlformats.org/drawingml/2006/table">
            <a:tbl>
              <a:tblPr>
                <a:tableStyleId>{2D5ABB26-0587-4C30-8999-92F81FD0307C}</a:tableStyleId>
              </a:tblPr>
              <a:tblGrid>
                <a:gridCol w="2272426"/>
                <a:gridCol w="1489219"/>
                <a:gridCol w="1884677"/>
                <a:gridCol w="2518884"/>
                <a:gridCol w="2356834"/>
              </a:tblGrid>
              <a:tr h="487679">
                <a:tc>
                  <a:txBody>
                    <a:bodyPr/>
                    <a:lstStyle/>
                    <a:p>
                      <a:pPr marL="0" marR="0" algn="just">
                        <a:lnSpc>
                          <a:spcPct val="107000"/>
                        </a:lnSpc>
                        <a:spcBef>
                          <a:spcPts val="0"/>
                        </a:spcBef>
                        <a:spcAft>
                          <a:spcPts val="800"/>
                        </a:spcAft>
                      </a:pPr>
                      <a:r>
                        <a:rPr lang="en-IN" sz="1600" dirty="0">
                          <a:solidFill>
                            <a:schemeClr val="bg1"/>
                          </a:solidFill>
                        </a:rPr>
                        <a:t>Name of the event</a:t>
                      </a:r>
                      <a:endParaRPr lang="en-US" sz="1600" dirty="0">
                        <a:solidFill>
                          <a:schemeClr val="bg1"/>
                        </a:solidFill>
                        <a:latin typeface="Calibri"/>
                        <a:ea typeface="Times New Roman"/>
                        <a:cs typeface="Times New Roman"/>
                      </a:endParaRPr>
                    </a:p>
                  </a:txBody>
                  <a:tcPr marL="53575" marR="53575" marT="0" marB="0" anchor="ctr">
                    <a:solidFill>
                      <a:schemeClr val="accent6"/>
                    </a:solidFill>
                  </a:tcPr>
                </a:tc>
                <a:tc>
                  <a:txBody>
                    <a:bodyPr/>
                    <a:lstStyle/>
                    <a:p>
                      <a:pPr marL="0" marR="0" algn="just">
                        <a:lnSpc>
                          <a:spcPct val="107000"/>
                        </a:lnSpc>
                        <a:spcBef>
                          <a:spcPts val="0"/>
                        </a:spcBef>
                        <a:spcAft>
                          <a:spcPts val="800"/>
                        </a:spcAft>
                      </a:pPr>
                      <a:r>
                        <a:rPr lang="en-IN" sz="1600">
                          <a:solidFill>
                            <a:schemeClr val="bg1"/>
                          </a:solidFill>
                        </a:rPr>
                        <a:t>Date</a:t>
                      </a:r>
                      <a:endParaRPr lang="en-US" sz="1600">
                        <a:solidFill>
                          <a:schemeClr val="bg1"/>
                        </a:solidFill>
                        <a:latin typeface="Calibri"/>
                        <a:ea typeface="Times New Roman"/>
                        <a:cs typeface="Times New Roman"/>
                      </a:endParaRPr>
                    </a:p>
                  </a:txBody>
                  <a:tcPr marL="53575" marR="53575" marT="0" marB="0" anchor="ctr">
                    <a:solidFill>
                      <a:schemeClr val="accent6"/>
                    </a:solidFill>
                  </a:tcPr>
                </a:tc>
                <a:tc>
                  <a:txBody>
                    <a:bodyPr/>
                    <a:lstStyle/>
                    <a:p>
                      <a:pPr marL="0" marR="0" algn="just">
                        <a:lnSpc>
                          <a:spcPct val="107000"/>
                        </a:lnSpc>
                        <a:spcBef>
                          <a:spcPts val="0"/>
                        </a:spcBef>
                        <a:spcAft>
                          <a:spcPts val="800"/>
                        </a:spcAft>
                      </a:pPr>
                      <a:r>
                        <a:rPr lang="en-IN" sz="1600">
                          <a:solidFill>
                            <a:schemeClr val="bg1"/>
                          </a:solidFill>
                        </a:rPr>
                        <a:t>Resource person</a:t>
                      </a:r>
                      <a:endParaRPr lang="en-US" sz="1600">
                        <a:solidFill>
                          <a:schemeClr val="bg1"/>
                        </a:solidFill>
                        <a:latin typeface="Calibri"/>
                        <a:ea typeface="Times New Roman"/>
                        <a:cs typeface="Times New Roman"/>
                      </a:endParaRPr>
                    </a:p>
                  </a:txBody>
                  <a:tcPr marL="53575" marR="53575" marT="0" marB="0" anchor="ctr">
                    <a:solidFill>
                      <a:schemeClr val="accent6"/>
                    </a:solidFill>
                  </a:tcPr>
                </a:tc>
                <a:tc>
                  <a:txBody>
                    <a:bodyPr/>
                    <a:lstStyle/>
                    <a:p>
                      <a:pPr marL="0" marR="0" algn="just">
                        <a:lnSpc>
                          <a:spcPct val="107000"/>
                        </a:lnSpc>
                        <a:spcBef>
                          <a:spcPts val="0"/>
                        </a:spcBef>
                        <a:spcAft>
                          <a:spcPts val="800"/>
                        </a:spcAft>
                      </a:pPr>
                      <a:r>
                        <a:rPr lang="en-IN" sz="1600">
                          <a:solidFill>
                            <a:schemeClr val="bg1"/>
                          </a:solidFill>
                        </a:rPr>
                        <a:t>Description</a:t>
                      </a:r>
                      <a:endParaRPr lang="en-US" sz="1600">
                        <a:solidFill>
                          <a:schemeClr val="bg1"/>
                        </a:solidFill>
                        <a:latin typeface="Calibri"/>
                        <a:ea typeface="Times New Roman"/>
                        <a:cs typeface="Times New Roman"/>
                      </a:endParaRPr>
                    </a:p>
                  </a:txBody>
                  <a:tcPr marL="53575" marR="53575" marT="0" marB="0" anchor="ctr">
                    <a:solidFill>
                      <a:schemeClr val="accent6"/>
                    </a:solidFill>
                  </a:tcPr>
                </a:tc>
                <a:tc>
                  <a:txBody>
                    <a:bodyPr/>
                    <a:lstStyle/>
                    <a:p>
                      <a:pPr marL="0" marR="0" algn="just">
                        <a:lnSpc>
                          <a:spcPct val="107000"/>
                        </a:lnSpc>
                        <a:spcBef>
                          <a:spcPts val="0"/>
                        </a:spcBef>
                        <a:spcAft>
                          <a:spcPts val="800"/>
                        </a:spcAft>
                      </a:pPr>
                      <a:r>
                        <a:rPr lang="en-IN" sz="1600" dirty="0">
                          <a:solidFill>
                            <a:schemeClr val="bg1"/>
                          </a:solidFill>
                        </a:rPr>
                        <a:t>Domain</a:t>
                      </a:r>
                      <a:endParaRPr lang="en-US" sz="1600" dirty="0">
                        <a:solidFill>
                          <a:schemeClr val="bg1"/>
                        </a:solidFill>
                        <a:latin typeface="Calibri"/>
                        <a:ea typeface="Times New Roman"/>
                        <a:cs typeface="Times New Roman"/>
                      </a:endParaRPr>
                    </a:p>
                  </a:txBody>
                  <a:tcPr marL="53575" marR="53575" marT="0" marB="0" anchor="ctr">
                    <a:solidFill>
                      <a:schemeClr val="accent6"/>
                    </a:solidFill>
                  </a:tcPr>
                </a:tc>
              </a:tr>
              <a:tr h="1403848">
                <a:tc>
                  <a:txBody>
                    <a:bodyPr/>
                    <a:lstStyle/>
                    <a:p>
                      <a:pPr marL="0" marR="0" algn="just">
                        <a:lnSpc>
                          <a:spcPct val="107000"/>
                        </a:lnSpc>
                        <a:spcBef>
                          <a:spcPts val="0"/>
                        </a:spcBef>
                        <a:spcAft>
                          <a:spcPts val="800"/>
                        </a:spcAft>
                      </a:pPr>
                      <a:r>
                        <a:rPr kumimoji="0" lang="en-US" sz="1400" kern="1200" dirty="0" smtClean="0">
                          <a:solidFill>
                            <a:schemeClr val="bg1"/>
                          </a:solidFill>
                        </a:rPr>
                        <a:t>Ethical hacking Seminar</a:t>
                      </a:r>
                      <a:endParaRPr lang="en-US" sz="1400" dirty="0">
                        <a:solidFill>
                          <a:schemeClr val="bg1"/>
                        </a:solidFill>
                        <a:latin typeface="Calibri"/>
                        <a:ea typeface="Times New Roman"/>
                        <a:cs typeface="Times New Roman"/>
                      </a:endParaRPr>
                    </a:p>
                  </a:txBody>
                  <a:tcPr marL="53575" marR="53575" marT="0" marB="0">
                    <a:solidFill>
                      <a:schemeClr val="accent6"/>
                    </a:solidFill>
                  </a:tcPr>
                </a:tc>
                <a:tc>
                  <a:txBody>
                    <a:bodyPr/>
                    <a:lstStyle/>
                    <a:p>
                      <a:pPr marL="0" marR="0" algn="just">
                        <a:lnSpc>
                          <a:spcPct val="107000"/>
                        </a:lnSpc>
                        <a:spcBef>
                          <a:spcPts val="0"/>
                        </a:spcBef>
                        <a:spcAft>
                          <a:spcPts val="800"/>
                        </a:spcAft>
                      </a:pPr>
                      <a:r>
                        <a:rPr lang="en-IN" sz="1400" dirty="0" smtClean="0"/>
                        <a:t>20</a:t>
                      </a:r>
                      <a:r>
                        <a:rPr lang="en-IN" sz="1400" baseline="30000" dirty="0" smtClean="0"/>
                        <a:t>th</a:t>
                      </a:r>
                      <a:r>
                        <a:rPr lang="en-IN" sz="1400" baseline="0" dirty="0" smtClean="0"/>
                        <a:t> September 2014</a:t>
                      </a:r>
                      <a:endParaRPr lang="en-US" sz="1400" dirty="0">
                        <a:latin typeface="Calibri"/>
                        <a:ea typeface="Times New Roman"/>
                        <a:cs typeface="Times New Roman"/>
                      </a:endParaRPr>
                    </a:p>
                  </a:txBody>
                  <a:tcPr marL="53575" marR="53575" marT="0" marB="0"/>
                </a:tc>
                <a:tc>
                  <a:txBody>
                    <a:bodyPr/>
                    <a:lstStyle/>
                    <a:p>
                      <a:pPr marL="0" marR="0" algn="ctr">
                        <a:lnSpc>
                          <a:spcPct val="107000"/>
                        </a:lnSpc>
                        <a:spcBef>
                          <a:spcPts val="0"/>
                        </a:spcBef>
                        <a:spcAft>
                          <a:spcPts val="800"/>
                        </a:spcAft>
                      </a:pPr>
                      <a:r>
                        <a:rPr lang="en-IN" sz="1400" dirty="0"/>
                        <a:t>-</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a:t>This event is conducted to motivate students in Research &amp; </a:t>
                      </a:r>
                      <a:r>
                        <a:rPr lang="en-IN" sz="1400" dirty="0" smtClean="0"/>
                        <a:t>Development</a:t>
                      </a:r>
                      <a:r>
                        <a:rPr lang="en-IN" sz="1400" baseline="0" dirty="0"/>
                        <a:t> </a:t>
                      </a:r>
                      <a:r>
                        <a:rPr lang="en-IN" sz="1400" baseline="0" dirty="0" smtClean="0"/>
                        <a:t>&amp; provide knowledge about Ethical Hacking</a:t>
                      </a:r>
                      <a:r>
                        <a:rPr lang="en-IN" sz="1400" dirty="0" smtClean="0"/>
                        <a:t> </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0"/>
                        </a:spcAft>
                      </a:pPr>
                      <a:r>
                        <a:rPr lang="en-IN" sz="1400" dirty="0"/>
                        <a:t>Software Development and Management,</a:t>
                      </a:r>
                      <a:endParaRPr lang="en-US" sz="1400" dirty="0"/>
                    </a:p>
                    <a:p>
                      <a:pPr marL="0" marR="0" algn="just">
                        <a:lnSpc>
                          <a:spcPct val="107000"/>
                        </a:lnSpc>
                        <a:spcBef>
                          <a:spcPts val="0"/>
                        </a:spcBef>
                        <a:spcAft>
                          <a:spcPts val="800"/>
                        </a:spcAft>
                      </a:pPr>
                      <a:r>
                        <a:rPr lang="en-IN" sz="1400" dirty="0"/>
                        <a:t>System design and development</a:t>
                      </a:r>
                      <a:endParaRPr lang="en-US" sz="1400" dirty="0">
                        <a:latin typeface="Calibri"/>
                        <a:ea typeface="Times New Roman"/>
                        <a:cs typeface="Times New Roman"/>
                      </a:endParaRPr>
                    </a:p>
                  </a:txBody>
                  <a:tcPr marL="53575" marR="53575" marT="0" marB="0"/>
                </a:tc>
              </a:tr>
              <a:tr h="601649">
                <a:tc>
                  <a:txBody>
                    <a:bodyPr/>
                    <a:lstStyle/>
                    <a:p>
                      <a:pPr marL="0" marR="0" algn="just">
                        <a:lnSpc>
                          <a:spcPct val="107000"/>
                        </a:lnSpc>
                        <a:spcBef>
                          <a:spcPts val="0"/>
                        </a:spcBef>
                        <a:spcAft>
                          <a:spcPts val="800"/>
                        </a:spcAft>
                      </a:pPr>
                      <a:r>
                        <a:rPr kumimoji="0" lang="en-US" sz="1400" kern="1200" dirty="0" smtClean="0">
                          <a:solidFill>
                            <a:schemeClr val="bg1"/>
                          </a:solidFill>
                        </a:rPr>
                        <a:t>Webinar on Microsoft talent India</a:t>
                      </a:r>
                      <a:endParaRPr lang="en-US" sz="1400" dirty="0">
                        <a:solidFill>
                          <a:schemeClr val="bg1"/>
                        </a:solidFill>
                        <a:latin typeface="Calibri"/>
                        <a:ea typeface="Times New Roman"/>
                        <a:cs typeface="Times New Roman"/>
                      </a:endParaRPr>
                    </a:p>
                  </a:txBody>
                  <a:tcPr marL="53575" marR="53575" marT="0" marB="0">
                    <a:solidFill>
                      <a:schemeClr val="accent6"/>
                    </a:solidFill>
                  </a:tcPr>
                </a:tc>
                <a:tc>
                  <a:txBody>
                    <a:bodyPr/>
                    <a:lstStyle/>
                    <a:p>
                      <a:pPr marL="0" marR="0" algn="just">
                        <a:lnSpc>
                          <a:spcPct val="107000"/>
                        </a:lnSpc>
                        <a:spcBef>
                          <a:spcPts val="0"/>
                        </a:spcBef>
                        <a:spcAft>
                          <a:spcPts val="800"/>
                        </a:spcAft>
                      </a:pPr>
                      <a:r>
                        <a:rPr lang="en-IN" sz="1400" dirty="0" smtClean="0"/>
                        <a:t>30</a:t>
                      </a:r>
                      <a:r>
                        <a:rPr lang="en-IN" sz="1400" baseline="30000" dirty="0" smtClean="0"/>
                        <a:t>th</a:t>
                      </a:r>
                      <a:r>
                        <a:rPr lang="en-IN" sz="1400" dirty="0" smtClean="0"/>
                        <a:t> September 2014</a:t>
                      </a:r>
                      <a:endParaRPr lang="en-US" sz="1400" dirty="0">
                        <a:latin typeface="Calibri"/>
                        <a:ea typeface="Times New Roman"/>
                        <a:cs typeface="Times New Roman"/>
                      </a:endParaRPr>
                    </a:p>
                  </a:txBody>
                  <a:tcPr marL="53575" marR="53575" marT="0" marB="0"/>
                </a:tc>
                <a:tc>
                  <a:txBody>
                    <a:bodyPr/>
                    <a:lstStyle/>
                    <a:p>
                      <a:pPr marL="0" marR="0" algn="ctr">
                        <a:lnSpc>
                          <a:spcPct val="107000"/>
                        </a:lnSpc>
                        <a:spcBef>
                          <a:spcPts val="0"/>
                        </a:spcBef>
                        <a:spcAft>
                          <a:spcPts val="800"/>
                        </a:spcAft>
                      </a:pPr>
                      <a:r>
                        <a:rPr lang="en-IN" sz="1400" dirty="0"/>
                        <a:t>-</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a:t>This is event is conducted for S.E students to enhance their programming skills</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0"/>
                        </a:spcAft>
                      </a:pPr>
                      <a:r>
                        <a:rPr lang="en-IN" sz="1400" dirty="0"/>
                        <a:t>System design and development</a:t>
                      </a:r>
                      <a:endParaRPr lang="en-US" sz="1400" dirty="0">
                        <a:latin typeface="Calibri"/>
                        <a:ea typeface="Times New Roman"/>
                        <a:cs typeface="Times New Roman"/>
                      </a:endParaRPr>
                    </a:p>
                  </a:txBody>
                  <a:tcPr marL="53575" marR="53575" marT="0" marB="0"/>
                </a:tc>
              </a:tr>
              <a:tr h="601649">
                <a:tc>
                  <a:txBody>
                    <a:bodyPr/>
                    <a:lstStyle/>
                    <a:p>
                      <a:pPr marL="0" marR="0" algn="just">
                        <a:lnSpc>
                          <a:spcPct val="107000"/>
                        </a:lnSpc>
                        <a:spcBef>
                          <a:spcPts val="0"/>
                        </a:spcBef>
                        <a:spcAft>
                          <a:spcPts val="800"/>
                        </a:spcAft>
                      </a:pPr>
                      <a:r>
                        <a:rPr kumimoji="0" lang="en-US" sz="1400" kern="1200" dirty="0" smtClean="0">
                          <a:solidFill>
                            <a:schemeClr val="bg1"/>
                          </a:solidFill>
                        </a:rPr>
                        <a:t>Online Python </a:t>
                      </a:r>
                      <a:r>
                        <a:rPr kumimoji="0" lang="en-US" sz="1400" kern="1200" dirty="0" err="1" smtClean="0">
                          <a:solidFill>
                            <a:schemeClr val="bg1"/>
                          </a:solidFill>
                        </a:rPr>
                        <a:t>Programing</a:t>
                      </a:r>
                      <a:r>
                        <a:rPr kumimoji="0" lang="en-US" sz="1400" kern="1200" dirty="0" smtClean="0">
                          <a:solidFill>
                            <a:schemeClr val="bg1"/>
                          </a:solidFill>
                        </a:rPr>
                        <a:t> through </a:t>
                      </a:r>
                      <a:r>
                        <a:rPr kumimoji="0" lang="en-US" sz="1400" kern="1200" dirty="0" err="1" smtClean="0">
                          <a:solidFill>
                            <a:schemeClr val="bg1"/>
                          </a:solidFill>
                        </a:rPr>
                        <a:t>Coursera</a:t>
                      </a:r>
                      <a:endParaRPr lang="en-US" sz="1400" dirty="0">
                        <a:solidFill>
                          <a:schemeClr val="bg1"/>
                        </a:solidFill>
                        <a:latin typeface="Calibri"/>
                        <a:ea typeface="Times New Roman"/>
                        <a:cs typeface="Times New Roman"/>
                      </a:endParaRPr>
                    </a:p>
                  </a:txBody>
                  <a:tcPr marL="53575" marR="53575" marT="0" marB="0">
                    <a:solidFill>
                      <a:schemeClr val="accent6"/>
                    </a:solidFill>
                  </a:tcPr>
                </a:tc>
                <a:tc>
                  <a:txBody>
                    <a:bodyPr/>
                    <a:lstStyle/>
                    <a:p>
                      <a:pPr marL="0" marR="0" algn="just">
                        <a:lnSpc>
                          <a:spcPct val="107000"/>
                        </a:lnSpc>
                        <a:spcBef>
                          <a:spcPts val="0"/>
                        </a:spcBef>
                        <a:spcAft>
                          <a:spcPts val="800"/>
                        </a:spcAft>
                      </a:pPr>
                      <a:r>
                        <a:rPr lang="en-IN" sz="1400" dirty="0" smtClean="0"/>
                        <a:t>January - March </a:t>
                      </a:r>
                      <a:r>
                        <a:rPr lang="en-IN" sz="1400" dirty="0"/>
                        <a:t>2015</a:t>
                      </a:r>
                      <a:endParaRPr lang="en-US" sz="1400" dirty="0">
                        <a:latin typeface="Calibri"/>
                        <a:ea typeface="Times New Roman"/>
                        <a:cs typeface="Times New Roman"/>
                      </a:endParaRPr>
                    </a:p>
                  </a:txBody>
                  <a:tcPr marL="53575" marR="53575" marT="0" marB="0"/>
                </a:tc>
                <a:tc>
                  <a:txBody>
                    <a:bodyPr/>
                    <a:lstStyle/>
                    <a:p>
                      <a:pPr marL="0" marR="0" algn="ctr">
                        <a:lnSpc>
                          <a:spcPct val="107000"/>
                        </a:lnSpc>
                        <a:spcBef>
                          <a:spcPts val="0"/>
                        </a:spcBef>
                        <a:spcAft>
                          <a:spcPts val="800"/>
                        </a:spcAft>
                      </a:pPr>
                      <a:r>
                        <a:rPr lang="en-IN" sz="1400"/>
                        <a:t>-</a:t>
                      </a:r>
                      <a:endParaRPr lang="en-US" sz="140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smtClean="0"/>
                        <a:t>Every Working Saturday</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smtClean="0"/>
                        <a:t>Software</a:t>
                      </a:r>
                      <a:r>
                        <a:rPr lang="en-IN" sz="1400" baseline="0" dirty="0" smtClean="0"/>
                        <a:t> Development</a:t>
                      </a:r>
                      <a:endParaRPr lang="en-US" sz="1400" dirty="0">
                        <a:latin typeface="Calibri"/>
                        <a:ea typeface="Times New Roman"/>
                        <a:cs typeface="Times New Roman"/>
                      </a:endParaRPr>
                    </a:p>
                  </a:txBody>
                  <a:tcPr marL="53575" marR="53575" marT="0" marB="0"/>
                </a:tc>
              </a:tr>
              <a:tr h="1002749">
                <a:tc>
                  <a:txBody>
                    <a:bodyPr/>
                    <a:lstStyle/>
                    <a:p>
                      <a:pPr marL="0" marR="0" algn="just">
                        <a:lnSpc>
                          <a:spcPct val="107000"/>
                        </a:lnSpc>
                        <a:spcBef>
                          <a:spcPts val="0"/>
                        </a:spcBef>
                        <a:spcAft>
                          <a:spcPts val="800"/>
                        </a:spcAft>
                      </a:pPr>
                      <a:r>
                        <a:rPr lang="en-IN" sz="1400">
                          <a:solidFill>
                            <a:schemeClr val="bg1"/>
                          </a:solidFill>
                        </a:rPr>
                        <a:t>Zephyr’14</a:t>
                      </a:r>
                      <a:endParaRPr lang="en-US" sz="1400">
                        <a:solidFill>
                          <a:schemeClr val="bg1"/>
                        </a:solidFill>
                        <a:latin typeface="Calibri"/>
                        <a:ea typeface="Times New Roman"/>
                        <a:cs typeface="Times New Roman"/>
                      </a:endParaRPr>
                    </a:p>
                  </a:txBody>
                  <a:tcPr marL="53575" marR="53575" marT="0" marB="0">
                    <a:solidFill>
                      <a:schemeClr val="accent6"/>
                    </a:solidFill>
                  </a:tcPr>
                </a:tc>
                <a:tc>
                  <a:txBody>
                    <a:bodyPr/>
                    <a:lstStyle/>
                    <a:p>
                      <a:pPr marL="0" marR="0" algn="just">
                        <a:lnSpc>
                          <a:spcPct val="107000"/>
                        </a:lnSpc>
                        <a:spcBef>
                          <a:spcPts val="0"/>
                        </a:spcBef>
                        <a:spcAft>
                          <a:spcPts val="800"/>
                        </a:spcAft>
                      </a:pPr>
                      <a:r>
                        <a:rPr lang="en-IN" sz="1400" dirty="0"/>
                        <a:t>September 2014</a:t>
                      </a:r>
                      <a:endParaRPr lang="en-US" sz="1400" dirty="0">
                        <a:latin typeface="Calibri"/>
                        <a:ea typeface="Times New Roman"/>
                        <a:cs typeface="Times New Roman"/>
                      </a:endParaRPr>
                    </a:p>
                  </a:txBody>
                  <a:tcPr marL="53575" marR="53575" marT="0" marB="0"/>
                </a:tc>
                <a:tc>
                  <a:txBody>
                    <a:bodyPr/>
                    <a:lstStyle/>
                    <a:p>
                      <a:pPr marL="0" marR="0" algn="ctr">
                        <a:lnSpc>
                          <a:spcPct val="107000"/>
                        </a:lnSpc>
                        <a:spcBef>
                          <a:spcPts val="0"/>
                        </a:spcBef>
                        <a:spcAft>
                          <a:spcPts val="800"/>
                        </a:spcAft>
                      </a:pPr>
                      <a:r>
                        <a:rPr lang="en-IN" sz="1400" dirty="0"/>
                        <a:t>-</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a:t>It </a:t>
                      </a:r>
                      <a:r>
                        <a:rPr lang="en-US" sz="1400" dirty="0"/>
                        <a:t>is the inter-college annual technical festival</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0"/>
                        </a:spcAft>
                      </a:pPr>
                      <a:r>
                        <a:rPr lang="en-IN" sz="1400"/>
                        <a:t>Software Development and Management,</a:t>
                      </a:r>
                      <a:endParaRPr lang="en-US" sz="1400"/>
                    </a:p>
                    <a:p>
                      <a:pPr marL="0" marR="0" algn="just">
                        <a:lnSpc>
                          <a:spcPct val="107000"/>
                        </a:lnSpc>
                        <a:spcBef>
                          <a:spcPts val="0"/>
                        </a:spcBef>
                        <a:spcAft>
                          <a:spcPts val="800"/>
                        </a:spcAft>
                      </a:pPr>
                      <a:r>
                        <a:rPr lang="en-IN" sz="1400"/>
                        <a:t>System design and development </a:t>
                      </a:r>
                      <a:endParaRPr lang="en-US" sz="1400">
                        <a:latin typeface="Calibri"/>
                        <a:ea typeface="Times New Roman"/>
                        <a:cs typeface="Times New Roman"/>
                      </a:endParaRPr>
                    </a:p>
                  </a:txBody>
                  <a:tcPr marL="53575" marR="53575" marT="0" marB="0"/>
                </a:tc>
              </a:tr>
              <a:tr h="601649">
                <a:tc>
                  <a:txBody>
                    <a:bodyPr/>
                    <a:lstStyle/>
                    <a:p>
                      <a:pPr marL="0" marR="0" algn="just">
                        <a:lnSpc>
                          <a:spcPct val="107000"/>
                        </a:lnSpc>
                        <a:spcBef>
                          <a:spcPts val="0"/>
                        </a:spcBef>
                        <a:spcAft>
                          <a:spcPts val="800"/>
                        </a:spcAft>
                      </a:pPr>
                      <a:r>
                        <a:rPr lang="en-IN" sz="1400" dirty="0">
                          <a:solidFill>
                            <a:schemeClr val="bg1"/>
                          </a:solidFill>
                        </a:rPr>
                        <a:t>Bridge Course</a:t>
                      </a:r>
                      <a:endParaRPr lang="en-US" sz="1400" dirty="0">
                        <a:solidFill>
                          <a:schemeClr val="bg1"/>
                        </a:solidFill>
                        <a:latin typeface="Calibri"/>
                        <a:ea typeface="Times New Roman"/>
                        <a:cs typeface="Times New Roman"/>
                      </a:endParaRPr>
                    </a:p>
                  </a:txBody>
                  <a:tcPr marL="53575" marR="53575" marT="0" marB="0">
                    <a:solidFill>
                      <a:schemeClr val="accent6"/>
                    </a:solidFill>
                  </a:tcPr>
                </a:tc>
                <a:tc>
                  <a:txBody>
                    <a:bodyPr/>
                    <a:lstStyle/>
                    <a:p>
                      <a:pPr marL="0" marR="0" algn="just">
                        <a:lnSpc>
                          <a:spcPct val="107000"/>
                        </a:lnSpc>
                        <a:spcBef>
                          <a:spcPts val="0"/>
                        </a:spcBef>
                        <a:spcAft>
                          <a:spcPts val="800"/>
                        </a:spcAft>
                      </a:pPr>
                      <a:r>
                        <a:rPr lang="en-IN" sz="1400" dirty="0"/>
                        <a:t>Aug-Oct 2014</a:t>
                      </a:r>
                      <a:endParaRPr lang="en-US" sz="1400" dirty="0">
                        <a:latin typeface="Calibri"/>
                        <a:ea typeface="Times New Roman"/>
                        <a:cs typeface="Times New Roman"/>
                      </a:endParaRPr>
                    </a:p>
                  </a:txBody>
                  <a:tcPr marL="53575" marR="53575" marT="0" marB="0"/>
                </a:tc>
                <a:tc>
                  <a:txBody>
                    <a:bodyPr/>
                    <a:lstStyle/>
                    <a:p>
                      <a:pPr marL="0" marR="0" algn="ctr">
                        <a:lnSpc>
                          <a:spcPct val="107000"/>
                        </a:lnSpc>
                        <a:spcBef>
                          <a:spcPts val="0"/>
                        </a:spcBef>
                        <a:spcAft>
                          <a:spcPts val="800"/>
                        </a:spcAft>
                      </a:pPr>
                      <a:r>
                        <a:rPr lang="en-US" sz="1400" dirty="0" smtClean="0"/>
                        <a:t>Mr.</a:t>
                      </a:r>
                      <a:r>
                        <a:rPr lang="en-US" sz="1400" baseline="0" dirty="0" smtClean="0"/>
                        <a:t> </a:t>
                      </a:r>
                      <a:r>
                        <a:rPr lang="en-US" sz="1400" baseline="0" dirty="0" err="1" smtClean="0"/>
                        <a:t>Bhushan</a:t>
                      </a:r>
                      <a:r>
                        <a:rPr lang="en-US" sz="1400" baseline="0" dirty="0" smtClean="0"/>
                        <a:t> </a:t>
                      </a:r>
                      <a:r>
                        <a:rPr lang="en-US" sz="1400" baseline="0" dirty="0" err="1" smtClean="0"/>
                        <a:t>Nemade</a:t>
                      </a:r>
                      <a:r>
                        <a:rPr lang="en-US" sz="1400" baseline="0" dirty="0" smtClean="0"/>
                        <a:t>, Mr. Godson </a:t>
                      </a:r>
                      <a:r>
                        <a:rPr lang="en-US" sz="1400" baseline="0" dirty="0" err="1" smtClean="0"/>
                        <a:t>D’Silva</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a:t>This is a bridge course on </a:t>
                      </a:r>
                      <a:r>
                        <a:rPr lang="en-IN" sz="1400" dirty="0" smtClean="0"/>
                        <a:t>‘Cloud</a:t>
                      </a:r>
                      <a:r>
                        <a:rPr lang="en-IN" sz="1400" baseline="0" dirty="0" smtClean="0"/>
                        <a:t> Computing</a:t>
                      </a:r>
                      <a:r>
                        <a:rPr lang="en-IN" sz="1400" dirty="0" smtClean="0"/>
                        <a:t>’</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US" sz="1400" dirty="0" smtClean="0"/>
                        <a:t>Computer Networking</a:t>
                      </a:r>
                      <a:endParaRPr lang="en-US" sz="1400" dirty="0">
                        <a:latin typeface="Calibri"/>
                        <a:ea typeface="Times New Roman"/>
                        <a:cs typeface="Times New Roman"/>
                      </a:endParaRPr>
                    </a:p>
                  </a:txBody>
                  <a:tcPr marL="53575" marR="53575" marT="0" marB="0"/>
                </a:tc>
              </a:tr>
              <a:tr h="601649">
                <a:tc>
                  <a:txBody>
                    <a:bodyPr/>
                    <a:lstStyle/>
                    <a:p>
                      <a:pPr marL="0" marR="0" algn="just">
                        <a:lnSpc>
                          <a:spcPct val="107000"/>
                        </a:lnSpc>
                        <a:spcBef>
                          <a:spcPts val="0"/>
                        </a:spcBef>
                        <a:spcAft>
                          <a:spcPts val="800"/>
                        </a:spcAft>
                      </a:pPr>
                      <a:r>
                        <a:rPr lang="en-US" sz="1400" dirty="0" smtClean="0">
                          <a:solidFill>
                            <a:schemeClr val="bg1"/>
                          </a:solidFill>
                        </a:rPr>
                        <a:t>Bridge Course</a:t>
                      </a:r>
                      <a:endParaRPr lang="en-US" sz="1400" dirty="0">
                        <a:solidFill>
                          <a:schemeClr val="bg1"/>
                        </a:solidFill>
                        <a:latin typeface="Calibri"/>
                        <a:ea typeface="Times New Roman"/>
                        <a:cs typeface="Times New Roman"/>
                      </a:endParaRPr>
                    </a:p>
                  </a:txBody>
                  <a:tcPr marL="53575" marR="53575" marT="0" marB="0">
                    <a:solidFill>
                      <a:schemeClr val="accent6"/>
                    </a:solidFill>
                  </a:tcPr>
                </a:tc>
                <a:tc>
                  <a:txBody>
                    <a:bodyPr/>
                    <a:lstStyle/>
                    <a:p>
                      <a:pPr marL="0" marR="0" algn="just">
                        <a:lnSpc>
                          <a:spcPct val="107000"/>
                        </a:lnSpc>
                        <a:spcBef>
                          <a:spcPts val="0"/>
                        </a:spcBef>
                        <a:spcAft>
                          <a:spcPts val="800"/>
                        </a:spcAft>
                      </a:pPr>
                      <a:r>
                        <a:rPr lang="en-US" sz="1400" dirty="0" smtClean="0"/>
                        <a:t>August</a:t>
                      </a:r>
                      <a:r>
                        <a:rPr lang="en-US" sz="1400" baseline="0" dirty="0" smtClean="0"/>
                        <a:t> – October 2014</a:t>
                      </a:r>
                      <a:endParaRPr lang="en-US" sz="1400" dirty="0">
                        <a:latin typeface="Calibri"/>
                        <a:ea typeface="Times New Roman"/>
                        <a:cs typeface="Times New Roman"/>
                      </a:endParaRPr>
                    </a:p>
                  </a:txBody>
                  <a:tcPr marL="53575" marR="53575" marT="0" marB="0"/>
                </a:tc>
                <a:tc>
                  <a:txBody>
                    <a:bodyPr/>
                    <a:lstStyle/>
                    <a:p>
                      <a:pPr marL="0" marR="0" algn="ctr">
                        <a:lnSpc>
                          <a:spcPct val="107000"/>
                        </a:lnSpc>
                        <a:spcBef>
                          <a:spcPts val="0"/>
                        </a:spcBef>
                        <a:spcAft>
                          <a:spcPts val="800"/>
                        </a:spcAft>
                      </a:pPr>
                      <a:r>
                        <a:rPr lang="en-US" sz="1400" dirty="0" smtClean="0"/>
                        <a:t>Various Speakers</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r>
                        <a:rPr lang="en-IN" sz="1400" dirty="0" smtClean="0"/>
                        <a:t>This is a bridge course on </a:t>
                      </a:r>
                      <a:r>
                        <a:rPr lang="en-US" sz="1400" dirty="0" smtClean="0"/>
                        <a:t>“Value Education &amp; Ethics”</a:t>
                      </a:r>
                      <a:endParaRPr lang="en-US" sz="1400" dirty="0">
                        <a:latin typeface="Calibri"/>
                        <a:ea typeface="Times New Roman"/>
                        <a:cs typeface="Times New Roman"/>
                      </a:endParaRPr>
                    </a:p>
                  </a:txBody>
                  <a:tcPr marL="53575" marR="53575" marT="0" marB="0"/>
                </a:tc>
                <a:tc>
                  <a:txBody>
                    <a:bodyPr/>
                    <a:lstStyle/>
                    <a:p>
                      <a:pPr marL="0" marR="0" algn="just">
                        <a:lnSpc>
                          <a:spcPct val="107000"/>
                        </a:lnSpc>
                        <a:spcBef>
                          <a:spcPts val="0"/>
                        </a:spcBef>
                        <a:spcAft>
                          <a:spcPts val="800"/>
                        </a:spcAft>
                      </a:pPr>
                      <a:endParaRPr lang="en-US" sz="1400" dirty="0">
                        <a:latin typeface="Calibri"/>
                        <a:ea typeface="Times New Roman"/>
                        <a:cs typeface="Times New Roman"/>
                      </a:endParaRPr>
                    </a:p>
                  </a:txBody>
                  <a:tcPr marL="53575" marR="53575" marT="0" marB="0"/>
                </a:tc>
              </a:tr>
            </a:tbl>
          </a:graphicData>
        </a:graphic>
      </p:graphicFrame>
    </p:spTree>
    <p:extLst>
      <p:ext uri="{BB962C8B-B14F-4D97-AF65-F5344CB8AC3E}">
        <p14:creationId xmlns:p14="http://schemas.microsoft.com/office/powerpoint/2010/main" val="263612086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ACM 2013-14</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67442740"/>
              </p:ext>
            </p:extLst>
          </p:nvPr>
        </p:nvGraphicFramePr>
        <p:xfrm>
          <a:off x="1171977" y="1215981"/>
          <a:ext cx="9942491" cy="5167313"/>
        </p:xfrm>
        <a:graphic>
          <a:graphicData uri="http://schemas.openxmlformats.org/drawingml/2006/table">
            <a:tbl>
              <a:tblPr>
                <a:tableStyleId>{2D5ABB26-0587-4C30-8999-92F81FD0307C}</a:tableStyleId>
              </a:tblPr>
              <a:tblGrid>
                <a:gridCol w="1828720"/>
                <a:gridCol w="1592588"/>
                <a:gridCol w="1777748"/>
                <a:gridCol w="2184282"/>
                <a:gridCol w="2559153"/>
              </a:tblGrid>
              <a:tr h="413578">
                <a:tc>
                  <a:txBody>
                    <a:bodyPr/>
                    <a:lstStyle/>
                    <a:p>
                      <a:pPr marL="0" marR="0" algn="just">
                        <a:lnSpc>
                          <a:spcPct val="107000"/>
                        </a:lnSpc>
                        <a:spcBef>
                          <a:spcPts val="0"/>
                        </a:spcBef>
                        <a:spcAft>
                          <a:spcPts val="800"/>
                        </a:spcAft>
                      </a:pPr>
                      <a:r>
                        <a:rPr lang="en-IN" sz="1400" dirty="0">
                          <a:solidFill>
                            <a:schemeClr val="bg1"/>
                          </a:solidFill>
                        </a:rPr>
                        <a:t>Name of the event</a:t>
                      </a:r>
                      <a:endParaRPr lang="en-US" sz="1400" dirty="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7000"/>
                        </a:lnSpc>
                        <a:spcBef>
                          <a:spcPts val="0"/>
                        </a:spcBef>
                        <a:spcAft>
                          <a:spcPts val="800"/>
                        </a:spcAft>
                      </a:pPr>
                      <a:r>
                        <a:rPr lang="en-IN" sz="1400">
                          <a:solidFill>
                            <a:schemeClr val="bg1"/>
                          </a:solidFill>
                        </a:rPr>
                        <a:t>Date</a:t>
                      </a:r>
                      <a:endParaRPr lang="en-US" sz="140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7000"/>
                        </a:lnSpc>
                        <a:spcBef>
                          <a:spcPts val="0"/>
                        </a:spcBef>
                        <a:spcAft>
                          <a:spcPts val="800"/>
                        </a:spcAft>
                      </a:pPr>
                      <a:r>
                        <a:rPr lang="en-IN" sz="1400">
                          <a:solidFill>
                            <a:schemeClr val="bg1"/>
                          </a:solidFill>
                        </a:rPr>
                        <a:t>Resource person</a:t>
                      </a:r>
                      <a:endParaRPr lang="en-US" sz="140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7000"/>
                        </a:lnSpc>
                        <a:spcBef>
                          <a:spcPts val="0"/>
                        </a:spcBef>
                        <a:spcAft>
                          <a:spcPts val="800"/>
                        </a:spcAft>
                      </a:pPr>
                      <a:r>
                        <a:rPr lang="en-IN" sz="1400">
                          <a:solidFill>
                            <a:schemeClr val="bg1"/>
                          </a:solidFill>
                        </a:rPr>
                        <a:t>Description</a:t>
                      </a:r>
                      <a:endParaRPr lang="en-US" sz="140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7000"/>
                        </a:lnSpc>
                        <a:spcBef>
                          <a:spcPts val="0"/>
                        </a:spcBef>
                        <a:spcAft>
                          <a:spcPts val="800"/>
                        </a:spcAft>
                      </a:pPr>
                      <a:r>
                        <a:rPr lang="en-IN" sz="1400" dirty="0">
                          <a:solidFill>
                            <a:schemeClr val="bg1"/>
                          </a:solidFill>
                        </a:rPr>
                        <a:t>Domain</a:t>
                      </a:r>
                      <a:endParaRPr lang="en-US" sz="1400" dirty="0">
                        <a:solidFill>
                          <a:schemeClr val="bg1"/>
                        </a:solidFill>
                        <a:latin typeface="Calibri"/>
                        <a:ea typeface="Times New Roman"/>
                        <a:cs typeface="Times New Roman"/>
                      </a:endParaRPr>
                    </a:p>
                  </a:txBody>
                  <a:tcPr marL="59292" marR="59292" marT="0" marB="0">
                    <a:solidFill>
                      <a:schemeClr val="accent6"/>
                    </a:solidFill>
                  </a:tcPr>
                </a:tc>
              </a:tr>
              <a:tr h="881695">
                <a:tc>
                  <a:txBody>
                    <a:bodyPr/>
                    <a:lstStyle/>
                    <a:p>
                      <a:pPr marL="0" marR="0" algn="just">
                        <a:lnSpc>
                          <a:spcPct val="107000"/>
                        </a:lnSpc>
                        <a:spcBef>
                          <a:spcPts val="0"/>
                        </a:spcBef>
                        <a:spcAft>
                          <a:spcPts val="800"/>
                        </a:spcAft>
                      </a:pPr>
                      <a:r>
                        <a:rPr lang="en-IN" sz="1400" dirty="0" smtClean="0">
                          <a:solidFill>
                            <a:schemeClr val="bg1"/>
                          </a:solidFill>
                        </a:rPr>
                        <a:t>Bridge</a:t>
                      </a:r>
                      <a:r>
                        <a:rPr lang="en-IN" sz="1400" baseline="0" dirty="0" smtClean="0">
                          <a:solidFill>
                            <a:schemeClr val="bg1"/>
                          </a:solidFill>
                        </a:rPr>
                        <a:t> Course</a:t>
                      </a:r>
                      <a:endParaRPr lang="en-US" sz="1400" dirty="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nSpc>
                          <a:spcPct val="107000"/>
                        </a:lnSpc>
                        <a:spcBef>
                          <a:spcPts val="0"/>
                        </a:spcBef>
                        <a:spcAft>
                          <a:spcPts val="800"/>
                        </a:spcAft>
                      </a:pPr>
                      <a:r>
                        <a:rPr lang="en-IN" sz="1400" dirty="0" smtClean="0"/>
                        <a:t>28</a:t>
                      </a:r>
                      <a:r>
                        <a:rPr lang="en-IN" sz="1400" baseline="30000" dirty="0" smtClean="0"/>
                        <a:t>th</a:t>
                      </a:r>
                      <a:r>
                        <a:rPr lang="en-IN" sz="1400" dirty="0" smtClean="0"/>
                        <a:t> February 2014</a:t>
                      </a:r>
                      <a:endParaRPr lang="en-US" sz="1400" dirty="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800"/>
                        </a:spcAft>
                      </a:pPr>
                      <a:r>
                        <a:rPr lang="en-IN" sz="1400" dirty="0" smtClean="0"/>
                        <a:t>Mrs. </a:t>
                      </a:r>
                      <a:r>
                        <a:rPr lang="en-IN" sz="1400" dirty="0" err="1" smtClean="0"/>
                        <a:t>Sinora</a:t>
                      </a:r>
                      <a:r>
                        <a:rPr lang="en-IN" sz="1400" dirty="0" smtClean="0"/>
                        <a:t> </a:t>
                      </a:r>
                      <a:r>
                        <a:rPr lang="en-IN" sz="1400" dirty="0" err="1" smtClean="0"/>
                        <a:t>Ghosalkar</a:t>
                      </a:r>
                      <a:r>
                        <a:rPr lang="en-IN" sz="1400" dirty="0" smtClean="0"/>
                        <a:t>,</a:t>
                      </a:r>
                      <a:r>
                        <a:rPr lang="en-IN" sz="1400" baseline="0" dirty="0" smtClean="0"/>
                        <a:t> Mr. </a:t>
                      </a:r>
                      <a:r>
                        <a:rPr lang="en-IN" sz="1400" baseline="0" dirty="0" err="1" smtClean="0"/>
                        <a:t>Anand</a:t>
                      </a:r>
                      <a:r>
                        <a:rPr lang="en-IN" sz="1400" baseline="0" dirty="0" smtClean="0"/>
                        <a:t> </a:t>
                      </a:r>
                      <a:r>
                        <a:rPr lang="en-IN" sz="1400" baseline="0" dirty="0" err="1" smtClean="0"/>
                        <a:t>Khandare</a:t>
                      </a:r>
                      <a:endParaRPr lang="en-US" sz="1400" dirty="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800"/>
                        </a:spcAft>
                      </a:pPr>
                      <a:r>
                        <a:rPr lang="en-IN" sz="1400" dirty="0" smtClean="0"/>
                        <a:t>Bridge Course on Android</a:t>
                      </a:r>
                      <a:endParaRPr lang="en-US" sz="1400" dirty="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800"/>
                        </a:spcAft>
                      </a:pPr>
                      <a:r>
                        <a:rPr lang="en-IN" sz="1400"/>
                        <a:t>Software </a:t>
                      </a:r>
                      <a:r>
                        <a:rPr lang="en-IN" sz="1400" smtClean="0"/>
                        <a:t>Developmen</a:t>
                      </a:r>
                      <a:r>
                        <a:rPr lang="en-IN" sz="1400" baseline="0" smtClean="0"/>
                        <a:t>t </a:t>
                      </a:r>
                      <a:r>
                        <a:rPr lang="en-IN" sz="1400" smtClean="0"/>
                        <a:t>and  </a:t>
                      </a:r>
                      <a:r>
                        <a:rPr lang="en-IN" sz="1400" dirty="0" smtClean="0"/>
                        <a:t>Management</a:t>
                      </a:r>
                      <a:endParaRPr lang="en-US" sz="1400" dirty="0">
                        <a:latin typeface="Calibri"/>
                        <a:ea typeface="Times New Roman"/>
                        <a:cs typeface="Times New Roman"/>
                      </a:endParaRPr>
                    </a:p>
                  </a:txBody>
                  <a:tcPr marL="59292" marR="59292" marT="0" marB="0"/>
                </a:tc>
              </a:tr>
              <a:tr h="1141393">
                <a:tc>
                  <a:txBody>
                    <a:bodyPr/>
                    <a:lstStyle/>
                    <a:p>
                      <a:pPr marL="0" marR="0" algn="just">
                        <a:lnSpc>
                          <a:spcPct val="107000"/>
                        </a:lnSpc>
                        <a:spcBef>
                          <a:spcPts val="0"/>
                        </a:spcBef>
                        <a:spcAft>
                          <a:spcPts val="800"/>
                        </a:spcAft>
                      </a:pPr>
                      <a:r>
                        <a:rPr lang="en-IN" sz="1400" dirty="0">
                          <a:solidFill>
                            <a:schemeClr val="bg1"/>
                          </a:solidFill>
                        </a:rPr>
                        <a:t>Zephyr’13</a:t>
                      </a:r>
                      <a:endParaRPr lang="en-US" sz="1400" dirty="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7000"/>
                        </a:lnSpc>
                        <a:spcBef>
                          <a:spcPts val="0"/>
                        </a:spcBef>
                        <a:spcAft>
                          <a:spcPts val="800"/>
                        </a:spcAft>
                        <a:tabLst>
                          <a:tab pos="2009775" algn="l"/>
                        </a:tabLst>
                      </a:pPr>
                      <a:r>
                        <a:rPr lang="en-IN" sz="1400" dirty="0"/>
                        <a:t>26</a:t>
                      </a:r>
                      <a:r>
                        <a:rPr lang="en-IN" sz="1400" baseline="30000" dirty="0"/>
                        <a:t>th</a:t>
                      </a:r>
                      <a:r>
                        <a:rPr lang="en-IN" sz="1400" dirty="0"/>
                        <a:t>-28</a:t>
                      </a:r>
                      <a:r>
                        <a:rPr lang="en-IN" sz="1400" baseline="30000" dirty="0"/>
                        <a:t>th</a:t>
                      </a:r>
                      <a:r>
                        <a:rPr lang="en-IN" sz="1400" dirty="0"/>
                        <a:t> Sep 2013</a:t>
                      </a:r>
                      <a:endParaRPr lang="en-US" sz="1400" dirty="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800"/>
                        </a:spcAft>
                      </a:pPr>
                      <a:r>
                        <a:rPr lang="en-IN" sz="1400" dirty="0"/>
                        <a:t>-</a:t>
                      </a:r>
                      <a:endParaRPr lang="en-US" sz="1400" dirty="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800"/>
                        </a:spcAft>
                      </a:pPr>
                      <a:r>
                        <a:rPr lang="en-IN" sz="1400"/>
                        <a:t>It </a:t>
                      </a:r>
                      <a:r>
                        <a:rPr lang="en-US" sz="1400"/>
                        <a:t>is the inter-college annual technical festival</a:t>
                      </a:r>
                      <a:endParaRPr lang="en-US" sz="140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0"/>
                        </a:spcAft>
                      </a:pPr>
                      <a:r>
                        <a:rPr lang="en-IN" sz="1400"/>
                        <a:t>Software Development and Management,</a:t>
                      </a:r>
                      <a:endParaRPr lang="en-US" sz="1400"/>
                    </a:p>
                    <a:p>
                      <a:pPr marL="0" marR="0" algn="just">
                        <a:lnSpc>
                          <a:spcPct val="107000"/>
                        </a:lnSpc>
                        <a:spcBef>
                          <a:spcPts val="0"/>
                        </a:spcBef>
                        <a:spcAft>
                          <a:spcPts val="800"/>
                        </a:spcAft>
                      </a:pPr>
                      <a:r>
                        <a:rPr lang="en-IN" sz="1400"/>
                        <a:t>System design and development </a:t>
                      </a:r>
                      <a:endParaRPr lang="en-US" sz="1400">
                        <a:latin typeface="Calibri"/>
                        <a:ea typeface="Times New Roman"/>
                        <a:cs typeface="Times New Roman"/>
                      </a:endParaRPr>
                    </a:p>
                  </a:txBody>
                  <a:tcPr marL="59292" marR="59292" marT="0" marB="0"/>
                </a:tc>
              </a:tr>
              <a:tr h="1048281">
                <a:tc>
                  <a:txBody>
                    <a:bodyPr/>
                    <a:lstStyle/>
                    <a:p>
                      <a:pPr marL="0" marR="0" algn="just">
                        <a:lnSpc>
                          <a:spcPct val="106000"/>
                        </a:lnSpc>
                        <a:spcBef>
                          <a:spcPts val="0"/>
                        </a:spcBef>
                        <a:spcAft>
                          <a:spcPts val="800"/>
                        </a:spcAft>
                      </a:pPr>
                      <a:r>
                        <a:rPr lang="en-IN" sz="1400" kern="1200" dirty="0">
                          <a:solidFill>
                            <a:schemeClr val="bg1"/>
                          </a:solidFill>
                        </a:rPr>
                        <a:t>Industrial Visit (one day) </a:t>
                      </a:r>
                      <a:endParaRPr lang="en-US" sz="1400" dirty="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6000"/>
                        </a:lnSpc>
                        <a:spcBef>
                          <a:spcPts val="0"/>
                        </a:spcBef>
                        <a:spcAft>
                          <a:spcPts val="800"/>
                        </a:spcAft>
                        <a:tabLst>
                          <a:tab pos="2009775" algn="l"/>
                        </a:tabLst>
                      </a:pPr>
                      <a:r>
                        <a:rPr lang="en-IN" sz="1400" kern="1200" dirty="0"/>
                        <a:t>5</a:t>
                      </a:r>
                      <a:r>
                        <a:rPr lang="en-IN" sz="1400" kern="1200" baseline="30000" dirty="0"/>
                        <a:t>th</a:t>
                      </a:r>
                      <a:r>
                        <a:rPr lang="en-IN" sz="1400" kern="1200" dirty="0"/>
                        <a:t> April </a:t>
                      </a:r>
                      <a:r>
                        <a:rPr lang="en-IN" sz="1400" kern="1200" dirty="0" smtClean="0"/>
                        <a:t> 2014</a:t>
                      </a:r>
                      <a:endParaRPr lang="en-US" sz="1400" dirty="0">
                        <a:latin typeface="Calibri"/>
                        <a:ea typeface="Times New Roman"/>
                        <a:cs typeface="Times New Roman"/>
                      </a:endParaRPr>
                    </a:p>
                  </a:txBody>
                  <a:tcPr marL="59292" marR="59292" marT="0" marB="0"/>
                </a:tc>
                <a:tc>
                  <a:txBody>
                    <a:bodyPr/>
                    <a:lstStyle/>
                    <a:p>
                      <a:pPr marL="0" marR="0" algn="l">
                        <a:lnSpc>
                          <a:spcPct val="106000"/>
                        </a:lnSpc>
                        <a:spcBef>
                          <a:spcPts val="0"/>
                        </a:spcBef>
                        <a:spcAft>
                          <a:spcPts val="800"/>
                        </a:spcAft>
                      </a:pPr>
                      <a:r>
                        <a:rPr lang="en-IN" sz="1400" kern="1200" dirty="0" smtClean="0"/>
                        <a:t>HR,</a:t>
                      </a:r>
                      <a:r>
                        <a:rPr lang="en-IN" sz="1400" kern="1200" baseline="0" dirty="0" smtClean="0"/>
                        <a:t> </a:t>
                      </a:r>
                      <a:r>
                        <a:rPr lang="en-IN" sz="1400" kern="1200" dirty="0" smtClean="0"/>
                        <a:t>Persistent</a:t>
                      </a:r>
                      <a:r>
                        <a:rPr lang="en-IN" sz="1400" kern="1200" baseline="0" dirty="0" smtClean="0"/>
                        <a:t> Systems</a:t>
                      </a:r>
                      <a:endParaRPr lang="en-US" sz="1400" dirty="0">
                        <a:latin typeface="Calibri"/>
                        <a:ea typeface="Times New Roman"/>
                        <a:cs typeface="Times New Roman"/>
                      </a:endParaRPr>
                    </a:p>
                  </a:txBody>
                  <a:tcPr marL="59292" marR="59292" marT="0" marB="0"/>
                </a:tc>
                <a:tc>
                  <a:txBody>
                    <a:bodyPr/>
                    <a:lstStyle/>
                    <a:p>
                      <a:pPr marL="0" marR="0" algn="just">
                        <a:lnSpc>
                          <a:spcPct val="106000"/>
                        </a:lnSpc>
                        <a:spcBef>
                          <a:spcPts val="0"/>
                        </a:spcBef>
                        <a:spcAft>
                          <a:spcPts val="800"/>
                        </a:spcAft>
                      </a:pPr>
                      <a:r>
                        <a:rPr lang="en-IN" sz="1400" kern="1200" dirty="0"/>
                        <a:t>The visit was conducted to give inside about industry and work culture </a:t>
                      </a:r>
                      <a:endParaRPr lang="en-US" sz="1400" dirty="0">
                        <a:latin typeface="Calibri"/>
                        <a:ea typeface="Times New Roman"/>
                        <a:cs typeface="Times New Roman"/>
                      </a:endParaRPr>
                    </a:p>
                  </a:txBody>
                  <a:tcPr marL="59292" marR="59292" marT="0" marB="0"/>
                </a:tc>
                <a:tc>
                  <a:txBody>
                    <a:bodyPr/>
                    <a:lstStyle/>
                    <a:p>
                      <a:pPr marL="0" marR="0" algn="just">
                        <a:lnSpc>
                          <a:spcPct val="106000"/>
                        </a:lnSpc>
                        <a:spcBef>
                          <a:spcPts val="0"/>
                        </a:spcBef>
                        <a:spcAft>
                          <a:spcPts val="0"/>
                        </a:spcAft>
                      </a:pPr>
                      <a:r>
                        <a:rPr lang="en-IN" sz="1400" kern="1200" dirty="0"/>
                        <a:t>Software Development and Management </a:t>
                      </a:r>
                      <a:endParaRPr lang="en-US" sz="1400" dirty="0">
                        <a:latin typeface="Calibri"/>
                        <a:ea typeface="Times New Roman"/>
                        <a:cs typeface="Times New Roman"/>
                      </a:endParaRPr>
                    </a:p>
                  </a:txBody>
                  <a:tcPr marL="59292" marR="59292" marT="0" marB="0"/>
                </a:tc>
              </a:tr>
              <a:tr h="1682366">
                <a:tc>
                  <a:txBody>
                    <a:bodyPr/>
                    <a:lstStyle/>
                    <a:p>
                      <a:pPr marL="0" marR="0" algn="just">
                        <a:lnSpc>
                          <a:spcPct val="107000"/>
                        </a:lnSpc>
                        <a:spcBef>
                          <a:spcPts val="0"/>
                        </a:spcBef>
                        <a:spcAft>
                          <a:spcPts val="800"/>
                        </a:spcAft>
                      </a:pPr>
                      <a:r>
                        <a:rPr lang="en-IN" sz="1400" dirty="0">
                          <a:solidFill>
                            <a:schemeClr val="bg1"/>
                          </a:solidFill>
                        </a:rPr>
                        <a:t>Project </a:t>
                      </a:r>
                      <a:r>
                        <a:rPr lang="en-IN" sz="1400" dirty="0" smtClean="0">
                          <a:solidFill>
                            <a:schemeClr val="bg1"/>
                          </a:solidFill>
                        </a:rPr>
                        <a:t>Competition</a:t>
                      </a:r>
                      <a:endParaRPr lang="en-US" sz="1400" dirty="0">
                        <a:solidFill>
                          <a:schemeClr val="bg1"/>
                        </a:solidFill>
                        <a:latin typeface="Calibri"/>
                        <a:ea typeface="Times New Roman"/>
                        <a:cs typeface="Times New Roman"/>
                      </a:endParaRPr>
                    </a:p>
                  </a:txBody>
                  <a:tcPr marL="59292" marR="59292" marT="0" marB="0">
                    <a:solidFill>
                      <a:schemeClr val="accent6"/>
                    </a:solidFill>
                  </a:tcPr>
                </a:tc>
                <a:tc>
                  <a:txBody>
                    <a:bodyPr/>
                    <a:lstStyle/>
                    <a:p>
                      <a:pPr marL="0" marR="0" algn="just">
                        <a:lnSpc>
                          <a:spcPct val="107000"/>
                        </a:lnSpc>
                        <a:spcBef>
                          <a:spcPts val="0"/>
                        </a:spcBef>
                        <a:spcAft>
                          <a:spcPts val="800"/>
                        </a:spcAft>
                      </a:pPr>
                      <a:r>
                        <a:rPr lang="en-IN" sz="1400" dirty="0" smtClean="0"/>
                        <a:t>5</a:t>
                      </a:r>
                      <a:r>
                        <a:rPr lang="en-IN" sz="1400" baseline="30000" dirty="0" smtClean="0"/>
                        <a:t>th</a:t>
                      </a:r>
                      <a:r>
                        <a:rPr lang="en-IN" sz="1400" baseline="0" dirty="0" smtClean="0"/>
                        <a:t> </a:t>
                      </a:r>
                      <a:r>
                        <a:rPr lang="en-IN" sz="1400" baseline="0" dirty="0" err="1" smtClean="0"/>
                        <a:t>april</a:t>
                      </a:r>
                      <a:r>
                        <a:rPr lang="en-IN" sz="1400" baseline="0" dirty="0" smtClean="0"/>
                        <a:t> 2014</a:t>
                      </a:r>
                      <a:endParaRPr lang="en-US" sz="1400" dirty="0">
                        <a:latin typeface="Calibri"/>
                        <a:ea typeface="Times New Roman"/>
                        <a:cs typeface="Times New Roman"/>
                      </a:endParaRPr>
                    </a:p>
                  </a:txBody>
                  <a:tcPr marL="59292" marR="59292" marT="0" marB="0"/>
                </a:tc>
                <a:tc>
                  <a:txBody>
                    <a:bodyPr/>
                    <a:lstStyle/>
                    <a:p>
                      <a:pPr marL="0" marR="0" algn="ctr">
                        <a:lnSpc>
                          <a:spcPct val="107000"/>
                        </a:lnSpc>
                        <a:spcBef>
                          <a:spcPts val="0"/>
                        </a:spcBef>
                        <a:spcAft>
                          <a:spcPts val="800"/>
                        </a:spcAft>
                      </a:pPr>
                      <a:r>
                        <a:rPr lang="en-IN" sz="1400"/>
                        <a:t>-</a:t>
                      </a:r>
                      <a:endParaRPr lang="en-US" sz="140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800"/>
                        </a:spcAft>
                      </a:pPr>
                      <a:r>
                        <a:rPr lang="en-IN" sz="1400" dirty="0" smtClean="0"/>
                        <a:t>Project Competition on Middleware Software</a:t>
                      </a:r>
                      <a:endParaRPr lang="en-US" sz="1400" dirty="0">
                        <a:latin typeface="Calibri"/>
                        <a:ea typeface="Times New Roman"/>
                        <a:cs typeface="Times New Roman"/>
                      </a:endParaRPr>
                    </a:p>
                  </a:txBody>
                  <a:tcPr marL="59292" marR="59292" marT="0" marB="0"/>
                </a:tc>
                <a:tc>
                  <a:txBody>
                    <a:bodyPr/>
                    <a:lstStyle/>
                    <a:p>
                      <a:pPr marL="0" marR="0" algn="just">
                        <a:lnSpc>
                          <a:spcPct val="107000"/>
                        </a:lnSpc>
                        <a:spcBef>
                          <a:spcPts val="0"/>
                        </a:spcBef>
                        <a:spcAft>
                          <a:spcPts val="0"/>
                        </a:spcAft>
                      </a:pPr>
                      <a:r>
                        <a:rPr lang="en-IN" sz="1400" dirty="0"/>
                        <a:t>Software Development and Management,</a:t>
                      </a:r>
                      <a:endParaRPr lang="en-US" sz="1400" dirty="0"/>
                    </a:p>
                    <a:p>
                      <a:pPr marL="0" marR="0" algn="just">
                        <a:lnSpc>
                          <a:spcPct val="107000"/>
                        </a:lnSpc>
                        <a:spcBef>
                          <a:spcPts val="0"/>
                        </a:spcBef>
                        <a:spcAft>
                          <a:spcPts val="800"/>
                        </a:spcAft>
                      </a:pPr>
                      <a:r>
                        <a:rPr lang="en-IN" sz="1400" dirty="0"/>
                        <a:t>System design and development</a:t>
                      </a:r>
                      <a:endParaRPr lang="en-US" sz="1400" dirty="0">
                        <a:latin typeface="Calibri"/>
                        <a:ea typeface="Times New Roman"/>
                        <a:cs typeface="Times New Roman"/>
                      </a:endParaRPr>
                    </a:p>
                  </a:txBody>
                  <a:tcPr marL="59292" marR="59292" marT="0" marB="0"/>
                </a:tc>
              </a:tr>
            </a:tbl>
          </a:graphicData>
        </a:graphic>
      </p:graphicFrame>
    </p:spTree>
    <p:extLst>
      <p:ext uri="{BB962C8B-B14F-4D97-AF65-F5344CB8AC3E}">
        <p14:creationId xmlns:p14="http://schemas.microsoft.com/office/powerpoint/2010/main" val="3208679584"/>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Industrial Visit Detail</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924118134"/>
              </p:ext>
            </p:extLst>
          </p:nvPr>
        </p:nvGraphicFramePr>
        <p:xfrm>
          <a:off x="746975" y="1270491"/>
          <a:ext cx="10071277" cy="4731063"/>
        </p:xfrm>
        <a:graphic>
          <a:graphicData uri="http://schemas.openxmlformats.org/drawingml/2006/table">
            <a:tbl>
              <a:tblPr>
                <a:tableStyleId>{073A0DAA-6AF3-43AB-8588-CEC1D06C72B9}</a:tableStyleId>
              </a:tblPr>
              <a:tblGrid>
                <a:gridCol w="1418200"/>
                <a:gridCol w="1516132"/>
                <a:gridCol w="1851036"/>
                <a:gridCol w="1579000"/>
                <a:gridCol w="1697488"/>
                <a:gridCol w="2009421"/>
              </a:tblGrid>
              <a:tr h="303042">
                <a:tc>
                  <a:txBody>
                    <a:bodyPr/>
                    <a:lstStyle/>
                    <a:p>
                      <a:pPr marL="0" marR="0" algn="just">
                        <a:lnSpc>
                          <a:spcPct val="106000"/>
                        </a:lnSpc>
                        <a:spcBef>
                          <a:spcPts val="0"/>
                        </a:spcBef>
                        <a:spcAft>
                          <a:spcPts val="800"/>
                        </a:spcAft>
                        <a:tabLst>
                          <a:tab pos="2009775" algn="l"/>
                        </a:tabLst>
                      </a:pPr>
                      <a:r>
                        <a:rPr lang="en-US" sz="1600" kern="1200">
                          <a:solidFill>
                            <a:schemeClr val="bg1"/>
                          </a:solidFill>
                          <a:effectLst/>
                        </a:rPr>
                        <a:t>Year </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nSpc>
                          <a:spcPct val="107000"/>
                        </a:lnSpc>
                        <a:spcBef>
                          <a:spcPts val="0"/>
                        </a:spcBef>
                        <a:spcAft>
                          <a:spcPts val="0"/>
                        </a:spcAft>
                      </a:pPr>
                      <a:r>
                        <a:rPr lang="en-IN" sz="1600" kern="1200">
                          <a:solidFill>
                            <a:schemeClr val="bg1"/>
                          </a:solidFill>
                          <a:effectLst/>
                        </a:rPr>
                        <a:t>2014-15</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IN" sz="1600" kern="1200">
                          <a:solidFill>
                            <a:schemeClr val="bg1"/>
                          </a:solidFill>
                          <a:effectLst/>
                        </a:rPr>
                        <a:t>2014-15</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IN" sz="1600" kern="1200">
                          <a:solidFill>
                            <a:schemeClr val="bg1"/>
                          </a:solidFill>
                          <a:effectLst/>
                        </a:rPr>
                        <a:t>2013-14</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IN" sz="1600" kern="1200">
                          <a:solidFill>
                            <a:schemeClr val="bg1"/>
                          </a:solidFill>
                          <a:effectLst/>
                        </a:rPr>
                        <a:t>2012-13</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IN" sz="1600" kern="1200" dirty="0">
                          <a:solidFill>
                            <a:schemeClr val="bg1"/>
                          </a:solidFill>
                          <a:effectLst/>
                        </a:rPr>
                        <a:t>2011-12</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r>
              <a:tr h="900451">
                <a:tc>
                  <a:txBody>
                    <a:bodyPr/>
                    <a:lstStyle/>
                    <a:p>
                      <a:pPr marL="0" marR="0" algn="just">
                        <a:lnSpc>
                          <a:spcPct val="106000"/>
                        </a:lnSpc>
                        <a:spcBef>
                          <a:spcPts val="0"/>
                        </a:spcBef>
                        <a:spcAft>
                          <a:spcPts val="800"/>
                        </a:spcAft>
                        <a:tabLst>
                          <a:tab pos="2009775" algn="l"/>
                        </a:tabLst>
                      </a:pPr>
                      <a:r>
                        <a:rPr lang="en-IN" sz="1600" kern="1200">
                          <a:solidFill>
                            <a:schemeClr val="bg1"/>
                          </a:solidFill>
                          <a:effectLst/>
                        </a:rPr>
                        <a:t>Destination</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nSpc>
                          <a:spcPct val="107000"/>
                        </a:lnSpc>
                        <a:spcBef>
                          <a:spcPts val="0"/>
                        </a:spcBef>
                        <a:spcAft>
                          <a:spcPts val="0"/>
                        </a:spcAft>
                      </a:pPr>
                      <a:r>
                        <a:rPr lang="en-US" sz="1600" kern="1200">
                          <a:effectLst/>
                        </a:rPr>
                        <a:t>Ooty-Mysore-Bangalore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PUNE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PUNE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Bangalore –Goa -Malwan</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Mumbai-Manali-Jim Corbett-Manali</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r>
              <a:tr h="1333759">
                <a:tc>
                  <a:txBody>
                    <a:bodyPr/>
                    <a:lstStyle/>
                    <a:p>
                      <a:pPr marL="0" marR="0" algn="just">
                        <a:lnSpc>
                          <a:spcPct val="106000"/>
                        </a:lnSpc>
                        <a:spcBef>
                          <a:spcPts val="0"/>
                        </a:spcBef>
                        <a:spcAft>
                          <a:spcPts val="800"/>
                        </a:spcAft>
                        <a:tabLst>
                          <a:tab pos="2009775" algn="l"/>
                        </a:tabLst>
                      </a:pPr>
                      <a:r>
                        <a:rPr lang="en-IN" sz="1600" kern="1200">
                          <a:solidFill>
                            <a:schemeClr val="bg1"/>
                          </a:solidFill>
                          <a:effectLst/>
                        </a:rPr>
                        <a:t>Domain</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IN" sz="1600" kern="1200">
                          <a:effectLst/>
                        </a:rPr>
                        <a:t>Software Development and Management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Software Development and Management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Software Development and Management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Software Development and Management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Software Development and Management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r>
              <a:tr h="639307">
                <a:tc>
                  <a:txBody>
                    <a:bodyPr/>
                    <a:lstStyle/>
                    <a:p>
                      <a:pPr marL="0" marR="0" algn="just">
                        <a:lnSpc>
                          <a:spcPct val="106000"/>
                        </a:lnSpc>
                        <a:spcBef>
                          <a:spcPts val="0"/>
                        </a:spcBef>
                        <a:spcAft>
                          <a:spcPts val="800"/>
                        </a:spcAft>
                        <a:tabLst>
                          <a:tab pos="2009775" algn="l"/>
                        </a:tabLst>
                      </a:pPr>
                      <a:r>
                        <a:rPr lang="en-IN" sz="1600" kern="1200">
                          <a:solidFill>
                            <a:schemeClr val="bg1"/>
                          </a:solidFill>
                          <a:effectLst/>
                        </a:rPr>
                        <a:t>Date of IV</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IN" sz="1600" kern="1200">
                          <a:effectLst/>
                        </a:rPr>
                        <a:t>3/01/16-11/01/16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US" sz="1600" kern="1200">
                          <a:effectLst/>
                        </a:rPr>
                        <a:t>7/3/15-8/3/15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5</a:t>
                      </a:r>
                      <a:r>
                        <a:rPr lang="en-IN" sz="1600" kern="1200" baseline="30000">
                          <a:effectLst/>
                        </a:rPr>
                        <a:t>TH</a:t>
                      </a:r>
                      <a:r>
                        <a:rPr lang="en-IN" sz="1600" kern="1200">
                          <a:effectLst/>
                        </a:rPr>
                        <a:t>  April 2014 </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04/01/13-12/01/13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11/01/2012-22/01/2012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r>
              <a:tr h="1554504">
                <a:tc>
                  <a:txBody>
                    <a:bodyPr/>
                    <a:lstStyle/>
                    <a:p>
                      <a:pPr marL="0" marR="0" algn="just">
                        <a:lnSpc>
                          <a:spcPct val="106000"/>
                        </a:lnSpc>
                        <a:spcBef>
                          <a:spcPts val="0"/>
                        </a:spcBef>
                        <a:spcAft>
                          <a:spcPts val="800"/>
                        </a:spcAft>
                        <a:tabLst>
                          <a:tab pos="2009775" algn="l"/>
                        </a:tabLst>
                      </a:pPr>
                      <a:r>
                        <a:rPr lang="en-IN" sz="1600" kern="1200" dirty="0">
                          <a:solidFill>
                            <a:schemeClr val="bg1"/>
                          </a:solidFill>
                          <a:effectLst/>
                        </a:rPr>
                        <a:t>Industries Visited </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solidFill>
                      <a:schemeClr val="accent6"/>
                    </a:solidFill>
                  </a:tcPr>
                </a:tc>
                <a:tc>
                  <a:txBody>
                    <a:bodyPr/>
                    <a:lstStyle/>
                    <a:p>
                      <a:pPr marL="0" marR="0" algn="just">
                        <a:lnSpc>
                          <a:spcPct val="106000"/>
                        </a:lnSpc>
                        <a:spcBef>
                          <a:spcPts val="0"/>
                        </a:spcBef>
                        <a:spcAft>
                          <a:spcPts val="800"/>
                        </a:spcAft>
                        <a:tabLst>
                          <a:tab pos="2009775" algn="l"/>
                        </a:tabLst>
                      </a:pPr>
                      <a:r>
                        <a:rPr lang="en-US" sz="1600" kern="1200">
                          <a:effectLst/>
                        </a:rPr>
                        <a:t>Ace Components, CDAC, SPTI-B, Tea Factory</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US" sz="1600" kern="1200">
                          <a:effectLst/>
                        </a:rPr>
                        <a:t>Tata Satellite Communications Dighi, Pune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a:effectLst/>
                        </a:rPr>
                        <a:t>Persistent Systems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US" sz="1600" kern="1200">
                          <a:effectLst/>
                        </a:rPr>
                        <a:t>Digital Circuit Pvt. Ltd., TYRO Electric Pvt. Ltd.</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c>
                  <a:txBody>
                    <a:bodyPr/>
                    <a:lstStyle/>
                    <a:p>
                      <a:pPr marL="0" marR="0" algn="just">
                        <a:lnSpc>
                          <a:spcPct val="106000"/>
                        </a:lnSpc>
                        <a:spcBef>
                          <a:spcPts val="0"/>
                        </a:spcBef>
                        <a:spcAft>
                          <a:spcPts val="800"/>
                        </a:spcAft>
                        <a:tabLst>
                          <a:tab pos="2009775" algn="l"/>
                        </a:tabLst>
                      </a:pPr>
                      <a:r>
                        <a:rPr lang="en-IN" sz="1600" kern="1200" dirty="0">
                          <a:effectLst/>
                        </a:rPr>
                        <a:t>Lifestyle Industries(),Karma Industries, Shawl Factory</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25601" marR="25601" marT="4220" marB="0"/>
                </a:tc>
              </a:tr>
            </a:tbl>
          </a:graphicData>
        </a:graphic>
      </p:graphicFrame>
    </p:spTree>
    <p:extLst>
      <p:ext uri="{BB962C8B-B14F-4D97-AF65-F5344CB8AC3E}">
        <p14:creationId xmlns:p14="http://schemas.microsoft.com/office/powerpoint/2010/main" val="651075375"/>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549" y="304801"/>
            <a:ext cx="9221652" cy="664797"/>
          </a:xfrm>
        </p:spPr>
        <p:txBody>
          <a:bodyPr/>
          <a:lstStyle/>
          <a:p>
            <a:r>
              <a:rPr lang="en-US" sz="4800" dirty="0" smtClean="0"/>
              <a:t>Chapter Activity and PO Mapping</a:t>
            </a:r>
            <a:endParaRPr lang="en-US" sz="4800" dirty="0"/>
          </a:p>
        </p:txBody>
      </p:sp>
      <p:graphicFrame>
        <p:nvGraphicFramePr>
          <p:cNvPr id="5" name="Table 4"/>
          <p:cNvGraphicFramePr>
            <a:graphicFrameLocks noGrp="1"/>
          </p:cNvGraphicFramePr>
          <p:nvPr>
            <p:extLst>
              <p:ext uri="{D42A27DB-BD31-4B8C-83A1-F6EECF244321}">
                <p14:modId xmlns:p14="http://schemas.microsoft.com/office/powerpoint/2010/main" val="3071086791"/>
              </p:ext>
            </p:extLst>
          </p:nvPr>
        </p:nvGraphicFramePr>
        <p:xfrm>
          <a:off x="208090" y="1278716"/>
          <a:ext cx="11774231" cy="5418298"/>
        </p:xfrm>
        <a:graphic>
          <a:graphicData uri="http://schemas.openxmlformats.org/drawingml/2006/table">
            <a:tbl>
              <a:tblPr>
                <a:tableStyleId>{93296810-A885-4BE3-A3E7-6D5BEEA58F35}</a:tableStyleId>
              </a:tblPr>
              <a:tblGrid>
                <a:gridCol w="3923390"/>
                <a:gridCol w="593225"/>
                <a:gridCol w="644810"/>
                <a:gridCol w="619018"/>
                <a:gridCol w="606121"/>
                <a:gridCol w="644810"/>
                <a:gridCol w="619018"/>
                <a:gridCol w="709291"/>
                <a:gridCol w="683498"/>
                <a:gridCol w="735084"/>
                <a:gridCol w="644809"/>
                <a:gridCol w="696396"/>
                <a:gridCol w="654761"/>
              </a:tblGrid>
              <a:tr h="253365">
                <a:tc>
                  <a:txBody>
                    <a:bodyPr/>
                    <a:lstStyle/>
                    <a:p>
                      <a:pPr marL="0" marR="0">
                        <a:lnSpc>
                          <a:spcPct val="107000"/>
                        </a:lnSpc>
                        <a:spcBef>
                          <a:spcPts val="0"/>
                        </a:spcBef>
                        <a:spcAft>
                          <a:spcPts val="800"/>
                        </a:spcAft>
                      </a:pPr>
                      <a:r>
                        <a:rPr lang="en-US" sz="1400" dirty="0">
                          <a:solidFill>
                            <a:schemeClr val="bg1"/>
                          </a:solidFill>
                          <a:effectLst/>
                        </a:rPr>
                        <a:t>Activity</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PO1</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PO2</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PO3</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PO4</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PO5</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PO6</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PO7</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PO8</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PO9</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PO10</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a:solidFill>
                            <a:schemeClr val="bg1"/>
                          </a:solidFill>
                          <a:effectLst/>
                        </a:rPr>
                        <a:t>PO11</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c>
                  <a:txBody>
                    <a:bodyPr/>
                    <a:lstStyle/>
                    <a:p>
                      <a:pPr marL="0" marR="0">
                        <a:lnSpc>
                          <a:spcPct val="107000"/>
                        </a:lnSpc>
                        <a:spcBef>
                          <a:spcPts val="0"/>
                        </a:spcBef>
                        <a:spcAft>
                          <a:spcPts val="800"/>
                        </a:spcAft>
                      </a:pPr>
                      <a:r>
                        <a:rPr lang="en-US" sz="1400" dirty="0">
                          <a:solidFill>
                            <a:schemeClr val="bg1"/>
                          </a:solidFill>
                          <a:effectLst/>
                        </a:rPr>
                        <a:t>PO12</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solidFill>
                      <a:schemeClr val="accent6"/>
                    </a:solidFill>
                  </a:tcPr>
                </a:tc>
              </a:tr>
              <a:tr h="418626">
                <a:tc>
                  <a:txBody>
                    <a:bodyPr/>
                    <a:lstStyle/>
                    <a:p>
                      <a:pPr marL="0" marR="0">
                        <a:lnSpc>
                          <a:spcPct val="107000"/>
                        </a:lnSpc>
                        <a:spcBef>
                          <a:spcPts val="0"/>
                        </a:spcBef>
                        <a:spcAft>
                          <a:spcPts val="800"/>
                        </a:spcAft>
                      </a:pPr>
                      <a:r>
                        <a:rPr lang="en-US" sz="1400">
                          <a:solidFill>
                            <a:schemeClr val="bg1"/>
                          </a:solidFill>
                          <a:effectLst/>
                        </a:rPr>
                        <a:t>Bridge Course for Second year Students EEVE</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502261">
                <a:tc>
                  <a:txBody>
                    <a:bodyPr/>
                    <a:lstStyle/>
                    <a:p>
                      <a:pPr marL="0" marR="0">
                        <a:lnSpc>
                          <a:spcPct val="107000"/>
                        </a:lnSpc>
                        <a:spcBef>
                          <a:spcPts val="0"/>
                        </a:spcBef>
                        <a:spcAft>
                          <a:spcPts val="800"/>
                        </a:spcAft>
                      </a:pPr>
                      <a:r>
                        <a:rPr lang="en-US" sz="1400">
                          <a:solidFill>
                            <a:schemeClr val="bg1"/>
                          </a:solidFill>
                          <a:effectLst/>
                        </a:rPr>
                        <a:t>Bridge Course for Third year Students Team Building</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Workshop</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Seminar</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Mini Project Competition</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Industrial visit</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Bridge Course for 2</a:t>
                      </a:r>
                      <a:r>
                        <a:rPr lang="en-US" sz="1400" baseline="30000">
                          <a:solidFill>
                            <a:schemeClr val="bg1"/>
                          </a:solidFill>
                          <a:effectLst/>
                        </a:rPr>
                        <a:t>nd</a:t>
                      </a:r>
                      <a:r>
                        <a:rPr lang="en-US" sz="1400">
                          <a:solidFill>
                            <a:schemeClr val="bg1"/>
                          </a:solidFill>
                          <a:effectLst/>
                        </a:rPr>
                        <a:t> yr</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Bridge Course for 3</a:t>
                      </a:r>
                      <a:r>
                        <a:rPr lang="en-US" sz="1400" baseline="30000">
                          <a:solidFill>
                            <a:schemeClr val="bg1"/>
                          </a:solidFill>
                          <a:effectLst/>
                        </a:rPr>
                        <a:t>rd</a:t>
                      </a:r>
                      <a:r>
                        <a:rPr lang="en-US" sz="1400">
                          <a:solidFill>
                            <a:schemeClr val="bg1"/>
                          </a:solidFill>
                          <a:effectLst/>
                        </a:rPr>
                        <a:t> yr</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Workshop</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Seminar</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Mini Project Competition</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Ethical hacking Seminar</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304019">
                <a:tc>
                  <a:txBody>
                    <a:bodyPr/>
                    <a:lstStyle/>
                    <a:p>
                      <a:pPr marL="0" marR="0">
                        <a:lnSpc>
                          <a:spcPct val="107000"/>
                        </a:lnSpc>
                        <a:spcBef>
                          <a:spcPts val="0"/>
                        </a:spcBef>
                        <a:spcAft>
                          <a:spcPts val="800"/>
                        </a:spcAft>
                      </a:pPr>
                      <a:r>
                        <a:rPr lang="en-US" sz="1400">
                          <a:solidFill>
                            <a:schemeClr val="bg1"/>
                          </a:solidFill>
                          <a:effectLst/>
                        </a:rPr>
                        <a:t>Webinar on Microsoft talent India</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294879">
                <a:tc>
                  <a:txBody>
                    <a:bodyPr/>
                    <a:lstStyle/>
                    <a:p>
                      <a:pPr marL="0" marR="0">
                        <a:lnSpc>
                          <a:spcPct val="107000"/>
                        </a:lnSpc>
                        <a:spcBef>
                          <a:spcPts val="0"/>
                        </a:spcBef>
                        <a:spcAft>
                          <a:spcPts val="800"/>
                        </a:spcAft>
                      </a:pPr>
                      <a:r>
                        <a:rPr lang="en-US" sz="1400">
                          <a:solidFill>
                            <a:schemeClr val="bg1"/>
                          </a:solidFill>
                          <a:effectLst/>
                        </a:rPr>
                        <a:t>Cloud computing bridge course</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r>
              <a:tr h="351403">
                <a:tc>
                  <a:txBody>
                    <a:bodyPr/>
                    <a:lstStyle/>
                    <a:p>
                      <a:pPr marL="0" marR="0">
                        <a:lnSpc>
                          <a:spcPct val="107000"/>
                        </a:lnSpc>
                        <a:spcBef>
                          <a:spcPts val="0"/>
                        </a:spcBef>
                        <a:spcAft>
                          <a:spcPts val="800"/>
                        </a:spcAft>
                      </a:pPr>
                      <a:r>
                        <a:rPr lang="en-US" sz="1400">
                          <a:solidFill>
                            <a:schemeClr val="bg1"/>
                          </a:solidFill>
                          <a:effectLst/>
                        </a:rPr>
                        <a:t>Online Python Programing through Coursera</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Industrial Visit</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a:solidFill>
                            <a:schemeClr val="bg1"/>
                          </a:solidFill>
                          <a:effectLst/>
                        </a:rPr>
                        <a:t>Mini Project Competition</a:t>
                      </a:r>
                      <a:endParaRPr lang="en-US" sz="140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r h="253365">
                <a:tc>
                  <a:txBody>
                    <a:bodyPr/>
                    <a:lstStyle/>
                    <a:p>
                      <a:pPr marL="0" marR="0">
                        <a:lnSpc>
                          <a:spcPct val="107000"/>
                        </a:lnSpc>
                        <a:spcBef>
                          <a:spcPts val="0"/>
                        </a:spcBef>
                        <a:spcAft>
                          <a:spcPts val="800"/>
                        </a:spcAft>
                      </a:pPr>
                      <a:r>
                        <a:rPr lang="en-US" sz="1400" dirty="0">
                          <a:solidFill>
                            <a:schemeClr val="bg1"/>
                          </a:solidFill>
                          <a:effectLst/>
                        </a:rPr>
                        <a:t>Web Zine</a:t>
                      </a:r>
                      <a:endParaRPr lang="en-US" sz="1400"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solidFill>
                      <a:schemeClr val="accent6"/>
                    </a:solidFill>
                  </a:tcPr>
                </a:tc>
                <a:tc>
                  <a:txBody>
                    <a:bodyPr/>
                    <a:lstStyle/>
                    <a:p>
                      <a:pPr marL="0" marR="0">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marL="0" marR="0">
                        <a:lnSpc>
                          <a:spcPct val="107000"/>
                        </a:lnSpc>
                        <a:spcBef>
                          <a:spcPts val="0"/>
                        </a:spcBef>
                        <a:spcAft>
                          <a:spcPts val="800"/>
                        </a:spcAft>
                      </a:pPr>
                      <a:r>
                        <a:rPr lang="en-US" sz="1400">
                          <a:effectLst/>
                        </a:rPr>
                        <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c>
                  <a:txBody>
                    <a:bodyPr/>
                    <a:lstStyle/>
                    <a:p>
                      <a:pPr>
                        <a:lnSpc>
                          <a:spcPct val="107000"/>
                        </a:lnSpc>
                      </a:pPr>
                      <a:endParaRPr lang="en-US" sz="1400">
                        <a:effectLst/>
                        <a:latin typeface="Calibri" panose="020F0502020204030204" pitchFamily="34" charset="0"/>
                      </a:endParaRPr>
                    </a:p>
                  </a:txBody>
                  <a:tcPr marL="19398" marR="19398" marT="4098" marB="0" anchor="b"/>
                </a:tc>
                <a:tc>
                  <a:txBody>
                    <a:bodyPr/>
                    <a:lstStyle/>
                    <a:p>
                      <a:pPr marL="0" marR="0">
                        <a:lnSpc>
                          <a:spcPct val="107000"/>
                        </a:lnSpc>
                        <a:spcBef>
                          <a:spcPts val="0"/>
                        </a:spcBef>
                        <a:spcAft>
                          <a:spcPts val="800"/>
                        </a:spcAft>
                      </a:pPr>
                      <a:r>
                        <a:rPr lang="en-US" sz="1400" dirty="0">
                          <a:effectLst/>
                        </a:rPr>
                        <a:t>✔</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19398" marR="19398" marT="4098" marB="0" anchor="b"/>
                </a:tc>
              </a:tr>
            </a:tbl>
          </a:graphicData>
        </a:graphic>
      </p:graphicFrame>
    </p:spTree>
    <p:extLst>
      <p:ext uri="{BB962C8B-B14F-4D97-AF65-F5344CB8AC3E}">
        <p14:creationId xmlns:p14="http://schemas.microsoft.com/office/powerpoint/2010/main" val="3626095137"/>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Glimpses of TCET-ACM Activities</a:t>
            </a:r>
            <a:endParaRPr lang="en-US" dirty="0"/>
          </a:p>
        </p:txBody>
      </p:sp>
      <p:pic>
        <p:nvPicPr>
          <p:cNvPr id="3" name="Picture 8"/>
          <p:cNvPicPr>
            <a:picLocks noChangeAspect="1" noChangeArrowheads="1"/>
          </p:cNvPicPr>
          <p:nvPr/>
        </p:nvPicPr>
        <p:blipFill rotWithShape="1">
          <a:blip r:embed="rId3"/>
          <a:srcRect l="38886" t="26288" r="7308" b="18591"/>
          <a:stretch/>
        </p:blipFill>
        <p:spPr bwMode="auto">
          <a:xfrm>
            <a:off x="797217" y="1292540"/>
            <a:ext cx="5173214" cy="2411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5" descr="20160107_113912.jpg"/>
          <p:cNvPicPr>
            <a:picLocks noChangeAspect="1"/>
          </p:cNvPicPr>
          <p:nvPr/>
        </p:nvPicPr>
        <p:blipFill>
          <a:blip r:embed="rId4" cstate="print"/>
          <a:stretch>
            <a:fillRect/>
          </a:stretch>
        </p:blipFill>
        <p:spPr>
          <a:xfrm>
            <a:off x="6266725" y="1292540"/>
            <a:ext cx="4840591" cy="2382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SC_9368.JPG"/>
          <p:cNvPicPr>
            <a:picLocks noChangeAspect="1"/>
          </p:cNvPicPr>
          <p:nvPr/>
        </p:nvPicPr>
        <p:blipFill>
          <a:blip r:embed="rId5" cstate="print"/>
          <a:srcRect l="9167" t="24837" r="10000" b="22320"/>
          <a:stretch>
            <a:fillRect/>
          </a:stretch>
        </p:blipFill>
        <p:spPr>
          <a:xfrm>
            <a:off x="519248" y="3956977"/>
            <a:ext cx="5729152" cy="272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283" y="3956977"/>
            <a:ext cx="5212847" cy="272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148346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Students Placements, Higher Studies and Entrepreneurship</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49553602"/>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Placement </a:t>
            </a:r>
            <a:r>
              <a:rPr lang="en-US" dirty="0" smtClean="0"/>
              <a:t>Statistics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4086727638"/>
              </p:ext>
            </p:extLst>
          </p:nvPr>
        </p:nvGraphicFramePr>
        <p:xfrm>
          <a:off x="1159330" y="2866459"/>
          <a:ext cx="9622971" cy="389131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a:srcRect l="15125" t="36047" r="27761" b="42474"/>
          <a:stretch/>
        </p:blipFill>
        <p:spPr>
          <a:xfrm>
            <a:off x="1751149" y="976498"/>
            <a:ext cx="8662093" cy="1940873"/>
          </a:xfrm>
          <a:prstGeom prst="rect">
            <a:avLst/>
          </a:prstGeom>
        </p:spPr>
      </p:pic>
      <p:sp>
        <p:nvSpPr>
          <p:cNvPr id="5" name="Title 1"/>
          <p:cNvSpPr txBox="1">
            <a:spLocks/>
          </p:cNvSpPr>
          <p:nvPr/>
        </p:nvSpPr>
        <p:spPr>
          <a:xfrm>
            <a:off x="10782301" y="5445865"/>
            <a:ext cx="1203373"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solidFill>
                    <a:schemeClr val="bg1">
                      <a:alpha val="0"/>
                    </a:schemeClr>
                  </a:solid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z="1600" dirty="0" smtClean="0">
                <a:solidFill>
                  <a:srgbClr val="FF0000"/>
                </a:solidFill>
              </a:rPr>
              <a:t>AY 2015-2016 Placement in Progress</a:t>
            </a:r>
            <a:endParaRPr lang="en-US" sz="1600" dirty="0">
              <a:solidFill>
                <a:srgbClr val="FF0000"/>
              </a:solidFill>
            </a:endParaRPr>
          </a:p>
        </p:txBody>
      </p:sp>
      <p:sp>
        <p:nvSpPr>
          <p:cNvPr id="4" name="Rectangle 3"/>
          <p:cNvSpPr/>
          <p:nvPr/>
        </p:nvSpPr>
        <p:spPr bwMode="auto">
          <a:xfrm>
            <a:off x="7526215" y="1039998"/>
            <a:ext cx="1631853" cy="1826461"/>
          </a:xfrm>
          <a:prstGeom prst="rect">
            <a:avLst/>
          </a:prstGeom>
          <a:solidFill>
            <a:schemeClr val="accent5">
              <a:alpha val="1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26265755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11" y="280940"/>
            <a:ext cx="9045525" cy="747897"/>
          </a:xfrm>
        </p:spPr>
        <p:txBody>
          <a:bodyPr/>
          <a:lstStyle/>
          <a:p>
            <a:r>
              <a:rPr lang="en-US" b="1" dirty="0" smtClean="0"/>
              <a:t>Goals</a:t>
            </a:r>
            <a:endParaRPr lang="en-US" dirty="0"/>
          </a:p>
        </p:txBody>
      </p:sp>
      <p:graphicFrame>
        <p:nvGraphicFramePr>
          <p:cNvPr id="4" name="Content Placeholder 3"/>
          <p:cNvGraphicFramePr>
            <a:graphicFrameLocks noGrp="1"/>
          </p:cNvGraphicFramePr>
          <p:nvPr>
            <p:ph idx="4294967295"/>
            <p:extLst/>
          </p:nvPr>
        </p:nvGraphicFramePr>
        <p:xfrm>
          <a:off x="975623" y="261629"/>
          <a:ext cx="10735102" cy="6573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544673"/>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317426005"/>
              </p:ext>
            </p:extLst>
          </p:nvPr>
        </p:nvGraphicFramePr>
        <p:xfrm>
          <a:off x="263434" y="1370774"/>
          <a:ext cx="11732623" cy="4904693"/>
        </p:xfrm>
        <a:graphic>
          <a:graphicData uri="http://schemas.openxmlformats.org/drawingml/2006/table">
            <a:tbl>
              <a:tblPr firstRow="1" firstCol="1" bandRow="1">
                <a:tableStyleId>{93296810-A885-4BE3-A3E7-6D5BEEA58F35}</a:tableStyleId>
              </a:tblPr>
              <a:tblGrid>
                <a:gridCol w="686650"/>
                <a:gridCol w="1943074"/>
                <a:gridCol w="1464876"/>
                <a:gridCol w="915909"/>
                <a:gridCol w="2962913"/>
                <a:gridCol w="2423886"/>
                <a:gridCol w="1335315"/>
              </a:tblGrid>
              <a:tr h="483099">
                <a:tc>
                  <a:txBody>
                    <a:bodyPr/>
                    <a:lstStyle/>
                    <a:p>
                      <a:pPr marL="0" marR="0" algn="just">
                        <a:lnSpc>
                          <a:spcPct val="115000"/>
                        </a:lnSpc>
                        <a:spcBef>
                          <a:spcPts val="0"/>
                        </a:spcBef>
                        <a:spcAft>
                          <a:spcPts val="600"/>
                        </a:spcAft>
                      </a:pPr>
                      <a:r>
                        <a:rPr lang="en-US" sz="1400" dirty="0">
                          <a:effectLst/>
                        </a:rPr>
                        <a:t>Sr. No.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Name of Student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Batch of passing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Branch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Company Name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Website Name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Contact No</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385254">
                <a:tc>
                  <a:txBody>
                    <a:bodyPr/>
                    <a:lstStyle/>
                    <a:p>
                      <a:pPr marL="0" marR="0" algn="just">
                        <a:lnSpc>
                          <a:spcPct val="115000"/>
                        </a:lnSpc>
                        <a:spcBef>
                          <a:spcPts val="0"/>
                        </a:spcBef>
                        <a:spcAft>
                          <a:spcPts val="600"/>
                        </a:spcAft>
                      </a:pPr>
                      <a:r>
                        <a:rPr lang="en-US" sz="1400">
                          <a:effectLst/>
                        </a:rPr>
                        <a:t>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Pratik Parasrampuria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Owner of Pratik Web Solutions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www.pws.in.net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483099">
                <a:tc>
                  <a:txBody>
                    <a:bodyPr/>
                    <a:lstStyle/>
                    <a:p>
                      <a:pPr marL="0" marR="0" algn="just">
                        <a:lnSpc>
                          <a:spcPct val="115000"/>
                        </a:lnSpc>
                        <a:spcBef>
                          <a:spcPts val="0"/>
                        </a:spcBef>
                        <a:spcAft>
                          <a:spcPts val="600"/>
                        </a:spcAft>
                      </a:pPr>
                      <a:r>
                        <a:rPr lang="en-US" sz="1400">
                          <a:effectLst/>
                        </a:rPr>
                        <a:t>02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Pratik Khanedlwal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Founder &amp; CEO of Pragati Enterprise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www.indiamart.com/pragati-enterprise-mumbai/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9967435555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666725">
                <a:tc>
                  <a:txBody>
                    <a:bodyPr/>
                    <a:lstStyle/>
                    <a:p>
                      <a:pPr marL="0" marR="0" algn="just">
                        <a:lnSpc>
                          <a:spcPct val="115000"/>
                        </a:lnSpc>
                        <a:spcBef>
                          <a:spcPts val="0"/>
                        </a:spcBef>
                        <a:spcAft>
                          <a:spcPts val="600"/>
                        </a:spcAft>
                      </a:pPr>
                      <a:r>
                        <a:rPr lang="en-US" sz="1400">
                          <a:effectLst/>
                        </a:rPr>
                        <a:t>03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IN" sz="1400" kern="0">
                          <a:effectLst/>
                        </a:rPr>
                        <a:t>Khushboo Gadhia</a:t>
                      </a:r>
                      <a:endParaRPr lang="en-US" sz="1800" b="1" kern="0">
                        <a:effectLst/>
                        <a:latin typeface="Calibri" panose="020F0502020204030204" pitchFamily="34" charset="0"/>
                        <a:ea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u="none" strike="noStrike">
                          <a:effectLst/>
                          <a:hlinkClick r:id="rId3"/>
                        </a:rPr>
                        <a:t>Purple Squirrel EduventuresPvt.Ltd.</a:t>
                      </a:r>
                      <a:endParaRPr lang="en-US" sz="2000">
                        <a:effectLst/>
                      </a:endParaRPr>
                    </a:p>
                    <a:p>
                      <a:pPr marL="0" marR="0" algn="just">
                        <a:lnSpc>
                          <a:spcPct val="115000"/>
                        </a:lnSpc>
                        <a:spcBef>
                          <a:spcPts val="0"/>
                        </a:spcBef>
                        <a:spcAft>
                          <a:spcPts val="600"/>
                        </a:spcAft>
                      </a:pPr>
                      <a:r>
                        <a:rPr lang="en-US" sz="1400">
                          <a:effectLst/>
                        </a:rPr>
                        <a:t>khushboo@purplesq.com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www.purplesq.com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629592">
                <a:tc>
                  <a:txBody>
                    <a:bodyPr/>
                    <a:lstStyle/>
                    <a:p>
                      <a:pPr marL="0" marR="0" algn="just">
                        <a:lnSpc>
                          <a:spcPct val="115000"/>
                        </a:lnSpc>
                        <a:spcBef>
                          <a:spcPts val="0"/>
                        </a:spcBef>
                        <a:spcAft>
                          <a:spcPts val="600"/>
                        </a:spcAft>
                      </a:pPr>
                      <a:r>
                        <a:rPr lang="en-US" sz="1400">
                          <a:effectLst/>
                        </a:rPr>
                        <a:t>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Avinash Singh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Director at SLangCode</a:t>
                      </a:r>
                      <a:endParaRPr lang="en-US" sz="2000">
                        <a:effectLst/>
                      </a:endParaRPr>
                    </a:p>
                    <a:p>
                      <a:pPr marL="0" marR="0" algn="just">
                        <a:lnSpc>
                          <a:spcPct val="115000"/>
                        </a:lnSpc>
                        <a:spcBef>
                          <a:spcPts val="0"/>
                        </a:spcBef>
                        <a:spcAft>
                          <a:spcPts val="600"/>
                        </a:spcAft>
                      </a:pPr>
                      <a:r>
                        <a:rPr lang="en-US" sz="1400">
                          <a:effectLst/>
                        </a:rPr>
                        <a:t>avinash@slangcode.com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www.slangcode.com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629592">
                <a:tc>
                  <a:txBody>
                    <a:bodyPr/>
                    <a:lstStyle/>
                    <a:p>
                      <a:pPr marL="0" marR="0" algn="just">
                        <a:lnSpc>
                          <a:spcPct val="115000"/>
                        </a:lnSpc>
                        <a:spcBef>
                          <a:spcPts val="0"/>
                        </a:spcBef>
                        <a:spcAft>
                          <a:spcPts val="600"/>
                        </a:spcAft>
                      </a:pPr>
                      <a:r>
                        <a:rPr lang="en-US" sz="1400">
                          <a:effectLst/>
                        </a:rPr>
                        <a:t>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Sunil Maurya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MAURYA CONSULTANCY SERVICES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www.mcslinc.com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9076340505</a:t>
                      </a:r>
                      <a:endParaRPr lang="en-US" sz="2000">
                        <a:effectLst/>
                      </a:endParaRPr>
                    </a:p>
                    <a:p>
                      <a:pPr marL="0" marR="0" algn="just">
                        <a:lnSpc>
                          <a:spcPct val="115000"/>
                        </a:lnSpc>
                        <a:spcBef>
                          <a:spcPts val="0"/>
                        </a:spcBef>
                        <a:spcAft>
                          <a:spcPts val="600"/>
                        </a:spcAft>
                      </a:pPr>
                      <a:r>
                        <a:rPr lang="en-US" sz="1400">
                          <a:effectLst/>
                        </a:rPr>
                        <a:t>9769351398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241550">
                <a:tc>
                  <a:txBody>
                    <a:bodyPr/>
                    <a:lstStyle/>
                    <a:p>
                      <a:pPr marL="0" marR="0" algn="just">
                        <a:lnSpc>
                          <a:spcPct val="115000"/>
                        </a:lnSpc>
                        <a:spcBef>
                          <a:spcPts val="0"/>
                        </a:spcBef>
                        <a:spcAft>
                          <a:spcPts val="600"/>
                        </a:spcAft>
                      </a:pPr>
                      <a:r>
                        <a:rPr lang="en-US" sz="1400">
                          <a:effectLst/>
                        </a:rPr>
                        <a:t>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Paresh Sojitra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2007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Founder of FELIX IT systems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www.felix-its.com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241550">
                <a:tc>
                  <a:txBody>
                    <a:bodyPr/>
                    <a:lstStyle/>
                    <a:p>
                      <a:pPr marL="0" marR="0" algn="just">
                        <a:lnSpc>
                          <a:spcPct val="115000"/>
                        </a:lnSpc>
                        <a:spcBef>
                          <a:spcPts val="0"/>
                        </a:spcBef>
                        <a:spcAft>
                          <a:spcPts val="600"/>
                        </a:spcAft>
                      </a:pPr>
                      <a:r>
                        <a:rPr lang="en-US" sz="1400">
                          <a:effectLst/>
                        </a:rPr>
                        <a:t>07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Manan Shah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Founder -  Housey.com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9029380577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241550">
                <a:tc>
                  <a:txBody>
                    <a:bodyPr/>
                    <a:lstStyle/>
                    <a:p>
                      <a:pPr marL="0" marR="0" algn="just">
                        <a:lnSpc>
                          <a:spcPct val="115000"/>
                        </a:lnSpc>
                        <a:spcBef>
                          <a:spcPts val="0"/>
                        </a:spcBef>
                        <a:spcAft>
                          <a:spcPts val="600"/>
                        </a:spcAft>
                      </a:pPr>
                      <a:r>
                        <a:rPr lang="en-US" sz="1400">
                          <a:effectLst/>
                        </a:rPr>
                        <a:t>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Rahul Kanojia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Funder- Diplomad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www.diplomads.com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8898681393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241550">
                <a:tc>
                  <a:txBody>
                    <a:bodyPr/>
                    <a:lstStyle/>
                    <a:p>
                      <a:pPr marL="0" marR="0" algn="just">
                        <a:lnSpc>
                          <a:spcPct val="115000"/>
                        </a:lnSpc>
                        <a:spcBef>
                          <a:spcPts val="0"/>
                        </a:spcBef>
                        <a:spcAft>
                          <a:spcPts val="600"/>
                        </a:spcAft>
                      </a:pPr>
                      <a:r>
                        <a:rPr lang="en-US" sz="1400">
                          <a:effectLst/>
                        </a:rPr>
                        <a:t>09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Tanvi Kapdi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Bizotic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9819959954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385254">
                <a:tc>
                  <a:txBody>
                    <a:bodyPr/>
                    <a:lstStyle/>
                    <a:p>
                      <a:pPr marL="0" marR="0" algn="just">
                        <a:lnSpc>
                          <a:spcPct val="115000"/>
                        </a:lnSpc>
                        <a:spcBef>
                          <a:spcPts val="0"/>
                        </a:spcBef>
                        <a:spcAft>
                          <a:spcPts val="600"/>
                        </a:spcAft>
                      </a:pPr>
                      <a:r>
                        <a:rPr lang="en-US" sz="1400">
                          <a:effectLst/>
                        </a:rPr>
                        <a:t>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Ramkrishna Parsana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Founder – Haven Industries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8879558013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r h="241550">
                <a:tc>
                  <a:txBody>
                    <a:bodyPr/>
                    <a:lstStyle/>
                    <a:p>
                      <a:pPr marL="0" marR="0" algn="just">
                        <a:lnSpc>
                          <a:spcPct val="115000"/>
                        </a:lnSpc>
                        <a:spcBef>
                          <a:spcPts val="0"/>
                        </a:spcBef>
                        <a:spcAft>
                          <a:spcPts val="600"/>
                        </a:spcAft>
                      </a:pPr>
                      <a:r>
                        <a:rPr lang="en-US" sz="1400">
                          <a:effectLst/>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dirty="0">
                          <a:effectLst/>
                        </a:rPr>
                        <a:t>Pranav Upadhyay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2010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ctr">
                        <a:lnSpc>
                          <a:spcPct val="115000"/>
                        </a:lnSpc>
                        <a:spcBef>
                          <a:spcPts val="0"/>
                        </a:spcBef>
                        <a:spcAft>
                          <a:spcPts val="600"/>
                        </a:spcAft>
                      </a:pPr>
                      <a:r>
                        <a:rPr lang="en-US" sz="1400">
                          <a:effectLst/>
                        </a:rPr>
                        <a:t>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Co founder – Pulse EDU Concepts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c>
                  <a:txBody>
                    <a:bodyPr/>
                    <a:lstStyle/>
                    <a:p>
                      <a:pPr marL="0" marR="0" algn="just">
                        <a:lnSpc>
                          <a:spcPct val="115000"/>
                        </a:lnSpc>
                        <a:spcBef>
                          <a:spcPts val="0"/>
                        </a:spcBef>
                        <a:spcAft>
                          <a:spcPts val="600"/>
                        </a:spcAft>
                      </a:pPr>
                      <a:r>
                        <a:rPr lang="en-US" sz="1400" dirty="0">
                          <a:effectLst/>
                        </a:rPr>
                        <a:t>9819903112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2492" marR="52492" marT="0" marB="0"/>
                </a:tc>
              </a:tr>
            </a:tbl>
          </a:graphicData>
        </a:graphic>
      </p:graphicFrame>
      <p:sp>
        <p:nvSpPr>
          <p:cNvPr id="3" name="Title 2"/>
          <p:cNvSpPr>
            <a:spLocks noGrp="1"/>
          </p:cNvSpPr>
          <p:nvPr>
            <p:ph type="title"/>
          </p:nvPr>
        </p:nvSpPr>
        <p:spPr/>
        <p:txBody>
          <a:bodyPr/>
          <a:lstStyle/>
          <a:p>
            <a:r>
              <a:rPr lang="en-US" dirty="0"/>
              <a:t>Entrepreneurs</a:t>
            </a:r>
          </a:p>
        </p:txBody>
      </p:sp>
    </p:spTree>
    <p:extLst>
      <p:ext uri="{BB962C8B-B14F-4D97-AF65-F5344CB8AC3E}">
        <p14:creationId xmlns:p14="http://schemas.microsoft.com/office/powerpoint/2010/main" val="550501008"/>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Entrepreneurs</a:t>
            </a:r>
          </a:p>
        </p:txBody>
      </p:sp>
      <p:graphicFrame>
        <p:nvGraphicFramePr>
          <p:cNvPr id="4" name="Table 3"/>
          <p:cNvGraphicFramePr>
            <a:graphicFrameLocks noGrp="1"/>
          </p:cNvGraphicFramePr>
          <p:nvPr>
            <p:extLst>
              <p:ext uri="{D42A27DB-BD31-4B8C-83A1-F6EECF244321}">
                <p14:modId xmlns:p14="http://schemas.microsoft.com/office/powerpoint/2010/main" val="2805116800"/>
              </p:ext>
            </p:extLst>
          </p:nvPr>
        </p:nvGraphicFramePr>
        <p:xfrm>
          <a:off x="923836" y="1281579"/>
          <a:ext cx="10876277" cy="5086331"/>
        </p:xfrm>
        <a:graphic>
          <a:graphicData uri="http://schemas.openxmlformats.org/drawingml/2006/table">
            <a:tbl>
              <a:tblPr firstRow="1" firstCol="1" bandRow="1">
                <a:tableStyleId>{93296810-A885-4BE3-A3E7-6D5BEEA58F35}</a:tableStyleId>
              </a:tblPr>
              <a:tblGrid>
                <a:gridCol w="636533"/>
                <a:gridCol w="1801254"/>
                <a:gridCol w="1125133"/>
                <a:gridCol w="843848"/>
                <a:gridCol w="3000352"/>
                <a:gridCol w="2250264"/>
                <a:gridCol w="1218893"/>
              </a:tblGrid>
              <a:tr h="358733">
                <a:tc>
                  <a:txBody>
                    <a:bodyPr/>
                    <a:lstStyle/>
                    <a:p>
                      <a:pPr marL="0" marR="0" algn="just">
                        <a:lnSpc>
                          <a:spcPct val="115000"/>
                        </a:lnSpc>
                        <a:spcBef>
                          <a:spcPts val="0"/>
                        </a:spcBef>
                        <a:spcAft>
                          <a:spcPts val="600"/>
                        </a:spcAft>
                      </a:pPr>
                      <a:r>
                        <a:rPr lang="en-US" sz="1600" dirty="0">
                          <a:effectLst/>
                        </a:rPr>
                        <a:t>Sr. No.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dirty="0">
                          <a:effectLst/>
                        </a:rPr>
                        <a:t>Name of Student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Batch of passing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Branch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600">
                          <a:effectLst/>
                        </a:rPr>
                        <a:t>Company Name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a:effectLst/>
                        </a:rPr>
                        <a:t>Website Name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600" dirty="0">
                          <a:effectLst/>
                        </a:rPr>
                        <a:t>Contact No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Irfan Ahmad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dirty="0">
                          <a:effectLst/>
                        </a:rPr>
                        <a:t>2012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Fonder – TRILL 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dirty="0">
                          <a:effectLst/>
                        </a:rPr>
                        <a:t>www.trill-it.com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8108814088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Pankit Chheda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Founder - MassBlurb</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9819210461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Simran Arora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Student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Founder – Pulse Lectronics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www.pulseelectronic.audio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7738888817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Ankit Solanki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Redbulls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9987014301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Nikhil Malvankar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Student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Founder of Game Eon Pvt. ltd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www.gameeon.in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9987736234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Dhruv Shah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Student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Founder-  Zappazap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u="sng">
                          <a:effectLst/>
                          <a:hlinkClick r:id="rId3"/>
                        </a:rPr>
                        <a:t>www.zapaazap.com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8080233354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06174">
                <a:tc>
                  <a:txBody>
                    <a:bodyPr/>
                    <a:lstStyle/>
                    <a:p>
                      <a:pPr marL="0" marR="0" algn="just">
                        <a:lnSpc>
                          <a:spcPct val="115000"/>
                        </a:lnSpc>
                        <a:spcBef>
                          <a:spcPts val="0"/>
                        </a:spcBef>
                        <a:spcAft>
                          <a:spcPts val="600"/>
                        </a:spcAft>
                      </a:pPr>
                      <a:r>
                        <a:rPr lang="en-US" sz="1400">
                          <a:effectLst/>
                        </a:rPr>
                        <a:t>18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Apporva Joshi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Funder – Aporva Creation &amp;</a:t>
                      </a:r>
                      <a:endParaRPr lang="en-US" sz="2800">
                        <a:effectLst/>
                      </a:endParaRPr>
                    </a:p>
                    <a:p>
                      <a:pPr marL="0" marR="0" algn="just">
                        <a:lnSpc>
                          <a:spcPct val="115000"/>
                        </a:lnSpc>
                        <a:spcBef>
                          <a:spcPts val="0"/>
                        </a:spcBef>
                        <a:spcAft>
                          <a:spcPts val="600"/>
                        </a:spcAft>
                      </a:pPr>
                      <a:r>
                        <a:rPr lang="en-US" sz="1400">
                          <a:effectLst/>
                        </a:rPr>
                        <a:t>J K enterprise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u="sng">
                          <a:effectLst/>
                          <a:hlinkClick r:id="rId4"/>
                        </a:rPr>
                        <a:t>www.aporva_joshi.com</a:t>
                      </a:r>
                      <a:endParaRPr lang="en-US" sz="2800">
                        <a:effectLst/>
                      </a:endParaRPr>
                    </a:p>
                    <a:p>
                      <a:pPr marL="0" marR="0" algn="just">
                        <a:lnSpc>
                          <a:spcPct val="115000"/>
                        </a:lnSpc>
                        <a:spcBef>
                          <a:spcPts val="0"/>
                        </a:spcBef>
                        <a:spcAft>
                          <a:spcPts val="600"/>
                        </a:spcAft>
                      </a:pPr>
                      <a:r>
                        <a:rPr lang="en-US" sz="1400" u="sng">
                          <a:effectLst/>
                          <a:hlinkClick r:id="rId5"/>
                        </a:rPr>
                        <a:t>www.dryfruitboxes.com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9619012240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19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Jain Amit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Director – Ellvee mills pvt ltd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9766579894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20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Pratik Narsingpura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CEO &amp; Founder – Jane &amp; Associate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9765258695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21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Vaishnav Mohnish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Founder – Shopicorn , comedy flavors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9867568974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58733">
                <a:tc>
                  <a:txBody>
                    <a:bodyPr/>
                    <a:lstStyle/>
                    <a:p>
                      <a:pPr marL="0" marR="0" algn="just">
                        <a:lnSpc>
                          <a:spcPct val="115000"/>
                        </a:lnSpc>
                        <a:spcBef>
                          <a:spcPts val="0"/>
                        </a:spcBef>
                        <a:spcAft>
                          <a:spcPts val="600"/>
                        </a:spcAft>
                      </a:pPr>
                      <a:r>
                        <a:rPr lang="en-US" sz="1400">
                          <a:effectLst/>
                        </a:rPr>
                        <a:t>22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Karan Agrawal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2010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600"/>
                        </a:spcAft>
                      </a:pPr>
                      <a:r>
                        <a:rPr lang="en-US" sz="1400">
                          <a:effectLst/>
                        </a:rPr>
                        <a:t>IT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Palghar Coil Product Ltd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600"/>
                        </a:spcAft>
                      </a:pPr>
                      <a:r>
                        <a:rPr lang="en-US" sz="1400" dirty="0">
                          <a:effectLst/>
                        </a:rPr>
                        <a:t>9769635510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67043037"/>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Students Achievements</a:t>
            </a:r>
            <a:endParaRPr lang="en-US" dirty="0"/>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28851457"/>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Rank Holders at University Level</a:t>
            </a:r>
            <a:endParaRPr lang="en-US" dirty="0"/>
          </a:p>
        </p:txBody>
      </p:sp>
      <p:graphicFrame>
        <p:nvGraphicFramePr>
          <p:cNvPr id="3" name="Diagram 2"/>
          <p:cNvGraphicFramePr/>
          <p:nvPr>
            <p:extLst>
              <p:ext uri="{D42A27DB-BD31-4B8C-83A1-F6EECF244321}">
                <p14:modId xmlns:p14="http://schemas.microsoft.com/office/powerpoint/2010/main" val="1912553756"/>
              </p:ext>
            </p:extLst>
          </p:nvPr>
        </p:nvGraphicFramePr>
        <p:xfrm>
          <a:off x="358772" y="1221959"/>
          <a:ext cx="11269121" cy="5356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479828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481" y="238217"/>
            <a:ext cx="9281615" cy="1063487"/>
          </a:xfrm>
        </p:spPr>
        <p:txBody>
          <a:bodyPr/>
          <a:lstStyle/>
          <a:p>
            <a:r>
              <a:rPr lang="en-US" dirty="0" smtClean="0"/>
              <a:t>Students Publication </a:t>
            </a:r>
            <a:r>
              <a:rPr lang="en-US" dirty="0"/>
              <a:t>Data</a:t>
            </a:r>
          </a:p>
        </p:txBody>
      </p:sp>
      <p:graphicFrame>
        <p:nvGraphicFramePr>
          <p:cNvPr id="4" name="Table 3"/>
          <p:cNvGraphicFramePr>
            <a:graphicFrameLocks noGrp="1"/>
          </p:cNvGraphicFramePr>
          <p:nvPr>
            <p:extLst>
              <p:ext uri="{D42A27DB-BD31-4B8C-83A1-F6EECF244321}">
                <p14:modId xmlns:p14="http://schemas.microsoft.com/office/powerpoint/2010/main" val="749483300"/>
              </p:ext>
            </p:extLst>
          </p:nvPr>
        </p:nvGraphicFramePr>
        <p:xfrm>
          <a:off x="609598" y="1301705"/>
          <a:ext cx="10827659" cy="2609217"/>
        </p:xfrm>
        <a:graphic>
          <a:graphicData uri="http://schemas.openxmlformats.org/drawingml/2006/table">
            <a:tbl>
              <a:tblPr firstRow="1" firstCol="1" bandRow="1">
                <a:tableStyleId>{5C22544A-7EE6-4342-B048-85BDC9FD1C3A}</a:tableStyleId>
              </a:tblPr>
              <a:tblGrid>
                <a:gridCol w="2784991"/>
                <a:gridCol w="1198241"/>
                <a:gridCol w="1271521"/>
                <a:gridCol w="1349369"/>
                <a:gridCol w="1459925"/>
                <a:gridCol w="1459925"/>
                <a:gridCol w="1303687"/>
              </a:tblGrid>
              <a:tr h="402564">
                <a:tc>
                  <a:txBody>
                    <a:bodyPr/>
                    <a:lstStyle/>
                    <a:p>
                      <a:pPr marL="0" marR="0" algn="ctr">
                        <a:lnSpc>
                          <a:spcPct val="107000"/>
                        </a:lnSpc>
                        <a:spcBef>
                          <a:spcPts val="0"/>
                        </a:spcBef>
                        <a:spcAft>
                          <a:spcPts val="0"/>
                        </a:spcAft>
                      </a:pPr>
                      <a:r>
                        <a:rPr lang="en-US" sz="1600" dirty="0" smtClean="0">
                          <a:effectLst/>
                        </a:rPr>
                        <a:t>Domain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2010-2011</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2011-2012</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2012-2013</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2013-2014</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dirty="0" smtClean="0">
                          <a:effectLst/>
                        </a:rPr>
                        <a:t>2014-2015</a:t>
                      </a:r>
                    </a:p>
                    <a:p>
                      <a:pPr marL="0" marR="0" algn="ctr">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nSpc>
                          <a:spcPct val="107000"/>
                        </a:lnSpc>
                        <a:spcBef>
                          <a:spcPts val="0"/>
                        </a:spcBef>
                        <a:spcAft>
                          <a:spcPts val="0"/>
                        </a:spcAft>
                      </a:pPr>
                      <a:r>
                        <a:rPr lang="en-US" sz="1600" b="1" dirty="0" smtClean="0">
                          <a:effectLst/>
                        </a:rPr>
                        <a:t>Publication</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402564">
                <a:tc>
                  <a:txBody>
                    <a:bodyPr/>
                    <a:lstStyle/>
                    <a:p>
                      <a:pPr marL="0" marR="0">
                        <a:lnSpc>
                          <a:spcPct val="107000"/>
                        </a:lnSpc>
                        <a:spcBef>
                          <a:spcPts val="0"/>
                        </a:spcBef>
                        <a:spcAft>
                          <a:spcPts val="0"/>
                        </a:spcAft>
                      </a:pPr>
                      <a:r>
                        <a:rPr lang="en-US" sz="1600" dirty="0">
                          <a:effectLst/>
                        </a:rPr>
                        <a:t>Data Communication network</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 </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3</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 </a:t>
                      </a:r>
                      <a:r>
                        <a:rPr lang="en-US" sz="1600" dirty="0" smtClean="0">
                          <a:effectLst/>
                        </a:rPr>
                        <a:t>8</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3</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16</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402564">
                <a:tc>
                  <a:txBody>
                    <a:bodyPr/>
                    <a:lstStyle/>
                    <a:p>
                      <a:pPr marL="0" marR="0">
                        <a:lnSpc>
                          <a:spcPct val="107000"/>
                        </a:lnSpc>
                        <a:spcBef>
                          <a:spcPts val="0"/>
                        </a:spcBef>
                        <a:spcAft>
                          <a:spcPts val="0"/>
                        </a:spcAft>
                      </a:pPr>
                      <a:r>
                        <a:rPr lang="en-US" sz="1600">
                          <a:effectLst/>
                        </a:rPr>
                        <a:t>Database Management System</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 </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 </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 </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5</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14</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19</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40509">
                <a:tc>
                  <a:txBody>
                    <a:bodyPr/>
                    <a:lstStyle/>
                    <a:p>
                      <a:pPr marL="0" marR="0">
                        <a:lnSpc>
                          <a:spcPct val="107000"/>
                        </a:lnSpc>
                        <a:spcBef>
                          <a:spcPts val="0"/>
                        </a:spcBef>
                        <a:spcAft>
                          <a:spcPts val="0"/>
                        </a:spcAft>
                      </a:pPr>
                      <a:r>
                        <a:rPr lang="en-US" sz="1600">
                          <a:effectLst/>
                        </a:rPr>
                        <a:t>Operating System</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 </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 </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1</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4</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40509">
                <a:tc>
                  <a:txBody>
                    <a:bodyPr/>
                    <a:lstStyle/>
                    <a:p>
                      <a:pPr marL="0" marR="0">
                        <a:lnSpc>
                          <a:spcPct val="107000"/>
                        </a:lnSpc>
                        <a:spcBef>
                          <a:spcPts val="0"/>
                        </a:spcBef>
                        <a:spcAft>
                          <a:spcPts val="0"/>
                        </a:spcAft>
                      </a:pPr>
                      <a:r>
                        <a:rPr lang="en-US" sz="1600">
                          <a:effectLst/>
                        </a:rPr>
                        <a:t>Signal processing</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2</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2</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11</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2</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18</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40509">
                <a:tc>
                  <a:txBody>
                    <a:bodyPr/>
                    <a:lstStyle/>
                    <a:p>
                      <a:pPr marL="0" marR="0">
                        <a:lnSpc>
                          <a:spcPct val="107000"/>
                        </a:lnSpc>
                        <a:spcBef>
                          <a:spcPts val="0"/>
                        </a:spcBef>
                        <a:spcAft>
                          <a:spcPts val="0"/>
                        </a:spcAft>
                      </a:pPr>
                      <a:r>
                        <a:rPr lang="en-US" sz="1600">
                          <a:effectLst/>
                        </a:rPr>
                        <a:t>Software Engineering</a:t>
                      </a:r>
                      <a:endParaRPr lang="en-US" sz="16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 </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 </a:t>
                      </a:r>
                      <a:endParaRPr lang="en-US" sz="1600" b="1">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 </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31</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28</a:t>
                      </a:r>
                      <a:endParaRPr lang="en-US" sz="1600" b="1"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59</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31806">
                <a:tc>
                  <a:txBody>
                    <a:bodyPr/>
                    <a:lstStyle/>
                    <a:p>
                      <a:pPr marL="0" marR="0" algn="ctr">
                        <a:lnSpc>
                          <a:spcPct val="107000"/>
                        </a:lnSpc>
                        <a:spcBef>
                          <a:spcPts val="0"/>
                        </a:spcBef>
                        <a:spcAft>
                          <a:spcPts val="0"/>
                        </a:spcAft>
                      </a:pPr>
                      <a:r>
                        <a:rPr lang="en-US" sz="1600" dirty="0">
                          <a:effectLst/>
                        </a:rPr>
                        <a:t> </a:t>
                      </a:r>
                      <a:r>
                        <a:rPr lang="en-US" sz="1600" dirty="0" smtClean="0">
                          <a:effectLst/>
                        </a:rPr>
                        <a:t>Total</a:t>
                      </a:r>
                      <a:endParaRPr lang="en-US" sz="16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2</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4</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rPr>
                        <a:t>6</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56</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rPr>
                        <a:t>48</a:t>
                      </a:r>
                      <a:endParaRPr lang="en-US" sz="1600" b="1" dirty="0">
                        <a:solidFill>
                          <a:schemeClr val="bg1"/>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c>
                  <a:txBody>
                    <a:bodyPr/>
                    <a:lstStyle/>
                    <a:p>
                      <a:pPr marL="0" marR="0" algn="ctr">
                        <a:lnSpc>
                          <a:spcPct val="107000"/>
                        </a:lnSpc>
                        <a:spcBef>
                          <a:spcPts val="0"/>
                        </a:spcBef>
                        <a:spcAft>
                          <a:spcPts val="0"/>
                        </a:spcAft>
                      </a:pPr>
                      <a:r>
                        <a:rPr lang="en-US" sz="1600" b="1" dirty="0" smtClean="0">
                          <a:solidFill>
                            <a:schemeClr val="accent5"/>
                          </a:solidFill>
                          <a:effectLst/>
                        </a:rPr>
                        <a:t>116</a:t>
                      </a:r>
                      <a:endParaRPr lang="en-US" sz="1600" b="1" dirty="0">
                        <a:solidFill>
                          <a:schemeClr val="accent5"/>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bl>
          </a:graphicData>
        </a:graphic>
      </p:graphicFrame>
      <p:graphicFrame>
        <p:nvGraphicFramePr>
          <p:cNvPr id="5" name="Table 4"/>
          <p:cNvGraphicFramePr>
            <a:graphicFrameLocks noGrp="1"/>
          </p:cNvGraphicFramePr>
          <p:nvPr>
            <p:extLst/>
          </p:nvPr>
        </p:nvGraphicFramePr>
        <p:xfrm>
          <a:off x="609598" y="4212772"/>
          <a:ext cx="10827659" cy="2537698"/>
        </p:xfrm>
        <a:graphic>
          <a:graphicData uri="http://schemas.openxmlformats.org/drawingml/2006/table">
            <a:tbl>
              <a:tblPr>
                <a:tableStyleId>{5C22544A-7EE6-4342-B048-85BDC9FD1C3A}</a:tableStyleId>
              </a:tblPr>
              <a:tblGrid>
                <a:gridCol w="1202924"/>
                <a:gridCol w="6888503"/>
                <a:gridCol w="2736232"/>
              </a:tblGrid>
              <a:tr h="559992">
                <a:tc>
                  <a:txBody>
                    <a:bodyPr/>
                    <a:lstStyle/>
                    <a:p>
                      <a:pPr algn="ctr" fontAlgn="b"/>
                      <a:r>
                        <a:rPr lang="en-US" sz="2000" b="1" i="0" u="none" strike="noStrike" dirty="0" smtClean="0">
                          <a:solidFill>
                            <a:schemeClr val="bg1"/>
                          </a:solidFill>
                          <a:effectLst/>
                          <a:latin typeface="Calibri" panose="020F0502020204030204" pitchFamily="34" charset="0"/>
                        </a:rPr>
                        <a:t>Sr.</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u="none" strike="noStrike" dirty="0" smtClean="0">
                          <a:solidFill>
                            <a:schemeClr val="bg1"/>
                          </a:solidFill>
                          <a:effectLst/>
                        </a:rPr>
                        <a:t>Domains (For AY 2015-2016)</a:t>
                      </a:r>
                    </a:p>
                  </a:txBody>
                  <a:tcPr marL="7144" marR="7144" marT="9525" marB="0" anchor="b">
                    <a:solidFill>
                      <a:schemeClr val="accent2"/>
                    </a:solidFill>
                  </a:tcPr>
                </a:tc>
                <a:tc>
                  <a:txBody>
                    <a:bodyPr/>
                    <a:lstStyle/>
                    <a:p>
                      <a:pPr algn="ctr" fontAlgn="b"/>
                      <a:r>
                        <a:rPr lang="en-US" sz="2000" b="1" u="none" strike="noStrike" dirty="0" smtClean="0">
                          <a:solidFill>
                            <a:schemeClr val="bg1"/>
                          </a:solidFill>
                          <a:effectLst/>
                        </a:rPr>
                        <a:t>Papers Submitted to ICCCV 2016**</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r>
              <a:tr h="214614">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rPr>
                        <a:t>1</a:t>
                      </a:r>
                    </a:p>
                  </a:txBody>
                  <a:tcPr marL="7144" marR="7144" marT="9525" marB="0" anchor="b">
                    <a:solidFill>
                      <a:schemeClr val="accent2"/>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bg1"/>
                          </a:solidFill>
                          <a:effectLst/>
                        </a:rPr>
                        <a:t>Ubiquitous Computing</a:t>
                      </a:r>
                    </a:p>
                  </a:txBody>
                  <a:tcPr marL="7144" marR="7144" marT="9525" marB="0" anchor="b">
                    <a:solidFill>
                      <a:schemeClr val="accent2"/>
                    </a:solidFill>
                  </a:tcPr>
                </a:tc>
                <a:tc>
                  <a:txBody>
                    <a:bodyPr/>
                    <a:lstStyle/>
                    <a:p>
                      <a:pPr algn="ctr" fontAlgn="b"/>
                      <a:r>
                        <a:rPr lang="en-US" sz="1800" u="none" strike="noStrike" dirty="0" smtClean="0">
                          <a:effectLst/>
                        </a:rPr>
                        <a:t>2</a:t>
                      </a:r>
                      <a:endParaRPr lang="en-US" sz="1800" b="0" i="0" u="none" strike="noStrike" dirty="0">
                        <a:solidFill>
                          <a:srgbClr val="000000"/>
                        </a:solidFill>
                        <a:effectLst/>
                        <a:latin typeface="Calibri" panose="020F0502020204030204" pitchFamily="34" charset="0"/>
                      </a:endParaRPr>
                    </a:p>
                  </a:txBody>
                  <a:tcPr marL="7144" marR="7144" marT="9525" marB="0" anchor="b"/>
                </a:tc>
              </a:tr>
              <a:tr h="414409">
                <a:tc>
                  <a:txBody>
                    <a:bodyPr/>
                    <a:lstStyle/>
                    <a:p>
                      <a:pPr algn="ctr" fontAlgn="b"/>
                      <a:r>
                        <a:rPr lang="en-US" sz="1800" b="1" i="0" u="none" strike="noStrike" dirty="0" smtClean="0">
                          <a:solidFill>
                            <a:schemeClr val="bg1"/>
                          </a:solidFill>
                          <a:effectLst/>
                          <a:latin typeface="Calibri" panose="020F0502020204030204" pitchFamily="34" charset="0"/>
                        </a:rPr>
                        <a:t>2</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l" fontAlgn="b"/>
                      <a:r>
                        <a:rPr lang="en-US" sz="1800" u="none" strike="noStrike" dirty="0" smtClean="0">
                          <a:solidFill>
                            <a:schemeClr val="bg1"/>
                          </a:solidFill>
                          <a:effectLst/>
                        </a:rPr>
                        <a:t>Digital Signal Image Processing, Soft Computing &amp; AI</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ctr" fontAlgn="b"/>
                      <a:r>
                        <a:rPr lang="en-US" sz="1800" u="none" strike="noStrike" dirty="0" smtClean="0">
                          <a:effectLst/>
                        </a:rPr>
                        <a:t>3</a:t>
                      </a:r>
                      <a:endParaRPr lang="en-US" sz="1800" b="0" i="0" u="none" strike="noStrike" dirty="0">
                        <a:solidFill>
                          <a:srgbClr val="000000"/>
                        </a:solidFill>
                        <a:effectLst/>
                        <a:latin typeface="Calibri" panose="020F0502020204030204" pitchFamily="34" charset="0"/>
                      </a:endParaRPr>
                    </a:p>
                  </a:txBody>
                  <a:tcPr marL="7144" marR="7144" marT="9525" marB="0" anchor="b"/>
                </a:tc>
              </a:tr>
              <a:tr h="277853">
                <a:tc>
                  <a:txBody>
                    <a:bodyPr/>
                    <a:lstStyle/>
                    <a:p>
                      <a:pPr algn="ctr" fontAlgn="b"/>
                      <a:r>
                        <a:rPr lang="en-US" sz="1800" b="1" i="0" u="none" strike="noStrike" dirty="0" smtClean="0">
                          <a:solidFill>
                            <a:schemeClr val="bg1"/>
                          </a:solidFill>
                          <a:effectLst/>
                          <a:latin typeface="Calibri" panose="020F0502020204030204" pitchFamily="34" charset="0"/>
                        </a:rPr>
                        <a:t>3</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l" fontAlgn="b"/>
                      <a:r>
                        <a:rPr lang="en-US" sz="1800" u="none" strike="noStrike" dirty="0" smtClean="0">
                          <a:solidFill>
                            <a:schemeClr val="bg1"/>
                          </a:solidFill>
                          <a:effectLst/>
                        </a:rPr>
                        <a:t>Database Technologies</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ctr" fontAlgn="b"/>
                      <a:r>
                        <a:rPr lang="en-US" sz="1800" u="none" strike="noStrike" dirty="0" smtClean="0">
                          <a:effectLst/>
                        </a:rPr>
                        <a:t>12</a:t>
                      </a:r>
                      <a:endParaRPr lang="en-US" sz="1800" b="0" i="0" u="none" strike="noStrike" dirty="0">
                        <a:solidFill>
                          <a:srgbClr val="000000"/>
                        </a:solidFill>
                        <a:effectLst/>
                        <a:latin typeface="Calibri" panose="020F0502020204030204" pitchFamily="34" charset="0"/>
                      </a:endParaRPr>
                    </a:p>
                  </a:txBody>
                  <a:tcPr marL="7144" marR="7144" marT="9525" marB="0" anchor="b"/>
                </a:tc>
              </a:tr>
              <a:tr h="277853">
                <a:tc>
                  <a:txBody>
                    <a:bodyPr/>
                    <a:lstStyle/>
                    <a:p>
                      <a:pPr algn="ctr" fontAlgn="b"/>
                      <a:r>
                        <a:rPr lang="en-US" sz="1800" b="1" i="0" u="none" strike="noStrike" dirty="0" smtClean="0">
                          <a:solidFill>
                            <a:schemeClr val="bg1"/>
                          </a:solidFill>
                          <a:effectLst/>
                          <a:latin typeface="Calibri" panose="020F0502020204030204" pitchFamily="34" charset="0"/>
                        </a:rPr>
                        <a:t>4</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l" fontAlgn="b"/>
                      <a:r>
                        <a:rPr lang="en-US" sz="1800" u="none" strike="noStrike" dirty="0" smtClean="0">
                          <a:solidFill>
                            <a:schemeClr val="bg1"/>
                          </a:solidFill>
                          <a:effectLst/>
                        </a:rPr>
                        <a:t>Web Technology and E-commerce</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ctr" fontAlgn="b"/>
                      <a:r>
                        <a:rPr lang="en-US" sz="1800" u="none" strike="noStrike" dirty="0" smtClean="0">
                          <a:effectLst/>
                        </a:rPr>
                        <a:t>7</a:t>
                      </a:r>
                      <a:endParaRPr lang="en-US" sz="1800" b="0" i="0" u="none" strike="noStrike" dirty="0">
                        <a:solidFill>
                          <a:srgbClr val="000000"/>
                        </a:solidFill>
                        <a:effectLst/>
                        <a:latin typeface="Calibri" panose="020F0502020204030204" pitchFamily="34" charset="0"/>
                      </a:endParaRPr>
                    </a:p>
                  </a:txBody>
                  <a:tcPr marL="7144" marR="7144" marT="9525" marB="0" anchor="b"/>
                </a:tc>
              </a:tr>
              <a:tr h="338304">
                <a:tc>
                  <a:txBody>
                    <a:bodyPr/>
                    <a:lstStyle/>
                    <a:p>
                      <a:pPr algn="ctr" fontAlgn="b"/>
                      <a:r>
                        <a:rPr lang="en-US" sz="1800" b="1" i="0" u="none" strike="noStrike" dirty="0" smtClean="0">
                          <a:solidFill>
                            <a:schemeClr val="bg1"/>
                          </a:solidFill>
                          <a:effectLst/>
                          <a:latin typeface="Calibri" panose="020F0502020204030204" pitchFamily="34" charset="0"/>
                        </a:rPr>
                        <a:t>5</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l" fontAlgn="b"/>
                      <a:r>
                        <a:rPr lang="en-US" sz="1800" u="none" strike="noStrike" dirty="0" smtClean="0">
                          <a:solidFill>
                            <a:schemeClr val="bg1"/>
                          </a:solidFill>
                          <a:effectLst/>
                        </a:rPr>
                        <a:t>Information and Communication Technology</a:t>
                      </a:r>
                      <a:endParaRPr lang="en-US" sz="18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ctr" fontAlgn="b"/>
                      <a:r>
                        <a:rPr lang="en-US" sz="1800" b="0" i="0" u="none" strike="noStrike" dirty="0" smtClean="0">
                          <a:solidFill>
                            <a:schemeClr val="dk1"/>
                          </a:solidFill>
                          <a:effectLst/>
                          <a:latin typeface="+mn-lt"/>
                        </a:rPr>
                        <a:t>10</a:t>
                      </a:r>
                      <a:endParaRPr lang="en-US" sz="1800" b="0" i="0" u="none" strike="noStrike" dirty="0">
                        <a:solidFill>
                          <a:srgbClr val="000000"/>
                        </a:solidFill>
                        <a:effectLst/>
                        <a:latin typeface="Calibri" panose="020F0502020204030204" pitchFamily="34" charset="0"/>
                      </a:endParaRPr>
                    </a:p>
                  </a:txBody>
                  <a:tcPr marL="7144" marR="7144" marT="9525" marB="0" anchor="b"/>
                </a:tc>
              </a:tr>
              <a:tr h="277853">
                <a:tc>
                  <a:txBody>
                    <a:bodyPr/>
                    <a:lstStyle/>
                    <a:p>
                      <a:pPr algn="l" fontAlgn="b"/>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ctr" fontAlgn="b"/>
                      <a:r>
                        <a:rPr lang="en-US" sz="2000" b="1" i="0" u="none" strike="noStrike" dirty="0" smtClean="0">
                          <a:solidFill>
                            <a:schemeClr val="bg1"/>
                          </a:solidFill>
                          <a:effectLst/>
                          <a:latin typeface="Calibri" panose="020F0502020204030204" pitchFamily="34" charset="0"/>
                        </a:rPr>
                        <a:t>Total</a:t>
                      </a:r>
                      <a:endParaRPr lang="en-US" sz="2000" b="1" i="0" u="none" strike="noStrike" dirty="0">
                        <a:solidFill>
                          <a:schemeClr val="bg1"/>
                        </a:solidFill>
                        <a:effectLst/>
                        <a:latin typeface="Calibri" panose="020F0502020204030204" pitchFamily="34" charset="0"/>
                      </a:endParaRPr>
                    </a:p>
                  </a:txBody>
                  <a:tcPr marL="7144" marR="7144" marT="9525" marB="0" anchor="b">
                    <a:solidFill>
                      <a:schemeClr val="accent2"/>
                    </a:solidFill>
                  </a:tcPr>
                </a:tc>
                <a:tc>
                  <a:txBody>
                    <a:bodyPr/>
                    <a:lstStyle/>
                    <a:p>
                      <a:pPr algn="ctr" fontAlgn="b"/>
                      <a:r>
                        <a:rPr lang="en-US" sz="1800" b="1" i="0" u="none" strike="noStrike" dirty="0" smtClean="0">
                          <a:solidFill>
                            <a:srgbClr val="C00000"/>
                          </a:solidFill>
                          <a:effectLst/>
                          <a:latin typeface="+mn-lt"/>
                        </a:rPr>
                        <a:t>35</a:t>
                      </a:r>
                      <a:endParaRPr lang="en-US" sz="1800" b="1" i="0" u="none" strike="noStrike" dirty="0">
                        <a:solidFill>
                          <a:srgbClr val="C00000"/>
                        </a:solidFill>
                        <a:effectLst/>
                        <a:latin typeface="Calibri" panose="020F0502020204030204" pitchFamily="34" charset="0"/>
                      </a:endParaRPr>
                    </a:p>
                  </a:txBody>
                  <a:tcPr marL="7144" marR="7144" marT="9525" marB="0" anchor="b"/>
                </a:tc>
              </a:tr>
            </a:tbl>
          </a:graphicData>
        </a:graphic>
      </p:graphicFrame>
      <p:sp>
        <p:nvSpPr>
          <p:cNvPr id="3" name="Rectangle 2"/>
          <p:cNvSpPr/>
          <p:nvPr/>
        </p:nvSpPr>
        <p:spPr>
          <a:xfrm>
            <a:off x="8164566" y="3904995"/>
            <a:ext cx="3272691" cy="307777"/>
          </a:xfrm>
          <a:prstGeom prst="rect">
            <a:avLst/>
          </a:prstGeom>
        </p:spPr>
        <p:txBody>
          <a:bodyPr wrap="none">
            <a:spAutoFit/>
          </a:bodyPr>
          <a:lstStyle/>
          <a:p>
            <a:r>
              <a:rPr lang="en-US" sz="1400" dirty="0" smtClean="0"/>
              <a:t>Last NBA – 03 Publications by Students</a:t>
            </a:r>
            <a:endParaRPr lang="en-US" sz="1400" dirty="0"/>
          </a:p>
        </p:txBody>
      </p:sp>
    </p:spTree>
    <p:extLst>
      <p:ext uri="{BB962C8B-B14F-4D97-AF65-F5344CB8AC3E}">
        <p14:creationId xmlns:p14="http://schemas.microsoft.com/office/powerpoint/2010/main" val="47925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2399558505"/>
              </p:ext>
            </p:extLst>
          </p:nvPr>
        </p:nvGraphicFramePr>
        <p:xfrm>
          <a:off x="465867" y="1262908"/>
          <a:ext cx="5293487" cy="2595712"/>
        </p:xfrm>
        <a:graphic>
          <a:graphicData uri="http://schemas.openxmlformats.org/drawingml/2006/table">
            <a:tbl>
              <a:tblPr firstRow="1" firstCol="1" bandRow="1">
                <a:tableStyleId>{72833802-FEF1-4C79-8D5D-14CF1EAF98D9}</a:tableStyleId>
              </a:tblPr>
              <a:tblGrid>
                <a:gridCol w="3810331"/>
                <a:gridCol w="1483156"/>
              </a:tblGrid>
              <a:tr h="443062">
                <a:tc>
                  <a:txBody>
                    <a:bodyPr/>
                    <a:lstStyle/>
                    <a:p>
                      <a:pPr marL="0" marR="0">
                        <a:lnSpc>
                          <a:spcPct val="107000"/>
                        </a:lnSpc>
                        <a:spcBef>
                          <a:spcPts val="0"/>
                        </a:spcBef>
                        <a:spcAft>
                          <a:spcPts val="0"/>
                        </a:spcAft>
                      </a:pPr>
                      <a:r>
                        <a:rPr lang="en-US" sz="1400" dirty="0" smtClean="0">
                          <a:effectLst/>
                        </a:rPr>
                        <a:t>Student’s Awards Achievement</a:t>
                      </a:r>
                      <a:endParaRPr lang="en-US" sz="500" dirty="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nSpc>
                          <a:spcPct val="107000"/>
                        </a:lnSpc>
                        <a:spcBef>
                          <a:spcPts val="0"/>
                        </a:spcBef>
                        <a:spcAft>
                          <a:spcPts val="0"/>
                        </a:spcAft>
                      </a:pPr>
                      <a:r>
                        <a:rPr lang="en-US" sz="1400" dirty="0">
                          <a:effectLst/>
                        </a:rPr>
                        <a:t>No. Of Students</a:t>
                      </a:r>
                      <a:endParaRPr lang="en-US" sz="500" dirty="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r h="289364">
                <a:tc>
                  <a:txBody>
                    <a:bodyPr/>
                    <a:lstStyle/>
                    <a:p>
                      <a:pPr marL="0" marR="0">
                        <a:lnSpc>
                          <a:spcPct val="107000"/>
                        </a:lnSpc>
                        <a:spcBef>
                          <a:spcPts val="0"/>
                        </a:spcBef>
                        <a:spcAft>
                          <a:spcPts val="0"/>
                        </a:spcAft>
                      </a:pPr>
                      <a:r>
                        <a:rPr lang="en-US" sz="1200" dirty="0">
                          <a:effectLst/>
                        </a:rPr>
                        <a:t>Project Exhibition on National level</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gn="ctr">
                        <a:lnSpc>
                          <a:spcPct val="107000"/>
                        </a:lnSpc>
                        <a:spcBef>
                          <a:spcPts val="0"/>
                        </a:spcBef>
                        <a:spcAft>
                          <a:spcPts val="0"/>
                        </a:spcAft>
                      </a:pPr>
                      <a:r>
                        <a:rPr lang="en-US" sz="2000">
                          <a:effectLst/>
                        </a:rPr>
                        <a:t>23</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r h="356601">
                <a:tc>
                  <a:txBody>
                    <a:bodyPr/>
                    <a:lstStyle/>
                    <a:p>
                      <a:pPr marL="0" marR="0">
                        <a:lnSpc>
                          <a:spcPct val="107000"/>
                        </a:lnSpc>
                        <a:spcBef>
                          <a:spcPts val="0"/>
                        </a:spcBef>
                        <a:spcAft>
                          <a:spcPts val="0"/>
                        </a:spcAft>
                      </a:pPr>
                      <a:r>
                        <a:rPr lang="en-US" sz="1200">
                          <a:effectLst/>
                        </a:rPr>
                        <a:t>Best paper presentation at National level conference</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gn="ctr">
                        <a:lnSpc>
                          <a:spcPct val="107000"/>
                        </a:lnSpc>
                        <a:spcBef>
                          <a:spcPts val="0"/>
                        </a:spcBef>
                        <a:spcAft>
                          <a:spcPts val="0"/>
                        </a:spcAft>
                      </a:pPr>
                      <a:r>
                        <a:rPr lang="en-US" sz="2000">
                          <a:effectLst/>
                        </a:rPr>
                        <a:t>06</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r h="289364">
                <a:tc>
                  <a:txBody>
                    <a:bodyPr/>
                    <a:lstStyle/>
                    <a:p>
                      <a:pPr marL="0" marR="0">
                        <a:lnSpc>
                          <a:spcPct val="107000"/>
                        </a:lnSpc>
                        <a:spcBef>
                          <a:spcPts val="0"/>
                        </a:spcBef>
                        <a:spcAft>
                          <a:spcPts val="0"/>
                        </a:spcAft>
                      </a:pPr>
                      <a:r>
                        <a:rPr lang="en-US" sz="1200">
                          <a:effectLst/>
                        </a:rPr>
                        <a:t>Other Awards</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gn="ctr">
                        <a:lnSpc>
                          <a:spcPct val="107000"/>
                        </a:lnSpc>
                        <a:spcBef>
                          <a:spcPts val="0"/>
                        </a:spcBef>
                        <a:spcAft>
                          <a:spcPts val="0"/>
                        </a:spcAft>
                      </a:pPr>
                      <a:r>
                        <a:rPr lang="en-US" sz="2000">
                          <a:effectLst/>
                        </a:rPr>
                        <a:t>06</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r h="356601">
                <a:tc>
                  <a:txBody>
                    <a:bodyPr/>
                    <a:lstStyle/>
                    <a:p>
                      <a:pPr marL="0" marR="0">
                        <a:lnSpc>
                          <a:spcPct val="107000"/>
                        </a:lnSpc>
                        <a:spcBef>
                          <a:spcPts val="0"/>
                        </a:spcBef>
                        <a:spcAft>
                          <a:spcPts val="0"/>
                        </a:spcAft>
                      </a:pPr>
                      <a:r>
                        <a:rPr lang="en-US" sz="1200">
                          <a:effectLst/>
                        </a:rPr>
                        <a:t>Best debut award from National Entrepreneurship Network on National level</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gn="ctr">
                        <a:lnSpc>
                          <a:spcPct val="107000"/>
                        </a:lnSpc>
                        <a:spcBef>
                          <a:spcPts val="0"/>
                        </a:spcBef>
                        <a:spcAft>
                          <a:spcPts val="0"/>
                        </a:spcAft>
                      </a:pPr>
                      <a:r>
                        <a:rPr lang="en-US" sz="2000">
                          <a:effectLst/>
                        </a:rPr>
                        <a:t>03</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r h="289364">
                <a:tc>
                  <a:txBody>
                    <a:bodyPr/>
                    <a:lstStyle/>
                    <a:p>
                      <a:pPr marL="0" marR="0">
                        <a:lnSpc>
                          <a:spcPct val="107000"/>
                        </a:lnSpc>
                        <a:spcBef>
                          <a:spcPts val="0"/>
                        </a:spcBef>
                        <a:spcAft>
                          <a:spcPts val="0"/>
                        </a:spcAft>
                      </a:pPr>
                      <a:r>
                        <a:rPr lang="en-US" sz="1200">
                          <a:effectLst/>
                        </a:rPr>
                        <a:t>TECHBIRTH Event</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gn="ctr">
                        <a:lnSpc>
                          <a:spcPct val="107000"/>
                        </a:lnSpc>
                        <a:spcBef>
                          <a:spcPts val="0"/>
                        </a:spcBef>
                        <a:spcAft>
                          <a:spcPts val="0"/>
                        </a:spcAft>
                      </a:pPr>
                      <a:r>
                        <a:rPr lang="en-US" sz="2000">
                          <a:effectLst/>
                        </a:rPr>
                        <a:t>03</a:t>
                      </a:r>
                      <a:endParaRPr lang="en-US" sz="120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r h="332224">
                <a:tc>
                  <a:txBody>
                    <a:bodyPr/>
                    <a:lstStyle/>
                    <a:p>
                      <a:pPr marL="0" marR="0">
                        <a:lnSpc>
                          <a:spcPct val="107000"/>
                        </a:lnSpc>
                        <a:spcBef>
                          <a:spcPts val="0"/>
                        </a:spcBef>
                        <a:spcAft>
                          <a:spcPts val="0"/>
                        </a:spcAft>
                      </a:pPr>
                      <a:r>
                        <a:rPr lang="en-US" sz="1200" dirty="0">
                          <a:effectLst/>
                        </a:rPr>
                        <a:t>ISTE Srinivas Ramanujan Mathematical Competition</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c>
                  <a:txBody>
                    <a:bodyPr/>
                    <a:lstStyle/>
                    <a:p>
                      <a:pPr marL="0" marR="0" algn="ctr">
                        <a:lnSpc>
                          <a:spcPct val="107000"/>
                        </a:lnSpc>
                        <a:spcBef>
                          <a:spcPts val="0"/>
                        </a:spcBef>
                        <a:spcAft>
                          <a:spcPts val="0"/>
                        </a:spcAft>
                      </a:pPr>
                      <a:r>
                        <a:rPr lang="en-US" sz="2000" dirty="0">
                          <a:effectLst/>
                        </a:rPr>
                        <a:t>01</a:t>
                      </a:r>
                      <a:endParaRPr lang="en-US" sz="1200" dirty="0">
                        <a:effectLst/>
                        <a:latin typeface="Calibri" panose="020F0502020204030204" pitchFamily="34" charset="0"/>
                        <a:ea typeface="Calibri" panose="020F0502020204030204" pitchFamily="34" charset="0"/>
                        <a:cs typeface="Mangal" panose="02040503050203030202" pitchFamily="18" charset="0"/>
                      </a:endParaRPr>
                    </a:p>
                  </a:txBody>
                  <a:tcPr marL="61073" marR="61073" marT="0" marB="0"/>
                </a:tc>
              </a:tr>
            </a:tbl>
          </a:graphicData>
        </a:graphic>
      </p:graphicFrame>
      <p:sp>
        <p:nvSpPr>
          <p:cNvPr id="3" name="Title 2"/>
          <p:cNvSpPr>
            <a:spLocks noGrp="1"/>
          </p:cNvSpPr>
          <p:nvPr>
            <p:ph type="title"/>
          </p:nvPr>
        </p:nvSpPr>
        <p:spPr>
          <a:xfrm>
            <a:off x="1649549" y="304801"/>
            <a:ext cx="9221652" cy="609398"/>
          </a:xfrm>
        </p:spPr>
        <p:txBody>
          <a:bodyPr/>
          <a:lstStyle/>
          <a:p>
            <a:r>
              <a:rPr lang="en-US" sz="4400" dirty="0" smtClean="0"/>
              <a:t>Students’ Achievements at a Glance</a:t>
            </a:r>
            <a:endParaRPr lang="en-US" sz="4400" dirty="0"/>
          </a:p>
        </p:txBody>
      </p:sp>
      <p:graphicFrame>
        <p:nvGraphicFramePr>
          <p:cNvPr id="5" name="Table 4"/>
          <p:cNvGraphicFramePr>
            <a:graphicFrameLocks noGrp="1"/>
          </p:cNvGraphicFramePr>
          <p:nvPr>
            <p:extLst>
              <p:ext uri="{D42A27DB-BD31-4B8C-83A1-F6EECF244321}">
                <p14:modId xmlns:p14="http://schemas.microsoft.com/office/powerpoint/2010/main" val="4212303015"/>
              </p:ext>
            </p:extLst>
          </p:nvPr>
        </p:nvGraphicFramePr>
        <p:xfrm>
          <a:off x="6087423" y="1262909"/>
          <a:ext cx="5472231" cy="2737914"/>
        </p:xfrm>
        <a:graphic>
          <a:graphicData uri="http://schemas.openxmlformats.org/drawingml/2006/table">
            <a:tbl>
              <a:tblPr firstRow="1" firstCol="1" bandRow="1">
                <a:tableStyleId>{5A111915-BE36-4E01-A7E5-04B1672EAD32}</a:tableStyleId>
              </a:tblPr>
              <a:tblGrid>
                <a:gridCol w="3818306"/>
                <a:gridCol w="1653925"/>
              </a:tblGrid>
              <a:tr h="368965">
                <a:tc>
                  <a:txBody>
                    <a:bodyPr/>
                    <a:lstStyle/>
                    <a:p>
                      <a:pPr marL="0" marR="0">
                        <a:lnSpc>
                          <a:spcPct val="107000"/>
                        </a:lnSpc>
                        <a:spcBef>
                          <a:spcPts val="0"/>
                        </a:spcBef>
                        <a:spcAft>
                          <a:spcPts val="0"/>
                        </a:spcAft>
                      </a:pPr>
                      <a:r>
                        <a:rPr lang="en-US" sz="1600" dirty="0" smtClean="0">
                          <a:effectLst/>
                        </a:rPr>
                        <a:t>Certification Achievements</a:t>
                      </a:r>
                      <a:endParaRPr lang="en-US" sz="600" dirty="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dirty="0">
                          <a:effectLst/>
                        </a:rPr>
                        <a:t>No. Of Students</a:t>
                      </a:r>
                      <a:endParaRPr lang="en-US" sz="600" dirty="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OCJP CERTIFICATION</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11</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LINUX TRAINING</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07</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FOSS TCET</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06</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GREAT MIND CHALLENGE IBM</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04</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PYTHON TRAINING</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03</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ACM-ICPC</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 03</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a:effectLst/>
                        </a:rPr>
                        <a:t>WORKFORCE DEVELOPMENT PROGRAM</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dirty="0">
                          <a:effectLst/>
                        </a:rPr>
                        <a:t> 02</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81573">
                <a:tc>
                  <a:txBody>
                    <a:bodyPr/>
                    <a:lstStyle/>
                    <a:p>
                      <a:pPr marL="0" marR="0">
                        <a:lnSpc>
                          <a:spcPct val="107000"/>
                        </a:lnSpc>
                        <a:spcBef>
                          <a:spcPts val="0"/>
                        </a:spcBef>
                        <a:spcAft>
                          <a:spcPts val="0"/>
                        </a:spcAft>
                      </a:pPr>
                      <a:r>
                        <a:rPr lang="en-US" sz="1100">
                          <a:effectLst/>
                        </a:rPr>
                        <a:t>MICROSOFT STUDENT PARTNER PROGRAM TRAINING</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a:effectLst/>
                        </a:rPr>
                        <a:t>01</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r h="243147">
                <a:tc>
                  <a:txBody>
                    <a:bodyPr/>
                    <a:lstStyle/>
                    <a:p>
                      <a:pPr marL="0" marR="0">
                        <a:lnSpc>
                          <a:spcPct val="107000"/>
                        </a:lnSpc>
                        <a:spcBef>
                          <a:spcPts val="0"/>
                        </a:spcBef>
                        <a:spcAft>
                          <a:spcPts val="0"/>
                        </a:spcAft>
                      </a:pPr>
                      <a:r>
                        <a:rPr lang="en-US" sz="1100" dirty="0">
                          <a:effectLst/>
                        </a:rPr>
                        <a:t>GAME PROGRAMMING USING C#</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c>
                  <a:txBody>
                    <a:bodyPr/>
                    <a:lstStyle/>
                    <a:p>
                      <a:pPr marL="0" marR="0">
                        <a:lnSpc>
                          <a:spcPct val="107000"/>
                        </a:lnSpc>
                        <a:spcBef>
                          <a:spcPts val="0"/>
                        </a:spcBef>
                        <a:spcAft>
                          <a:spcPts val="0"/>
                        </a:spcAft>
                      </a:pPr>
                      <a:r>
                        <a:rPr lang="en-US" sz="1600" dirty="0">
                          <a:effectLst/>
                        </a:rPr>
                        <a:t>01</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56319" marR="56319"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0216767"/>
              </p:ext>
            </p:extLst>
          </p:nvPr>
        </p:nvGraphicFramePr>
        <p:xfrm>
          <a:off x="465866" y="4252156"/>
          <a:ext cx="5225250" cy="2421599"/>
        </p:xfrm>
        <a:graphic>
          <a:graphicData uri="http://schemas.openxmlformats.org/drawingml/2006/table">
            <a:tbl>
              <a:tblPr firstRow="1" firstCol="1" bandRow="1">
                <a:tableStyleId>{F2DE63D5-997A-4646-A377-4702673A728D}</a:tableStyleId>
              </a:tblPr>
              <a:tblGrid>
                <a:gridCol w="3020159"/>
                <a:gridCol w="2205091"/>
              </a:tblGrid>
              <a:tr h="514289">
                <a:tc>
                  <a:txBody>
                    <a:bodyPr/>
                    <a:lstStyle/>
                    <a:p>
                      <a:pPr marL="0" marR="0">
                        <a:lnSpc>
                          <a:spcPct val="107000"/>
                        </a:lnSpc>
                        <a:spcBef>
                          <a:spcPts val="0"/>
                        </a:spcBef>
                        <a:spcAft>
                          <a:spcPts val="0"/>
                        </a:spcAft>
                      </a:pPr>
                      <a:r>
                        <a:rPr lang="en-US" sz="1400" dirty="0" smtClean="0">
                          <a:effectLst/>
                        </a:rPr>
                        <a:t>Participation in Co and Extra</a:t>
                      </a:r>
                      <a:r>
                        <a:rPr lang="en-US" sz="1400" baseline="0" dirty="0" smtClean="0">
                          <a:effectLst/>
                        </a:rPr>
                        <a:t> Curricular Activities</a:t>
                      </a:r>
                      <a:endParaRPr lang="en-US" sz="500" dirty="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600" dirty="0">
                          <a:effectLst/>
                        </a:rPr>
                        <a:t>No. Of Students</a:t>
                      </a:r>
                      <a:endParaRPr lang="en-US" sz="600" dirty="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238254">
                <a:tc>
                  <a:txBody>
                    <a:bodyPr/>
                    <a:lstStyle/>
                    <a:p>
                      <a:pPr marL="0" marR="0">
                        <a:lnSpc>
                          <a:spcPct val="107000"/>
                        </a:lnSpc>
                        <a:spcBef>
                          <a:spcPts val="0"/>
                        </a:spcBef>
                        <a:spcAft>
                          <a:spcPts val="0"/>
                        </a:spcAft>
                      </a:pPr>
                      <a:r>
                        <a:rPr lang="en-US" sz="1300">
                          <a:effectLst/>
                        </a:rPr>
                        <a:t>Bridge Course</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a:effectLst/>
                        </a:rPr>
                        <a:t>: 200+</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477455">
                <a:tc>
                  <a:txBody>
                    <a:bodyPr/>
                    <a:lstStyle/>
                    <a:p>
                      <a:pPr marL="0" marR="0">
                        <a:lnSpc>
                          <a:spcPct val="107000"/>
                        </a:lnSpc>
                        <a:spcBef>
                          <a:spcPts val="0"/>
                        </a:spcBef>
                        <a:spcAft>
                          <a:spcPts val="0"/>
                        </a:spcAft>
                      </a:pPr>
                      <a:r>
                        <a:rPr lang="en-US" sz="1300">
                          <a:effectLst/>
                        </a:rPr>
                        <a:t>WEBZINE Website Development Competition</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a:effectLst/>
                        </a:rPr>
                        <a:t>: 75</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238254">
                <a:tc>
                  <a:txBody>
                    <a:bodyPr/>
                    <a:lstStyle/>
                    <a:p>
                      <a:pPr marL="0" marR="0">
                        <a:lnSpc>
                          <a:spcPct val="107000"/>
                        </a:lnSpc>
                        <a:spcBef>
                          <a:spcPts val="0"/>
                        </a:spcBef>
                        <a:spcAft>
                          <a:spcPts val="0"/>
                        </a:spcAft>
                      </a:pPr>
                      <a:r>
                        <a:rPr lang="en-US" sz="1300">
                          <a:effectLst/>
                        </a:rPr>
                        <a:t>Multicon-W Paper Presentation</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a:effectLst/>
                        </a:rPr>
                        <a:t>: 69</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238254">
                <a:tc>
                  <a:txBody>
                    <a:bodyPr/>
                    <a:lstStyle/>
                    <a:p>
                      <a:pPr marL="0" marR="0">
                        <a:lnSpc>
                          <a:spcPct val="107000"/>
                        </a:lnSpc>
                        <a:spcBef>
                          <a:spcPts val="0"/>
                        </a:spcBef>
                        <a:spcAft>
                          <a:spcPts val="0"/>
                        </a:spcAft>
                      </a:pPr>
                      <a:r>
                        <a:rPr lang="en-US" sz="1300">
                          <a:effectLst/>
                        </a:rPr>
                        <a:t>Industrial Visit</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dirty="0" smtClean="0">
                          <a:effectLst/>
                        </a:rPr>
                        <a:t>:</a:t>
                      </a:r>
                      <a:r>
                        <a:rPr lang="en-US" sz="1300" baseline="0" dirty="0" smtClean="0">
                          <a:effectLst/>
                        </a:rPr>
                        <a:t> </a:t>
                      </a:r>
                      <a:r>
                        <a:rPr lang="en-US" sz="1300" dirty="0" smtClean="0">
                          <a:effectLst/>
                        </a:rPr>
                        <a:t>64</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238585">
                <a:tc>
                  <a:txBody>
                    <a:bodyPr/>
                    <a:lstStyle/>
                    <a:p>
                      <a:pPr marL="0" marR="0">
                        <a:lnSpc>
                          <a:spcPct val="107000"/>
                        </a:lnSpc>
                        <a:spcBef>
                          <a:spcPts val="0"/>
                        </a:spcBef>
                        <a:spcAft>
                          <a:spcPts val="0"/>
                        </a:spcAft>
                      </a:pPr>
                      <a:r>
                        <a:rPr lang="en-US" sz="1300">
                          <a:effectLst/>
                        </a:rPr>
                        <a:t>Webinar on Microsoft Talent India</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a:effectLst/>
                        </a:rPr>
                        <a:t>: 45</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238254">
                <a:tc>
                  <a:txBody>
                    <a:bodyPr/>
                    <a:lstStyle/>
                    <a:p>
                      <a:pPr marL="0" marR="0">
                        <a:lnSpc>
                          <a:spcPct val="107000"/>
                        </a:lnSpc>
                        <a:spcBef>
                          <a:spcPts val="0"/>
                        </a:spcBef>
                        <a:spcAft>
                          <a:spcPts val="0"/>
                        </a:spcAft>
                      </a:pPr>
                      <a:r>
                        <a:rPr lang="en-US" sz="1300">
                          <a:effectLst/>
                        </a:rPr>
                        <a:t>E-Week</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a:effectLst/>
                        </a:rPr>
                        <a:t>: 42</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r h="238254">
                <a:tc>
                  <a:txBody>
                    <a:bodyPr/>
                    <a:lstStyle/>
                    <a:p>
                      <a:pPr marL="0" marR="0">
                        <a:lnSpc>
                          <a:spcPct val="107000"/>
                        </a:lnSpc>
                        <a:spcBef>
                          <a:spcPts val="0"/>
                        </a:spcBef>
                        <a:spcAft>
                          <a:spcPts val="0"/>
                        </a:spcAft>
                      </a:pPr>
                      <a:r>
                        <a:rPr lang="en-US" sz="1300">
                          <a:effectLst/>
                        </a:rPr>
                        <a:t>Mini Project Competition</a:t>
                      </a:r>
                      <a:endParaRPr lang="en-US" sz="100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c>
                  <a:txBody>
                    <a:bodyPr/>
                    <a:lstStyle/>
                    <a:p>
                      <a:pPr marL="0" marR="0">
                        <a:lnSpc>
                          <a:spcPct val="107000"/>
                        </a:lnSpc>
                        <a:spcBef>
                          <a:spcPts val="0"/>
                        </a:spcBef>
                        <a:spcAft>
                          <a:spcPts val="0"/>
                        </a:spcAft>
                      </a:pPr>
                      <a:r>
                        <a:rPr lang="en-US" sz="1300" dirty="0">
                          <a:effectLst/>
                        </a:rPr>
                        <a:t>:30</a:t>
                      </a:r>
                      <a:endParaRPr lang="en-US" sz="1000" dirty="0">
                        <a:effectLst/>
                        <a:latin typeface="Calibri" panose="020F0502020204030204" pitchFamily="34" charset="0"/>
                        <a:ea typeface="Calibri" panose="020F0502020204030204" pitchFamily="34" charset="0"/>
                        <a:cs typeface="Mangal" panose="02040503050203030202" pitchFamily="18" charset="0"/>
                      </a:endParaRPr>
                    </a:p>
                  </a:txBody>
                  <a:tcPr marL="61942" marR="61942"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21986181"/>
              </p:ext>
            </p:extLst>
          </p:nvPr>
        </p:nvGraphicFramePr>
        <p:xfrm>
          <a:off x="6196084" y="4252156"/>
          <a:ext cx="5363570" cy="2421598"/>
        </p:xfrm>
        <a:graphic>
          <a:graphicData uri="http://schemas.openxmlformats.org/drawingml/2006/table">
            <a:tbl>
              <a:tblPr firstRow="1" firstCol="1" bandRow="1">
                <a:tableStyleId>{912C8C85-51F0-491E-9774-3900AFEF0FD7}</a:tableStyleId>
              </a:tblPr>
              <a:tblGrid>
                <a:gridCol w="5363570"/>
              </a:tblGrid>
              <a:tr h="228463">
                <a:tc>
                  <a:txBody>
                    <a:bodyPr/>
                    <a:lstStyle/>
                    <a:p>
                      <a:pPr marL="0" marR="0">
                        <a:lnSpc>
                          <a:spcPct val="107000"/>
                        </a:lnSpc>
                        <a:spcBef>
                          <a:spcPts val="0"/>
                        </a:spcBef>
                        <a:spcAft>
                          <a:spcPts val="0"/>
                        </a:spcAft>
                      </a:pPr>
                      <a:r>
                        <a:rPr lang="en-US" sz="1200" dirty="0">
                          <a:effectLst/>
                        </a:rPr>
                        <a:t>Achievement</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94066">
                <a:tc>
                  <a:txBody>
                    <a:bodyPr/>
                    <a:lstStyle/>
                    <a:p>
                      <a:pPr marL="0" marR="0">
                        <a:lnSpc>
                          <a:spcPct val="107000"/>
                        </a:lnSpc>
                        <a:spcBef>
                          <a:spcPts val="0"/>
                        </a:spcBef>
                        <a:spcAft>
                          <a:spcPts val="0"/>
                        </a:spcAft>
                      </a:pPr>
                      <a:r>
                        <a:rPr lang="en-US" sz="1200" dirty="0">
                          <a:effectLst/>
                        </a:rPr>
                        <a:t>Twenty two (22) Entrepreneurs till date</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266462">
                <a:tc>
                  <a:txBody>
                    <a:bodyPr/>
                    <a:lstStyle/>
                    <a:p>
                      <a:pPr marL="0" marR="0">
                        <a:lnSpc>
                          <a:spcPct val="107000"/>
                        </a:lnSpc>
                        <a:spcBef>
                          <a:spcPts val="0"/>
                        </a:spcBef>
                        <a:spcAft>
                          <a:spcPts val="0"/>
                        </a:spcAft>
                      </a:pPr>
                      <a:r>
                        <a:rPr lang="en-US" sz="1200">
                          <a:effectLst/>
                        </a:rPr>
                        <a:t>Ankit Khetan secured 99.99 percentile in CAT</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442568">
                <a:tc>
                  <a:txBody>
                    <a:bodyPr/>
                    <a:lstStyle/>
                    <a:p>
                      <a:pPr marL="0" marR="0">
                        <a:lnSpc>
                          <a:spcPct val="107000"/>
                        </a:lnSpc>
                        <a:spcBef>
                          <a:spcPts val="0"/>
                        </a:spcBef>
                        <a:spcAft>
                          <a:spcPts val="0"/>
                        </a:spcAft>
                      </a:pPr>
                      <a:r>
                        <a:rPr lang="en-US" sz="1600" dirty="0">
                          <a:solidFill>
                            <a:schemeClr val="accent5"/>
                          </a:solidFill>
                          <a:effectLst/>
                        </a:rPr>
                        <a:t>Aakash Mamtani Got package of 34 lacs</a:t>
                      </a:r>
                      <a:endParaRPr lang="en-US" sz="1400" dirty="0">
                        <a:solidFill>
                          <a:schemeClr val="accent5"/>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304903">
                <a:tc>
                  <a:txBody>
                    <a:bodyPr/>
                    <a:lstStyle/>
                    <a:p>
                      <a:pPr marL="0" marR="0">
                        <a:lnSpc>
                          <a:spcPct val="107000"/>
                        </a:lnSpc>
                        <a:spcBef>
                          <a:spcPts val="0"/>
                        </a:spcBef>
                        <a:spcAft>
                          <a:spcPts val="0"/>
                        </a:spcAft>
                      </a:pPr>
                      <a:r>
                        <a:rPr lang="en-US" sz="1200">
                          <a:effectLst/>
                        </a:rPr>
                        <a:t>Tanvi Kapdi Started company “BIZOTICS” with TCET Incubation Centre</a:t>
                      </a:r>
                      <a:endParaRPr lang="en-US" sz="110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442568">
                <a:tc>
                  <a:txBody>
                    <a:bodyPr/>
                    <a:lstStyle/>
                    <a:p>
                      <a:pPr marL="0" marR="0">
                        <a:lnSpc>
                          <a:spcPct val="107000"/>
                        </a:lnSpc>
                        <a:spcBef>
                          <a:spcPts val="0"/>
                        </a:spcBef>
                        <a:spcAft>
                          <a:spcPts val="0"/>
                        </a:spcAft>
                      </a:pPr>
                      <a:r>
                        <a:rPr lang="en-US" sz="1200" dirty="0">
                          <a:effectLst/>
                        </a:rPr>
                        <a:t>25% students opted for  Higher Studies in A.Y. 2015-16</a:t>
                      </a:r>
                      <a:endParaRPr lang="en-US" sz="1100" dirty="0">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r h="442568">
                <a:tc>
                  <a:txBody>
                    <a:bodyPr/>
                    <a:lstStyle/>
                    <a:p>
                      <a:pPr marL="0" marR="0">
                        <a:lnSpc>
                          <a:spcPct val="107000"/>
                        </a:lnSpc>
                        <a:spcBef>
                          <a:spcPts val="0"/>
                        </a:spcBef>
                        <a:spcAft>
                          <a:spcPts val="0"/>
                        </a:spcAft>
                      </a:pPr>
                      <a:r>
                        <a:rPr lang="en-US" sz="1200" dirty="0" smtClean="0">
                          <a:solidFill>
                            <a:schemeClr val="accent5"/>
                          </a:solidFill>
                          <a:effectLst/>
                          <a:latin typeface="Calibri" panose="020F0502020204030204" pitchFamily="34" charset="0"/>
                          <a:ea typeface="Calibri" panose="020F0502020204030204" pitchFamily="34" charset="0"/>
                          <a:cs typeface="Mangal" panose="02040503050203030202" pitchFamily="18" charset="0"/>
                        </a:rPr>
                        <a:t>Second Rank in Technical Project Presentation in  National Conference at Universal </a:t>
                      </a:r>
                      <a:r>
                        <a:rPr lang="en-US" sz="1200" dirty="0" err="1" smtClean="0">
                          <a:solidFill>
                            <a:schemeClr val="accent5"/>
                          </a:solidFill>
                          <a:effectLst/>
                          <a:latin typeface="Calibri" panose="020F0502020204030204" pitchFamily="34" charset="0"/>
                          <a:ea typeface="Calibri" panose="020F0502020204030204" pitchFamily="34" charset="0"/>
                          <a:cs typeface="Mangal" panose="02040503050203030202" pitchFamily="18" charset="0"/>
                        </a:rPr>
                        <a:t>CoE</a:t>
                      </a:r>
                      <a:r>
                        <a:rPr lang="en-US" sz="1200" dirty="0" smtClean="0">
                          <a:solidFill>
                            <a:schemeClr val="accent5"/>
                          </a:solidFill>
                          <a:effectLst/>
                          <a:latin typeface="Calibri" panose="020F0502020204030204" pitchFamily="34" charset="0"/>
                          <a:ea typeface="Calibri" panose="020F0502020204030204" pitchFamily="34" charset="0"/>
                          <a:cs typeface="Mangal" panose="02040503050203030202" pitchFamily="18" charset="0"/>
                        </a:rPr>
                        <a:t>, OCT 2015 by BE IT A Students</a:t>
                      </a:r>
                      <a:endParaRPr lang="en-US" sz="1200" dirty="0">
                        <a:solidFill>
                          <a:schemeClr val="accent5"/>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tc>
              </a:tr>
            </a:tbl>
          </a:graphicData>
        </a:graphic>
      </p:graphicFrame>
    </p:spTree>
    <p:extLst>
      <p:ext uri="{BB962C8B-B14F-4D97-AF65-F5344CB8AC3E}">
        <p14:creationId xmlns:p14="http://schemas.microsoft.com/office/powerpoint/2010/main" val="3996878077"/>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Sports Achievements</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10094288"/>
              </p:ext>
            </p:extLst>
          </p:nvPr>
        </p:nvGraphicFramePr>
        <p:xfrm>
          <a:off x="773975" y="1951751"/>
          <a:ext cx="10972800" cy="4906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p:cNvPicPr>
            <a:picLocks noChangeAspect="1" noChangeArrowheads="1"/>
          </p:cNvPicPr>
          <p:nvPr/>
        </p:nvPicPr>
        <p:blipFill>
          <a:blip r:embed="rId8"/>
          <a:srcRect/>
          <a:stretch>
            <a:fillRect/>
          </a:stretch>
        </p:blipFill>
        <p:spPr bwMode="auto">
          <a:xfrm>
            <a:off x="5038298" y="1052698"/>
            <a:ext cx="1981200" cy="1159934"/>
          </a:xfrm>
          <a:prstGeom prst="rect">
            <a:avLst/>
          </a:prstGeom>
          <a:noFill/>
          <a:ln w="9525">
            <a:noFill/>
            <a:miter lim="800000"/>
            <a:headEnd/>
            <a:tailEnd/>
          </a:ln>
          <a:effectLst/>
        </p:spPr>
      </p:pic>
    </p:spTree>
    <p:extLst>
      <p:ext uri="{BB962C8B-B14F-4D97-AF65-F5344CB8AC3E}">
        <p14:creationId xmlns:p14="http://schemas.microsoft.com/office/powerpoint/2010/main" val="122634907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Faculty </a:t>
            </a:r>
            <a:r>
              <a:rPr lang="en-US" dirty="0" smtClean="0"/>
              <a:t>Development </a:t>
            </a:r>
            <a:r>
              <a:rPr lang="en-US" dirty="0"/>
              <a:t>and </a:t>
            </a:r>
            <a:r>
              <a:rPr lang="en-US" dirty="0" smtClean="0"/>
              <a:t>Research Activity</a:t>
            </a:r>
            <a:endParaRPr lang="en-US" dirty="0"/>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65606912"/>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Domains</a:t>
            </a:r>
            <a:endParaRPr lang="en-US" dirty="0"/>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3357111594"/>
              </p:ext>
            </p:extLst>
          </p:nvPr>
        </p:nvGraphicFramePr>
        <p:xfrm>
          <a:off x="400820" y="1263101"/>
          <a:ext cx="11525250" cy="5291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8056514"/>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Domains</a:t>
            </a:r>
            <a:endParaRPr lang="en-US" dirty="0"/>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3026361918"/>
              </p:ext>
            </p:extLst>
          </p:nvPr>
        </p:nvGraphicFramePr>
        <p:xfrm>
          <a:off x="332581" y="1150688"/>
          <a:ext cx="11525250" cy="5291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395099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289" y="1"/>
            <a:ext cx="318357" cy="6858000"/>
          </a:xfrm>
        </p:spPr>
        <p:txBody>
          <a:bodyPr vert="wordArtVert"/>
          <a:lstStyle/>
          <a:p>
            <a:pPr>
              <a:lnSpc>
                <a:spcPct val="100000"/>
              </a:lnSpc>
            </a:pPr>
            <a:r>
              <a:rPr lang="en-US" sz="1600" b="1" dirty="0" smtClean="0">
                <a:solidFill>
                  <a:schemeClr val="accent5"/>
                </a:solidFill>
              </a:rPr>
              <a:t>Department at a Glance</a:t>
            </a:r>
            <a:endParaRPr lang="en-US" sz="1600" b="1" dirty="0">
              <a:solidFill>
                <a:schemeClr val="accent5"/>
              </a:solidFill>
            </a:endParaRP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98275283"/>
              </p:ext>
            </p:extLst>
          </p:nvPr>
        </p:nvGraphicFramePr>
        <p:xfrm>
          <a:off x="859809" y="339726"/>
          <a:ext cx="11041039" cy="6178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3299814"/>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890" y="310486"/>
            <a:ext cx="7568293" cy="457200"/>
          </a:xfrm>
        </p:spPr>
        <p:txBody>
          <a:bodyPr>
            <a:noAutofit/>
          </a:bodyPr>
          <a:lstStyle/>
          <a:p>
            <a:r>
              <a:rPr lang="en-US" sz="4000" b="1" dirty="0"/>
              <a:t>Domain Wise Activity AY: 15-16</a:t>
            </a:r>
          </a:p>
        </p:txBody>
      </p:sp>
      <p:graphicFrame>
        <p:nvGraphicFramePr>
          <p:cNvPr id="6" name="Table 5"/>
          <p:cNvGraphicFramePr>
            <a:graphicFrameLocks noGrp="1"/>
          </p:cNvGraphicFramePr>
          <p:nvPr>
            <p:extLst>
              <p:ext uri="{D42A27DB-BD31-4B8C-83A1-F6EECF244321}">
                <p14:modId xmlns:p14="http://schemas.microsoft.com/office/powerpoint/2010/main" val="1886129996"/>
              </p:ext>
            </p:extLst>
          </p:nvPr>
        </p:nvGraphicFramePr>
        <p:xfrm>
          <a:off x="526556" y="1394925"/>
          <a:ext cx="11423196" cy="5221376"/>
        </p:xfrm>
        <a:graphic>
          <a:graphicData uri="http://schemas.openxmlformats.org/drawingml/2006/table">
            <a:tbl>
              <a:tblPr>
                <a:tableStyleId>{5C22544A-7EE6-4342-B048-85BDC9FD1C3A}</a:tableStyleId>
              </a:tblPr>
              <a:tblGrid>
                <a:gridCol w="2416956"/>
                <a:gridCol w="4950178"/>
                <a:gridCol w="4056062"/>
              </a:tblGrid>
              <a:tr h="62645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1" u="none" strike="noStrike" dirty="0" smtClean="0">
                          <a:solidFill>
                            <a:schemeClr val="bg1"/>
                          </a:solidFill>
                          <a:effectLst/>
                        </a:rPr>
                        <a:t>Domain</a:t>
                      </a:r>
                      <a:endParaRPr lang="en-US" sz="1800" b="1" i="0" u="none" strike="noStrike" dirty="0" smtClean="0">
                        <a:solidFill>
                          <a:schemeClr val="bg1"/>
                        </a:solidFill>
                        <a:effectLst/>
                        <a:latin typeface="Calibri" panose="020F0502020204030204" pitchFamily="34" charset="0"/>
                      </a:endParaRPr>
                    </a:p>
                    <a:p>
                      <a:pPr algn="ctr" fontAlgn="b"/>
                      <a:endParaRPr lang="en-US" sz="18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c>
                  <a:txBody>
                    <a:bodyPr/>
                    <a:lstStyle/>
                    <a:p>
                      <a:pPr algn="ctr" fontAlgn="b"/>
                      <a:r>
                        <a:rPr lang="en-US" sz="1800" b="1" i="0" u="none" strike="noStrike" dirty="0" smtClean="0">
                          <a:solidFill>
                            <a:schemeClr val="bg1"/>
                          </a:solidFill>
                          <a:effectLst/>
                          <a:latin typeface="Calibri" panose="020F0502020204030204" pitchFamily="34" charset="0"/>
                        </a:rPr>
                        <a:t>Activity -2015-16</a:t>
                      </a:r>
                      <a:endParaRPr lang="en-US" sz="18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c>
                  <a:txBody>
                    <a:bodyPr/>
                    <a:lstStyle/>
                    <a:p>
                      <a:pPr algn="ctr" fontAlgn="b"/>
                      <a:r>
                        <a:rPr lang="en-US" sz="1800" b="1" i="0" u="none" strike="noStrike" dirty="0" smtClean="0">
                          <a:solidFill>
                            <a:schemeClr val="bg1"/>
                          </a:solidFill>
                          <a:effectLst/>
                          <a:latin typeface="Calibri" panose="020F0502020204030204" pitchFamily="34" charset="0"/>
                        </a:rPr>
                        <a:t>Participation</a:t>
                      </a:r>
                      <a:endParaRPr lang="en-US" sz="18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r>
              <a:tr h="1080936">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solidFill>
                            <a:schemeClr val="bg1"/>
                          </a:solidFill>
                          <a:effectLst/>
                        </a:rPr>
                        <a:t>Ubiquitous Computing</a:t>
                      </a:r>
                    </a:p>
                  </a:txBody>
                  <a:tcPr marL="5358" marR="5358" marT="9525" marB="0" anchor="ctr">
                    <a:solidFill>
                      <a:schemeClr val="accent5"/>
                    </a:solidFill>
                  </a:tcPr>
                </a:tc>
                <a:tc>
                  <a:txBody>
                    <a:bodyPr/>
                    <a:lstStyle/>
                    <a:p>
                      <a:pPr algn="l" fontAlgn="b"/>
                      <a:r>
                        <a:rPr lang="en-US" sz="1600" b="0" i="0" u="none" strike="noStrike" dirty="0" smtClean="0">
                          <a:solidFill>
                            <a:srgbClr val="000000"/>
                          </a:solidFill>
                          <a:effectLst/>
                          <a:latin typeface="Calibri" panose="020F0502020204030204" pitchFamily="34" charset="0"/>
                        </a:rPr>
                        <a:t>1.Setup of Hybrid Cloud in Virtual Cloud Computing LAB</a:t>
                      </a:r>
                    </a:p>
                    <a:p>
                      <a:pPr algn="l" fontAlgn="b"/>
                      <a:r>
                        <a:rPr lang="en-US" sz="1600" b="0" i="0" u="none" strike="noStrike" dirty="0" smtClean="0">
                          <a:solidFill>
                            <a:srgbClr val="000000"/>
                          </a:solidFill>
                          <a:effectLst/>
                          <a:latin typeface="Calibri" panose="020F0502020204030204" pitchFamily="34" charset="0"/>
                        </a:rPr>
                        <a:t>2. Technical Seminar: Open Source Technologies on 29/07/15 by Mr. </a:t>
                      </a:r>
                      <a:r>
                        <a:rPr lang="en-US" sz="1600" b="0" i="0" u="none" strike="noStrike" dirty="0" err="1" smtClean="0">
                          <a:solidFill>
                            <a:srgbClr val="000000"/>
                          </a:solidFill>
                          <a:effectLst/>
                          <a:latin typeface="Calibri" panose="020F0502020204030204" pitchFamily="34" charset="0"/>
                        </a:rPr>
                        <a:t>Amod</a:t>
                      </a:r>
                      <a:r>
                        <a:rPr lang="en-US" sz="1600" b="0" i="0" u="none" strike="noStrike" dirty="0" smtClean="0">
                          <a:solidFill>
                            <a:srgbClr val="000000"/>
                          </a:solidFill>
                          <a:effectLst/>
                          <a:latin typeface="Calibri" panose="020F0502020204030204" pitchFamily="34" charset="0"/>
                        </a:rPr>
                        <a:t> </a:t>
                      </a:r>
                      <a:r>
                        <a:rPr lang="en-US" sz="1600" b="0" i="0" u="none" strike="noStrike" dirty="0" err="1" smtClean="0">
                          <a:solidFill>
                            <a:srgbClr val="000000"/>
                          </a:solidFill>
                          <a:effectLst/>
                          <a:latin typeface="Calibri" panose="020F0502020204030204" pitchFamily="34" charset="0"/>
                        </a:rPr>
                        <a:t>Naverkar</a:t>
                      </a:r>
                      <a:r>
                        <a:rPr lang="en-US" sz="1600" b="0" i="0" u="none" strike="noStrike" dirty="0" smtClean="0">
                          <a:solidFill>
                            <a:srgbClr val="000000"/>
                          </a:solidFill>
                          <a:effectLst/>
                          <a:latin typeface="Calibri" panose="020F0502020204030204" pitchFamily="34" charset="0"/>
                        </a:rPr>
                        <a:t>(Software Developer- Mozilla OS) for Third Year Students</a:t>
                      </a:r>
                      <a:endParaRPr lang="en-US" sz="1600" b="0" i="0" u="none" strike="noStrike" dirty="0">
                        <a:solidFill>
                          <a:srgbClr val="000000"/>
                        </a:solidFill>
                        <a:effectLst/>
                        <a:latin typeface="Calibri" panose="020F0502020204030204" pitchFamily="34" charset="0"/>
                      </a:endParaRPr>
                    </a:p>
                  </a:txBody>
                  <a:tcPr marL="5358" marR="5358" marT="9525" marB="0" anchor="ctr"/>
                </a:tc>
                <a:tc>
                  <a:txBody>
                    <a:bodyPr/>
                    <a:lstStyle/>
                    <a:p>
                      <a:pPr marL="342900" indent="-342900" algn="l" fontAlgn="b">
                        <a:buAutoNum type="arabicPeriod"/>
                      </a:pPr>
                      <a:r>
                        <a:rPr lang="en-US" sz="1600" b="0" i="0" u="none" strike="noStrike" dirty="0" smtClean="0">
                          <a:solidFill>
                            <a:srgbClr val="000000"/>
                          </a:solidFill>
                          <a:effectLst/>
                          <a:latin typeface="Calibri" panose="020F0502020204030204" pitchFamily="34" charset="0"/>
                        </a:rPr>
                        <a:t>Cloud</a:t>
                      </a:r>
                      <a:r>
                        <a:rPr lang="en-US" sz="1600" b="0" i="0" u="none" strike="noStrike" baseline="0" dirty="0" smtClean="0">
                          <a:solidFill>
                            <a:srgbClr val="000000"/>
                          </a:solidFill>
                          <a:effectLst/>
                          <a:latin typeface="Calibri" panose="020F0502020204030204" pitchFamily="34" charset="0"/>
                        </a:rPr>
                        <a:t> Storage is setup for IT Department Faculty</a:t>
                      </a:r>
                    </a:p>
                    <a:p>
                      <a:pPr marL="342900" indent="-342900" algn="l" fontAlgn="b">
                        <a:buAutoNum type="arabicPeriod"/>
                      </a:pPr>
                      <a:r>
                        <a:rPr lang="en-US" sz="1600" b="0" i="0" u="none" strike="noStrike" baseline="0" dirty="0" smtClean="0">
                          <a:solidFill>
                            <a:srgbClr val="000000"/>
                          </a:solidFill>
                          <a:effectLst/>
                          <a:latin typeface="Calibri" panose="020F0502020204030204" pitchFamily="34" charset="0"/>
                        </a:rPr>
                        <a:t>TE IT total 120 Students participated</a:t>
                      </a:r>
                    </a:p>
                    <a:p>
                      <a:pPr marL="342900" indent="-342900" algn="l" fontAlgn="b">
                        <a:buAutoNum type="arabicPeriod"/>
                      </a:pPr>
                      <a:endParaRPr lang="en-US" sz="1600" b="0" i="0" u="none" strike="noStrike" dirty="0">
                        <a:solidFill>
                          <a:srgbClr val="000000"/>
                        </a:solidFill>
                        <a:effectLst/>
                        <a:latin typeface="Calibri" panose="020F0502020204030204" pitchFamily="34" charset="0"/>
                      </a:endParaRPr>
                    </a:p>
                  </a:txBody>
                  <a:tcPr marL="5358" marR="5358" marT="9525" marB="0" anchor="ctr"/>
                </a:tc>
              </a:tr>
              <a:tr h="810440">
                <a:tc>
                  <a:txBody>
                    <a:bodyPr/>
                    <a:lstStyle/>
                    <a:p>
                      <a:pPr algn="ctr" fontAlgn="b"/>
                      <a:r>
                        <a:rPr lang="en-US" sz="1600" u="none" strike="noStrike" dirty="0" smtClean="0">
                          <a:solidFill>
                            <a:schemeClr val="bg1"/>
                          </a:solidFill>
                          <a:effectLst/>
                        </a:rPr>
                        <a:t>Digital Signal Image Processing, Soft Computing &amp; AI</a:t>
                      </a:r>
                      <a:endParaRPr lang="en-US" sz="16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c>
                  <a:txBody>
                    <a:bodyPr/>
                    <a:lstStyle/>
                    <a:p>
                      <a:pPr algn="l" fontAlgn="b"/>
                      <a:r>
                        <a:rPr lang="en-US" sz="1600" b="0" i="0" u="none" strike="noStrike" dirty="0" smtClean="0">
                          <a:solidFill>
                            <a:srgbClr val="000000"/>
                          </a:solidFill>
                          <a:effectLst/>
                          <a:latin typeface="Calibri" panose="020F0502020204030204" pitchFamily="34" charset="0"/>
                        </a:rPr>
                        <a:t>STTP on IT</a:t>
                      </a:r>
                      <a:r>
                        <a:rPr lang="en-US" sz="1600" b="0" i="0" u="none" strike="noStrike" baseline="0" dirty="0" smtClean="0">
                          <a:solidFill>
                            <a:srgbClr val="000000"/>
                          </a:solidFill>
                          <a:effectLst/>
                          <a:latin typeface="Calibri" panose="020F0502020204030204" pitchFamily="34" charset="0"/>
                        </a:rPr>
                        <a:t> Tools  in Dec 2015</a:t>
                      </a:r>
                      <a:endParaRPr lang="en-US" sz="1600" b="0" i="0" u="none" strike="noStrike" dirty="0">
                        <a:solidFill>
                          <a:srgbClr val="000000"/>
                        </a:solidFill>
                        <a:effectLst/>
                        <a:latin typeface="Calibri" panose="020F0502020204030204" pitchFamily="34" charset="0"/>
                      </a:endParaRPr>
                    </a:p>
                  </a:txBody>
                  <a:tcPr marL="5358" marR="5358" marT="9525" marB="0" anchor="ctr"/>
                </a:tc>
                <a:tc>
                  <a:txBody>
                    <a:bodyPr/>
                    <a:lstStyle/>
                    <a:p>
                      <a:pPr algn="l" fontAlgn="b"/>
                      <a:r>
                        <a:rPr lang="en-US" sz="1600" b="0" i="0" u="none" strike="noStrike" dirty="0" smtClean="0">
                          <a:solidFill>
                            <a:srgbClr val="000000"/>
                          </a:solidFill>
                          <a:effectLst/>
                          <a:latin typeface="Calibri" panose="020F0502020204030204" pitchFamily="34" charset="0"/>
                        </a:rPr>
                        <a:t>Faculty form IT</a:t>
                      </a:r>
                      <a:r>
                        <a:rPr lang="en-US" sz="1600" b="0" i="0" u="none" strike="noStrike" baseline="0" dirty="0" smtClean="0">
                          <a:solidFill>
                            <a:srgbClr val="000000"/>
                          </a:solidFill>
                          <a:effectLst/>
                          <a:latin typeface="Calibri" panose="020F0502020204030204" pitchFamily="34" charset="0"/>
                        </a:rPr>
                        <a:t> and Computer Department will be attending the STTP</a:t>
                      </a:r>
                      <a:endParaRPr lang="en-US" sz="1600" b="0" i="0" u="none" strike="noStrike" dirty="0">
                        <a:solidFill>
                          <a:srgbClr val="000000"/>
                        </a:solidFill>
                        <a:effectLst/>
                        <a:latin typeface="Calibri" panose="020F0502020204030204" pitchFamily="34" charset="0"/>
                      </a:endParaRPr>
                    </a:p>
                  </a:txBody>
                  <a:tcPr marL="5358" marR="5358" marT="9525" marB="0" anchor="ctr"/>
                </a:tc>
              </a:tr>
              <a:tr h="813027">
                <a:tc>
                  <a:txBody>
                    <a:bodyPr/>
                    <a:lstStyle/>
                    <a:p>
                      <a:pPr algn="ctr" fontAlgn="b"/>
                      <a:r>
                        <a:rPr lang="en-US" sz="1600" u="none" strike="noStrike" dirty="0" smtClean="0">
                          <a:solidFill>
                            <a:schemeClr val="bg1"/>
                          </a:solidFill>
                          <a:effectLst/>
                        </a:rPr>
                        <a:t>Database Technologies</a:t>
                      </a:r>
                      <a:endParaRPr lang="en-US" sz="16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c>
                  <a:txBody>
                    <a:bodyPr/>
                    <a:lstStyle/>
                    <a:p>
                      <a:pPr algn="l" fontAlgn="b"/>
                      <a:r>
                        <a:rPr lang="en-US" sz="1600" b="0" i="0" u="none" strike="noStrike" dirty="0" smtClean="0">
                          <a:solidFill>
                            <a:srgbClr val="000000"/>
                          </a:solidFill>
                          <a:effectLst/>
                          <a:latin typeface="Calibri" panose="020F0502020204030204" pitchFamily="34" charset="0"/>
                        </a:rPr>
                        <a:t>Technical Seminar: Open Source Database Technologies on 29/07/15 by Mr. </a:t>
                      </a:r>
                      <a:r>
                        <a:rPr lang="en-US" sz="1600" b="0" i="0" u="none" strike="noStrike" dirty="0" err="1" smtClean="0">
                          <a:solidFill>
                            <a:srgbClr val="000000"/>
                          </a:solidFill>
                          <a:effectLst/>
                          <a:latin typeface="Calibri" panose="020F0502020204030204" pitchFamily="34" charset="0"/>
                        </a:rPr>
                        <a:t>Amod</a:t>
                      </a:r>
                      <a:r>
                        <a:rPr lang="en-US" sz="1600" b="0" i="0" u="none" strike="noStrike" dirty="0" smtClean="0">
                          <a:solidFill>
                            <a:srgbClr val="000000"/>
                          </a:solidFill>
                          <a:effectLst/>
                          <a:latin typeface="Calibri" panose="020F0502020204030204" pitchFamily="34" charset="0"/>
                        </a:rPr>
                        <a:t> </a:t>
                      </a:r>
                      <a:r>
                        <a:rPr lang="en-US" sz="1600" b="0" i="0" u="none" strike="noStrike" dirty="0" err="1" smtClean="0">
                          <a:solidFill>
                            <a:srgbClr val="000000"/>
                          </a:solidFill>
                          <a:effectLst/>
                          <a:latin typeface="Calibri" panose="020F0502020204030204" pitchFamily="34" charset="0"/>
                        </a:rPr>
                        <a:t>Naverkar</a:t>
                      </a:r>
                      <a:r>
                        <a:rPr lang="en-US" sz="1600" b="0" i="0" u="none" strike="noStrike" dirty="0" smtClean="0">
                          <a:solidFill>
                            <a:srgbClr val="000000"/>
                          </a:solidFill>
                          <a:effectLst/>
                          <a:latin typeface="Calibri" panose="020F0502020204030204" pitchFamily="34" charset="0"/>
                        </a:rPr>
                        <a:t>(Software Developer- Mozilla OS) for Second Year Student</a:t>
                      </a:r>
                      <a:endParaRPr lang="en-US" sz="1600" b="0" i="0" u="none" strike="noStrike" dirty="0">
                        <a:solidFill>
                          <a:srgbClr val="000000"/>
                        </a:solidFill>
                        <a:effectLst/>
                        <a:latin typeface="Calibri" panose="020F0502020204030204" pitchFamily="34" charset="0"/>
                      </a:endParaRPr>
                    </a:p>
                  </a:txBody>
                  <a:tcPr marL="5358" marR="5358" marT="9525" marB="0" anchor="ctr"/>
                </a:tc>
                <a:tc>
                  <a:txBody>
                    <a:bodyPr/>
                    <a:lstStyle/>
                    <a:p>
                      <a:pPr algn="l" fontAlgn="b"/>
                      <a:r>
                        <a:rPr lang="en-US" sz="1600" b="0" i="0" u="none" strike="noStrike" dirty="0" smtClean="0">
                          <a:solidFill>
                            <a:srgbClr val="000000"/>
                          </a:solidFill>
                          <a:effectLst/>
                          <a:latin typeface="Calibri" panose="020F0502020204030204" pitchFamily="34" charset="0"/>
                        </a:rPr>
                        <a:t>SE IT -  Total 126 Students attended</a:t>
                      </a:r>
                      <a:r>
                        <a:rPr lang="en-US" sz="1600" b="0" i="0" u="none" strike="noStrike" baseline="0" dirty="0" smtClean="0">
                          <a:solidFill>
                            <a:srgbClr val="000000"/>
                          </a:solidFill>
                          <a:effectLst/>
                          <a:latin typeface="Calibri" panose="020F0502020204030204" pitchFamily="34" charset="0"/>
                        </a:rPr>
                        <a:t> the Seminar</a:t>
                      </a:r>
                      <a:endParaRPr lang="en-US" sz="1600" b="0" i="0" u="none" strike="noStrike" dirty="0">
                        <a:solidFill>
                          <a:srgbClr val="000000"/>
                        </a:solidFill>
                        <a:effectLst/>
                        <a:latin typeface="Calibri" panose="020F0502020204030204" pitchFamily="34" charset="0"/>
                      </a:endParaRPr>
                    </a:p>
                  </a:txBody>
                  <a:tcPr marL="5358" marR="5358" marT="9525" marB="0" anchor="ctr"/>
                </a:tc>
              </a:tr>
              <a:tr h="1077496">
                <a:tc>
                  <a:txBody>
                    <a:bodyPr/>
                    <a:lstStyle/>
                    <a:p>
                      <a:pPr algn="ctr" fontAlgn="b"/>
                      <a:r>
                        <a:rPr lang="en-US" sz="1600" u="none" strike="noStrike" dirty="0" smtClean="0">
                          <a:solidFill>
                            <a:schemeClr val="bg1"/>
                          </a:solidFill>
                          <a:effectLst/>
                        </a:rPr>
                        <a:t>Web Technology and E-commerce</a:t>
                      </a:r>
                      <a:endParaRPr lang="en-US" sz="16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c>
                  <a:txBody>
                    <a:bodyPr/>
                    <a:lstStyle/>
                    <a:p>
                      <a:pPr algn="l" fontAlgn="b"/>
                      <a:r>
                        <a:rPr lang="en-US" sz="1600" b="0" i="0" u="none" strike="noStrike" dirty="0" smtClean="0">
                          <a:solidFill>
                            <a:srgbClr val="000000"/>
                          </a:solidFill>
                          <a:effectLst/>
                          <a:latin typeface="Calibri" panose="020F0502020204030204" pitchFamily="34" charset="0"/>
                        </a:rPr>
                        <a:t>Technical Seminar: Internet of Things on 31/07/15 by Mr. </a:t>
                      </a:r>
                      <a:r>
                        <a:rPr lang="en-US" sz="1600" b="0" i="0" u="none" strike="noStrike" dirty="0" err="1" smtClean="0">
                          <a:solidFill>
                            <a:srgbClr val="000000"/>
                          </a:solidFill>
                          <a:effectLst/>
                          <a:latin typeface="Calibri" panose="020F0502020204030204" pitchFamily="34" charset="0"/>
                        </a:rPr>
                        <a:t>Naman</a:t>
                      </a:r>
                      <a:r>
                        <a:rPr lang="en-US" sz="1600" b="0" i="0" u="none" strike="noStrike" dirty="0" smtClean="0">
                          <a:solidFill>
                            <a:srgbClr val="000000"/>
                          </a:solidFill>
                          <a:effectLst/>
                          <a:latin typeface="Calibri" panose="020F0502020204030204" pitchFamily="34" charset="0"/>
                        </a:rPr>
                        <a:t> Singh(Software Developer- </a:t>
                      </a:r>
                      <a:r>
                        <a:rPr lang="en-US" sz="1600" b="0" i="0" u="none" strike="noStrike" dirty="0" err="1" smtClean="0">
                          <a:solidFill>
                            <a:srgbClr val="000000"/>
                          </a:solidFill>
                          <a:effectLst/>
                          <a:latin typeface="Calibri" panose="020F0502020204030204" pitchFamily="34" charset="0"/>
                        </a:rPr>
                        <a:t>DuckDuckGo</a:t>
                      </a:r>
                      <a:r>
                        <a:rPr lang="en-US" sz="1600" b="0" i="0" u="none" strike="noStrike" dirty="0" smtClean="0">
                          <a:solidFill>
                            <a:srgbClr val="000000"/>
                          </a:solidFill>
                          <a:effectLst/>
                          <a:latin typeface="Calibri" panose="020F0502020204030204" pitchFamily="34" charset="0"/>
                        </a:rPr>
                        <a:t>) </a:t>
                      </a:r>
                    </a:p>
                    <a:p>
                      <a:pPr algn="l" fontAlgn="b"/>
                      <a:r>
                        <a:rPr lang="en-US" sz="1600" b="0" i="0" u="none" strike="noStrike" dirty="0" smtClean="0">
                          <a:solidFill>
                            <a:srgbClr val="000000"/>
                          </a:solidFill>
                          <a:effectLst/>
                          <a:latin typeface="Calibri" panose="020F0502020204030204" pitchFamily="34" charset="0"/>
                        </a:rPr>
                        <a:t>for Final Year Student</a:t>
                      </a:r>
                    </a:p>
                    <a:p>
                      <a:pPr algn="l" fontAlgn="b"/>
                      <a:endParaRPr lang="en-US" sz="1600" b="0" i="0" u="none" strike="noStrike" dirty="0">
                        <a:solidFill>
                          <a:srgbClr val="000000"/>
                        </a:solidFill>
                        <a:effectLst/>
                        <a:latin typeface="Calibri" panose="020F0502020204030204" pitchFamily="34" charset="0"/>
                      </a:endParaRPr>
                    </a:p>
                  </a:txBody>
                  <a:tcPr marL="5358" marR="5358" marT="9525" marB="0" anchor="ctr"/>
                </a:tc>
                <a:tc>
                  <a:txBody>
                    <a:bodyPr/>
                    <a:lstStyle/>
                    <a:p>
                      <a:pPr algn="l" fontAlgn="b"/>
                      <a:r>
                        <a:rPr lang="en-US" sz="1600" b="0" i="0" u="none" strike="noStrike" dirty="0" smtClean="0">
                          <a:solidFill>
                            <a:srgbClr val="000000"/>
                          </a:solidFill>
                          <a:effectLst/>
                          <a:latin typeface="Calibri" panose="020F0502020204030204" pitchFamily="34" charset="0"/>
                        </a:rPr>
                        <a:t>BE</a:t>
                      </a:r>
                      <a:r>
                        <a:rPr lang="en-US" sz="1600" b="0" i="0" u="none" strike="noStrike" baseline="0" dirty="0" smtClean="0">
                          <a:solidFill>
                            <a:srgbClr val="000000"/>
                          </a:solidFill>
                          <a:effectLst/>
                          <a:latin typeface="Calibri" panose="020F0502020204030204" pitchFamily="34" charset="0"/>
                        </a:rPr>
                        <a:t> IT – total 134 Students attended the Seminar</a:t>
                      </a:r>
                      <a:endParaRPr lang="en-US" sz="1600" b="0" i="0" u="none" strike="noStrike" dirty="0">
                        <a:solidFill>
                          <a:srgbClr val="000000"/>
                        </a:solidFill>
                        <a:effectLst/>
                        <a:latin typeface="Calibri" panose="020F0502020204030204" pitchFamily="34" charset="0"/>
                      </a:endParaRPr>
                    </a:p>
                  </a:txBody>
                  <a:tcPr marL="5358" marR="5358" marT="9525" marB="0" anchor="ctr"/>
                </a:tc>
              </a:tr>
              <a:tr h="813027">
                <a:tc>
                  <a:txBody>
                    <a:bodyPr/>
                    <a:lstStyle/>
                    <a:p>
                      <a:pPr algn="ctr" fontAlgn="b"/>
                      <a:r>
                        <a:rPr lang="en-US" sz="1600" u="none" strike="noStrike" dirty="0" smtClean="0">
                          <a:solidFill>
                            <a:schemeClr val="bg1"/>
                          </a:solidFill>
                          <a:effectLst/>
                        </a:rPr>
                        <a:t>Information and Communication Technology</a:t>
                      </a:r>
                      <a:endParaRPr lang="en-US" sz="1600" b="1" i="0" u="none" strike="noStrike" dirty="0">
                        <a:solidFill>
                          <a:schemeClr val="bg1"/>
                        </a:solidFill>
                        <a:effectLst/>
                        <a:latin typeface="Calibri" panose="020F0502020204030204" pitchFamily="34" charset="0"/>
                      </a:endParaRPr>
                    </a:p>
                  </a:txBody>
                  <a:tcPr marL="5358" marR="5358" marT="9525" marB="0" anchor="ctr">
                    <a:solidFill>
                      <a:schemeClr val="accent5"/>
                    </a:solidFill>
                  </a:tcPr>
                </a:tc>
                <a:tc>
                  <a:txBody>
                    <a:bodyPr/>
                    <a:lstStyle/>
                    <a:p>
                      <a:pPr algn="l" fontAlgn="b"/>
                      <a:r>
                        <a:rPr lang="en-US" sz="1600" b="0" i="0" u="none" strike="noStrike" baseline="0" dirty="0" smtClean="0">
                          <a:solidFill>
                            <a:srgbClr val="000000"/>
                          </a:solidFill>
                          <a:effectLst/>
                          <a:latin typeface="Calibri" panose="020F0502020204030204" pitchFamily="34" charset="0"/>
                        </a:rPr>
                        <a:t>STTP on WSN, NS2</a:t>
                      </a:r>
                      <a:endParaRPr lang="en-US" sz="1600" b="0" i="0" u="none" strike="noStrike" dirty="0">
                        <a:solidFill>
                          <a:srgbClr val="000000"/>
                        </a:solidFill>
                        <a:effectLst/>
                        <a:latin typeface="Calibri" panose="020F0502020204030204" pitchFamily="34" charset="0"/>
                      </a:endParaRPr>
                    </a:p>
                  </a:txBody>
                  <a:tcPr marL="5358" marR="5358" marT="9525" marB="0" anchor="ctr"/>
                </a:tc>
                <a:tc>
                  <a:txBody>
                    <a:bodyPr/>
                    <a:lstStyle/>
                    <a:p>
                      <a:pPr algn="l" fontAlgn="b"/>
                      <a:r>
                        <a:rPr lang="en-US" sz="1600" b="0" i="0" u="none" strike="noStrike" dirty="0" smtClean="0">
                          <a:solidFill>
                            <a:srgbClr val="000000"/>
                          </a:solidFill>
                          <a:effectLst/>
                          <a:latin typeface="Calibri" panose="020F0502020204030204" pitchFamily="34" charset="0"/>
                        </a:rPr>
                        <a:t>Faculty</a:t>
                      </a:r>
                      <a:r>
                        <a:rPr lang="en-US" sz="1600" b="0" i="0" u="none" strike="noStrike" baseline="0" dirty="0" smtClean="0">
                          <a:solidFill>
                            <a:srgbClr val="000000"/>
                          </a:solidFill>
                          <a:effectLst/>
                          <a:latin typeface="Calibri" panose="020F0502020204030204" pitchFamily="34" charset="0"/>
                        </a:rPr>
                        <a:t> from IT and EXTC Department will participate in the STTP.</a:t>
                      </a:r>
                      <a:endParaRPr lang="en-US" sz="1600" b="0" i="0" u="none" strike="noStrike" dirty="0">
                        <a:solidFill>
                          <a:srgbClr val="000000"/>
                        </a:solidFill>
                        <a:effectLst/>
                        <a:latin typeface="Calibri" panose="020F0502020204030204" pitchFamily="34" charset="0"/>
                      </a:endParaRPr>
                    </a:p>
                  </a:txBody>
                  <a:tcPr marL="5358" marR="5358" marT="9525" marB="0" anchor="ctr"/>
                </a:tc>
              </a:tr>
            </a:tbl>
          </a:graphicData>
        </a:graphic>
      </p:graphicFrame>
    </p:spTree>
    <p:extLst>
      <p:ext uri="{BB962C8B-B14F-4D97-AF65-F5344CB8AC3E}">
        <p14:creationId xmlns:p14="http://schemas.microsoft.com/office/powerpoint/2010/main" val="194544811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Publication and Citation Details</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275459091"/>
              </p:ext>
            </p:extLst>
          </p:nvPr>
        </p:nvGraphicFramePr>
        <p:xfrm>
          <a:off x="203102" y="1320271"/>
          <a:ext cx="5745705" cy="5246489"/>
        </p:xfrm>
        <a:graphic>
          <a:graphicData uri="http://schemas.openxmlformats.org/drawingml/2006/table">
            <a:tbl>
              <a:tblPr firstRow="1" firstCol="1" bandRow="1">
                <a:tableStyleId>{5C22544A-7EE6-4342-B048-85BDC9FD1C3A}</a:tableStyleId>
              </a:tblPr>
              <a:tblGrid>
                <a:gridCol w="689147"/>
                <a:gridCol w="2370256"/>
                <a:gridCol w="895434"/>
                <a:gridCol w="895434"/>
                <a:gridCol w="895434"/>
              </a:tblGrid>
              <a:tr h="293166">
                <a:tc>
                  <a:txBody>
                    <a:bodyPr/>
                    <a:lstStyle/>
                    <a:p>
                      <a:pPr marL="0" marR="0">
                        <a:lnSpc>
                          <a:spcPct val="107000"/>
                        </a:lnSpc>
                        <a:spcBef>
                          <a:spcPts val="0"/>
                        </a:spcBef>
                        <a:spcAft>
                          <a:spcPts val="0"/>
                        </a:spcAft>
                      </a:pPr>
                      <a:r>
                        <a:rPr lang="en-US" sz="1400" dirty="0">
                          <a:effectLst/>
                        </a:rPr>
                        <a:t>Sr.</a:t>
                      </a:r>
                      <a:endParaRPr lang="en-US" sz="1400" dirty="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Faculty Name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Citations</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h-index</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i10index</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17501">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Dr. Kamal Shah</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86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17501">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Dr. Deven Shah</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57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Dr. Vinayak Bharadi</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308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17501">
                <a:tc>
                  <a:txBody>
                    <a:bodyPr/>
                    <a:lstStyle/>
                    <a:p>
                      <a:pPr marL="0" marR="0" algn="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 Vikas Kaul</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 Rajesh Bansode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 Zahir Aalam M.M.</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Dr. Bijith Marakarkandy</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Mrs. Vandana Munde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Mrs. Pranjali Kasture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Ms. Sangeeta Vhatkar</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 Bhushan Nemade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82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 Aaditya A. Desai</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Mrs. Hetal Amrutia</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 Shridhar Kamble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Mrs. Mary Margarat</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93166">
                <a:tc>
                  <a:txBody>
                    <a:bodyPr/>
                    <a:lstStyle/>
                    <a:p>
                      <a:pPr marL="0" marR="0" algn="r">
                        <a:lnSpc>
                          <a:spcPct val="107000"/>
                        </a:lnSpc>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Mrs. Fiona Lawrence</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17501">
                <a:tc>
                  <a:txBody>
                    <a:bodyPr/>
                    <a:lstStyle/>
                    <a:p>
                      <a:pPr marL="0" marR="0" algn="r">
                        <a:lnSpc>
                          <a:spcPct val="1070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nSpc>
                          <a:spcPct val="107000"/>
                        </a:lnSpc>
                        <a:spcBef>
                          <a:spcPts val="0"/>
                        </a:spcBef>
                        <a:spcAft>
                          <a:spcPts val="0"/>
                        </a:spcAft>
                      </a:pPr>
                      <a:r>
                        <a:rPr lang="en-US" sz="1400">
                          <a:effectLst/>
                        </a:rPr>
                        <a:t>Ms. Ratna Nayak</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r h="229033">
                <a:tc>
                  <a:txBody>
                    <a:bodyPr/>
                    <a:lstStyle/>
                    <a:p>
                      <a:pPr>
                        <a:lnSpc>
                          <a:spcPct val="107000"/>
                        </a:lnSpc>
                      </a:pPr>
                      <a:endParaRPr lang="en-US" sz="1400">
                        <a:effectLst/>
                        <a:latin typeface="Calibri" panose="020F0502020204030204" pitchFamily="34" charset="0"/>
                      </a:endParaRPr>
                    </a:p>
                  </a:txBody>
                  <a:tcPr marL="23858" marR="23858" marT="0" marB="0" anchor="b"/>
                </a:tc>
                <a:tc>
                  <a:txBody>
                    <a:bodyPr/>
                    <a:lstStyle/>
                    <a:p>
                      <a:pPr marL="0" marR="0">
                        <a:lnSpc>
                          <a:spcPct val="107000"/>
                        </a:lnSpc>
                        <a:spcBef>
                          <a:spcPts val="0"/>
                        </a:spcBef>
                        <a:spcAft>
                          <a:spcPts val="0"/>
                        </a:spcAft>
                      </a:pPr>
                      <a:r>
                        <a:rPr lang="en-US" sz="1400" b="1" dirty="0">
                          <a:effectLst/>
                        </a:rPr>
                        <a:t>Total Sum</a:t>
                      </a:r>
                      <a:endParaRPr lang="en-US" sz="1400" b="1" dirty="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b="1" dirty="0">
                          <a:effectLst/>
                        </a:rPr>
                        <a:t>606</a:t>
                      </a:r>
                      <a:endParaRPr lang="en-US" sz="1400" b="1" dirty="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b="1" dirty="0">
                          <a:effectLst/>
                        </a:rPr>
                        <a:t>43</a:t>
                      </a:r>
                      <a:endParaRPr lang="en-US" sz="1400" b="1" dirty="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c>
                  <a:txBody>
                    <a:bodyPr/>
                    <a:lstStyle/>
                    <a:p>
                      <a:pPr marL="0" marR="0" algn="r">
                        <a:lnSpc>
                          <a:spcPct val="107000"/>
                        </a:lnSpc>
                        <a:spcBef>
                          <a:spcPts val="0"/>
                        </a:spcBef>
                        <a:spcAft>
                          <a:spcPts val="0"/>
                        </a:spcAft>
                      </a:pPr>
                      <a:r>
                        <a:rPr lang="en-US" sz="1400" b="1" dirty="0">
                          <a:effectLst/>
                        </a:rPr>
                        <a:t>15</a:t>
                      </a:r>
                      <a:endParaRPr lang="en-US" sz="1400" b="1" dirty="0">
                        <a:effectLst/>
                        <a:latin typeface="Calibri" panose="020F0502020204030204" pitchFamily="34" charset="0"/>
                        <a:ea typeface="Calibri" panose="020F0502020204030204" pitchFamily="34" charset="0"/>
                        <a:cs typeface="Mangal" panose="02040503050203030202" pitchFamily="18" charset="0"/>
                      </a:endParaRPr>
                    </a:p>
                  </a:txBody>
                  <a:tcPr marL="23858" marR="23858" marT="0" marB="0" anchor="b"/>
                </a:tc>
              </a:tr>
            </a:tbl>
          </a:graphicData>
        </a:graphic>
      </p:graphicFrame>
      <p:graphicFrame>
        <p:nvGraphicFramePr>
          <p:cNvPr id="10" name="Chart 9"/>
          <p:cNvGraphicFramePr>
            <a:graphicFrameLocks/>
          </p:cNvGraphicFramePr>
          <p:nvPr>
            <p:extLst>
              <p:ext uri="{D42A27DB-BD31-4B8C-83A1-F6EECF244321}">
                <p14:modId xmlns:p14="http://schemas.microsoft.com/office/powerpoint/2010/main" val="3298801315"/>
              </p:ext>
            </p:extLst>
          </p:nvPr>
        </p:nvGraphicFramePr>
        <p:xfrm>
          <a:off x="6071689" y="1320270"/>
          <a:ext cx="5975168" cy="407904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2"/>
          <p:cNvSpPr txBox="1">
            <a:spLocks/>
          </p:cNvSpPr>
          <p:nvPr/>
        </p:nvSpPr>
        <p:spPr>
          <a:xfrm>
            <a:off x="6400800" y="5399313"/>
            <a:ext cx="5486400" cy="12187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solidFill>
                    <a:schemeClr val="bg1">
                      <a:alpha val="0"/>
                    </a:schemeClr>
                  </a:solid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z="4400" b="1" dirty="0" smtClean="0"/>
              <a:t>289</a:t>
            </a:r>
            <a:r>
              <a:rPr lang="en-US" sz="4400" dirty="0" smtClean="0"/>
              <a:t> Publications Till Date  </a:t>
            </a:r>
            <a:r>
              <a:rPr lang="en-US" sz="2400" dirty="0" smtClean="0">
                <a:solidFill>
                  <a:schemeClr val="accent5"/>
                </a:solidFill>
              </a:rPr>
              <a:t>(Last NBA – 121)</a:t>
            </a:r>
            <a:endParaRPr lang="en-US" sz="2400" dirty="0">
              <a:solidFill>
                <a:schemeClr val="accent5"/>
              </a:solidFill>
            </a:endParaRPr>
          </a:p>
        </p:txBody>
      </p:sp>
      <p:sp>
        <p:nvSpPr>
          <p:cNvPr id="6" name="Title 2"/>
          <p:cNvSpPr txBox="1">
            <a:spLocks/>
          </p:cNvSpPr>
          <p:nvPr/>
        </p:nvSpPr>
        <p:spPr>
          <a:xfrm>
            <a:off x="4123899" y="6618108"/>
            <a:ext cx="2467970" cy="2215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solidFill>
                    <a:schemeClr val="bg1">
                      <a:alpha val="0"/>
                    </a:schemeClr>
                  </a:solid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z="1600" b="1" dirty="0" smtClean="0">
                <a:solidFill>
                  <a:srgbClr val="FF0000"/>
                </a:solidFill>
              </a:rPr>
              <a:t>Source : Google Scholar</a:t>
            </a:r>
            <a:endParaRPr lang="en-US" sz="1000" dirty="0">
              <a:solidFill>
                <a:srgbClr val="FF0000"/>
              </a:solidFill>
            </a:endParaRPr>
          </a:p>
        </p:txBody>
      </p:sp>
    </p:spTree>
    <p:extLst>
      <p:ext uri="{BB962C8B-B14F-4D97-AF65-F5344CB8AC3E}">
        <p14:creationId xmlns:p14="http://schemas.microsoft.com/office/powerpoint/2010/main" val="128396652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Upgradation Qualification Details</a:t>
            </a:r>
            <a:endParaRPr lang="en-US" sz="4400" dirty="0"/>
          </a:p>
        </p:txBody>
      </p:sp>
      <p:graphicFrame>
        <p:nvGraphicFramePr>
          <p:cNvPr id="4" name="Chart 3"/>
          <p:cNvGraphicFramePr>
            <a:graphicFrameLocks/>
          </p:cNvGraphicFramePr>
          <p:nvPr>
            <p:extLst/>
          </p:nvPr>
        </p:nvGraphicFramePr>
        <p:xfrm>
          <a:off x="6256985" y="3181082"/>
          <a:ext cx="5414179" cy="3503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154547" y="3094149"/>
          <a:ext cx="5381222" cy="3676918"/>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p:cNvCxnSpPr/>
          <p:nvPr/>
        </p:nvCxnSpPr>
        <p:spPr>
          <a:xfrm>
            <a:off x="3065172" y="4082603"/>
            <a:ext cx="6439436" cy="425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425780" y="4932608"/>
            <a:ext cx="5267459" cy="90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015149261"/>
              </p:ext>
            </p:extLst>
          </p:nvPr>
        </p:nvGraphicFramePr>
        <p:xfrm>
          <a:off x="1088263" y="1260963"/>
          <a:ext cx="9942491" cy="1556803"/>
        </p:xfrm>
        <a:graphic>
          <a:graphicData uri="http://schemas.openxmlformats.org/drawingml/2006/table">
            <a:tbl>
              <a:tblPr/>
              <a:tblGrid>
                <a:gridCol w="1539720"/>
                <a:gridCol w="1534287"/>
                <a:gridCol w="1382298"/>
                <a:gridCol w="1921394"/>
                <a:gridCol w="2064231"/>
                <a:gridCol w="1500561"/>
              </a:tblGrid>
              <a:tr h="545910">
                <a:tc>
                  <a:txBody>
                    <a:bodyPr/>
                    <a:lstStyle/>
                    <a:p>
                      <a:pPr algn="ctr" fontAlgn="t"/>
                      <a:r>
                        <a:rPr lang="en-US" sz="1400" b="1" i="0" u="none" strike="noStrike" dirty="0" smtClean="0">
                          <a:solidFill>
                            <a:schemeClr val="bg1"/>
                          </a:solidFill>
                          <a:latin typeface="+mn-lt"/>
                        </a:rPr>
                        <a:t>Academic Year</a:t>
                      </a:r>
                      <a:endParaRPr lang="en-US" sz="1400" b="1" i="0" u="none" strike="noStrike" dirty="0">
                        <a:solidFill>
                          <a:schemeClr val="bg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r>
                        <a:rPr lang="en-US" sz="1400" b="1" i="0" u="none" strike="noStrike" dirty="0" smtClean="0">
                          <a:solidFill>
                            <a:schemeClr val="bg1"/>
                          </a:solidFill>
                          <a:latin typeface="+mn-lt"/>
                        </a:rPr>
                        <a:t>PhD Completed</a:t>
                      </a:r>
                      <a:endParaRPr lang="en-US" sz="1400" b="1" i="0" u="none" strike="noStrike" dirty="0">
                        <a:solidFill>
                          <a:schemeClr val="bg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PhD </a:t>
                      </a:r>
                      <a:r>
                        <a:rPr lang="en-US" sz="1400" b="1" i="0" u="none" strike="noStrike" dirty="0">
                          <a:solidFill>
                            <a:schemeClr val="bg1"/>
                          </a:solidFill>
                          <a:latin typeface="+mn-lt"/>
                        </a:rPr>
                        <a:t>Pursuing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Post </a:t>
                      </a:r>
                      <a:r>
                        <a:rPr lang="en-US" sz="1400" b="1" i="0" u="none" strike="noStrike" dirty="0">
                          <a:solidFill>
                            <a:schemeClr val="bg1"/>
                          </a:solidFill>
                          <a:latin typeface="+mn-lt"/>
                        </a:rPr>
                        <a:t>Graduates (PG)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Post </a:t>
                      </a:r>
                      <a:r>
                        <a:rPr lang="en-US" sz="1400" b="1" i="0" u="none" strike="noStrike" dirty="0">
                          <a:solidFill>
                            <a:schemeClr val="bg1"/>
                          </a:solidFill>
                          <a:latin typeface="+mn-lt"/>
                        </a:rPr>
                        <a:t>Graduates (PG) Pursuing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t"/>
                      <a:endParaRPr lang="en-US" sz="1400" b="1" i="0" u="none" strike="noStrike" dirty="0" smtClean="0">
                        <a:solidFill>
                          <a:schemeClr val="bg1"/>
                        </a:solidFill>
                        <a:latin typeface="+mn-lt"/>
                      </a:endParaRPr>
                    </a:p>
                    <a:p>
                      <a:pPr algn="ctr" fontAlgn="t"/>
                      <a:r>
                        <a:rPr lang="en-US" sz="1400" b="1" i="0" u="none" strike="noStrike" dirty="0" smtClean="0">
                          <a:solidFill>
                            <a:schemeClr val="bg1"/>
                          </a:solidFill>
                          <a:latin typeface="+mn-lt"/>
                        </a:rPr>
                        <a:t>Graduates </a:t>
                      </a:r>
                      <a:r>
                        <a:rPr lang="en-US" sz="1400" b="1" i="0" u="none" strike="noStrike" dirty="0">
                          <a:solidFill>
                            <a:schemeClr val="bg1"/>
                          </a:solidFill>
                          <a:latin typeface="+mn-lt"/>
                        </a:rPr>
                        <a:t>(BE)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467098">
                <a:tc>
                  <a:txBody>
                    <a:bodyPr/>
                    <a:lstStyle/>
                    <a:p>
                      <a:pPr algn="ctr" fontAlgn="t"/>
                      <a:r>
                        <a:rPr lang="en-US" sz="1400" b="1" i="0" u="none" strike="noStrike" dirty="0" smtClean="0">
                          <a:solidFill>
                            <a:schemeClr val="tx1"/>
                          </a:solidFill>
                          <a:latin typeface="+mn-lt"/>
                        </a:rPr>
                        <a:t>2010-2011 (Last NBA)</a:t>
                      </a:r>
                      <a:endParaRPr lang="en-US" sz="1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r>
                        <a:rPr lang="en-US" sz="1600" b="0" i="0" u="none" strike="noStrike" dirty="0" smtClean="0">
                          <a:solidFill>
                            <a:srgbClr val="000000"/>
                          </a:solidFill>
                          <a:latin typeface="+mn-lt"/>
                        </a:rPr>
                        <a:t>0</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4</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8</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8</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t"/>
                      <a:endParaRPr lang="en-US" sz="1600" b="0" i="0" u="none" strike="noStrike" dirty="0" smtClean="0">
                        <a:solidFill>
                          <a:srgbClr val="000000"/>
                        </a:solidFill>
                        <a:latin typeface="+mn-lt"/>
                      </a:endParaRPr>
                    </a:p>
                    <a:p>
                      <a:pPr algn="ctr" fontAlgn="t"/>
                      <a:r>
                        <a:rPr lang="en-US" sz="1600" b="0" i="0" u="none" strike="noStrike" dirty="0" smtClean="0">
                          <a:solidFill>
                            <a:srgbClr val="000000"/>
                          </a:solidFill>
                          <a:latin typeface="+mn-lt"/>
                        </a:rPr>
                        <a:t>8</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r>
              <a:tr h="429043">
                <a:tc>
                  <a:txBody>
                    <a:bodyPr/>
                    <a:lstStyle/>
                    <a:p>
                      <a:pPr algn="ctr" fontAlgn="t"/>
                      <a:r>
                        <a:rPr lang="en-US" sz="1400" b="1" i="0" u="none" strike="noStrike" dirty="0" smtClean="0">
                          <a:solidFill>
                            <a:schemeClr val="tx1"/>
                          </a:solidFill>
                          <a:latin typeface="+mn-lt"/>
                        </a:rPr>
                        <a:t>2015-2016</a:t>
                      </a:r>
                      <a:endParaRPr lang="en-US" sz="1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1600" b="0" i="0" u="none" strike="noStrike" dirty="0" smtClean="0">
                          <a:solidFill>
                            <a:srgbClr val="000000"/>
                          </a:solidFill>
                          <a:latin typeface="+mn-lt"/>
                        </a:rPr>
                        <a:t>4</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6</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17</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3</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smtClean="0">
                          <a:solidFill>
                            <a:srgbClr val="000000"/>
                          </a:solidFill>
                          <a:latin typeface="+mn-lt"/>
                        </a:rPr>
                        <a:t>0</a:t>
                      </a:r>
                      <a:endParaRPr lang="en-US" sz="1600" b="0"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35939645"/>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3070469248"/>
              </p:ext>
            </p:extLst>
          </p:nvPr>
        </p:nvGraphicFramePr>
        <p:xfrm>
          <a:off x="517293" y="1319052"/>
          <a:ext cx="11158538" cy="5045256"/>
        </p:xfrm>
        <a:graphic>
          <a:graphicData uri="http://schemas.openxmlformats.org/drawingml/2006/table">
            <a:tbl>
              <a:tblPr firstRow="1" bandRow="1">
                <a:tableStyleId>{93296810-A885-4BE3-A3E7-6D5BEEA58F35}</a:tableStyleId>
              </a:tblPr>
              <a:tblGrid>
                <a:gridCol w="663179"/>
                <a:gridCol w="2228565"/>
                <a:gridCol w="1741714"/>
                <a:gridCol w="3033878"/>
                <a:gridCol w="3491202"/>
              </a:tblGrid>
              <a:tr h="370840">
                <a:tc>
                  <a:txBody>
                    <a:bodyPr/>
                    <a:lstStyle/>
                    <a:p>
                      <a:r>
                        <a:rPr lang="en-US" sz="1600" dirty="0" smtClean="0"/>
                        <a:t>Sr. </a:t>
                      </a:r>
                      <a:endParaRPr lang="en-US" sz="1600" dirty="0"/>
                    </a:p>
                  </a:txBody>
                  <a:tcPr/>
                </a:tc>
                <a:tc>
                  <a:txBody>
                    <a:bodyPr/>
                    <a:lstStyle/>
                    <a:p>
                      <a:r>
                        <a:rPr lang="en-US" sz="1600" dirty="0" smtClean="0"/>
                        <a:t>Faculty Name</a:t>
                      </a:r>
                      <a:endParaRPr lang="en-US" sz="1600" dirty="0"/>
                    </a:p>
                  </a:txBody>
                  <a:tcPr/>
                </a:tc>
                <a:tc>
                  <a:txBody>
                    <a:bodyPr/>
                    <a:lstStyle/>
                    <a:p>
                      <a:r>
                        <a:rPr lang="en-US" sz="1600" dirty="0" smtClean="0"/>
                        <a:t>Academic</a:t>
                      </a:r>
                      <a:r>
                        <a:rPr lang="en-US" sz="1600" baseline="0" dirty="0" smtClean="0"/>
                        <a:t> Year</a:t>
                      </a:r>
                      <a:endParaRPr lang="en-US" sz="1600" dirty="0"/>
                    </a:p>
                  </a:txBody>
                  <a:tcPr/>
                </a:tc>
                <a:tc>
                  <a:txBody>
                    <a:bodyPr/>
                    <a:lstStyle/>
                    <a:p>
                      <a:r>
                        <a:rPr lang="en-US" sz="1600" dirty="0" smtClean="0"/>
                        <a:t>Grant Details</a:t>
                      </a:r>
                      <a:endParaRPr lang="en-US" sz="1600" dirty="0"/>
                    </a:p>
                  </a:txBody>
                  <a:tcPr/>
                </a:tc>
                <a:tc>
                  <a:txBody>
                    <a:bodyPr/>
                    <a:lstStyle/>
                    <a:p>
                      <a:r>
                        <a:rPr lang="en-US" sz="1600" dirty="0" smtClean="0"/>
                        <a:t>Utilization</a:t>
                      </a:r>
                      <a:endParaRPr lang="en-US" sz="1600" dirty="0"/>
                    </a:p>
                  </a:txBody>
                  <a:tcPr/>
                </a:tc>
              </a:tr>
              <a:tr h="370840">
                <a:tc>
                  <a:txBody>
                    <a:bodyPr/>
                    <a:lstStyle/>
                    <a:p>
                      <a:r>
                        <a:rPr lang="en-US" sz="1600" dirty="0" smtClean="0"/>
                        <a:t>1</a:t>
                      </a:r>
                      <a:endParaRPr lang="en-US" sz="1600" dirty="0"/>
                    </a:p>
                  </a:txBody>
                  <a:tcPr/>
                </a:tc>
                <a:tc>
                  <a:txBody>
                    <a:bodyPr/>
                    <a:lstStyle/>
                    <a:p>
                      <a:r>
                        <a:rPr lang="en-US" sz="1600" dirty="0" smtClean="0"/>
                        <a:t>Dr. Kamal Shah</a:t>
                      </a:r>
                      <a:endParaRPr lang="en-US" sz="1600" dirty="0"/>
                    </a:p>
                  </a:txBody>
                  <a:tcPr/>
                </a:tc>
                <a:tc>
                  <a:txBody>
                    <a:bodyPr/>
                    <a:lstStyle/>
                    <a:p>
                      <a:r>
                        <a:rPr lang="en-US" sz="1600" dirty="0" smtClean="0"/>
                        <a:t>2012-2013</a:t>
                      </a:r>
                      <a:endParaRPr lang="en-US" sz="1600" dirty="0"/>
                    </a:p>
                  </a:txBody>
                  <a:tcPr/>
                </a:tc>
                <a:tc>
                  <a:txBody>
                    <a:bodyPr/>
                    <a:lstStyle/>
                    <a:p>
                      <a:r>
                        <a:rPr lang="en-US" sz="1600" dirty="0" smtClean="0"/>
                        <a:t>AICTE MODROBS</a:t>
                      </a:r>
                      <a:r>
                        <a:rPr lang="en-US" sz="1600" baseline="0" dirty="0" smtClean="0"/>
                        <a:t> Grant of  INR 7.2 Lacs for Development of VCC Lab</a:t>
                      </a:r>
                      <a:endParaRPr lang="en-US" sz="1600" dirty="0"/>
                    </a:p>
                  </a:txBody>
                  <a:tcPr/>
                </a:tc>
                <a:tc>
                  <a:txBody>
                    <a:bodyPr/>
                    <a:lstStyle/>
                    <a:p>
                      <a:r>
                        <a:rPr lang="en-US" sz="1600" dirty="0" smtClean="0"/>
                        <a:t>Virtualization and</a:t>
                      </a:r>
                      <a:r>
                        <a:rPr lang="en-US" sz="1600" baseline="0" dirty="0" smtClean="0"/>
                        <a:t> Cloud Computing Lab C-301 was developed in AY 2013-2014</a:t>
                      </a:r>
                      <a:endParaRPr lang="en-US" sz="1600" dirty="0"/>
                    </a:p>
                  </a:txBody>
                  <a:tcPr/>
                </a:tc>
              </a:tr>
              <a:tr h="370840">
                <a:tc>
                  <a:txBody>
                    <a:bodyPr/>
                    <a:lstStyle/>
                    <a:p>
                      <a:r>
                        <a:rPr lang="en-US" sz="1600" dirty="0" smtClean="0"/>
                        <a:t>2</a:t>
                      </a:r>
                      <a:endParaRPr lang="en-US" sz="1600" dirty="0"/>
                    </a:p>
                  </a:txBody>
                  <a:tcPr/>
                </a:tc>
                <a:tc>
                  <a:txBody>
                    <a:bodyPr/>
                    <a:lstStyle/>
                    <a:p>
                      <a:r>
                        <a:rPr lang="en-US" sz="1600" dirty="0" smtClean="0"/>
                        <a:t>Dr. Vinayak A Bharadi</a:t>
                      </a:r>
                      <a:endParaRPr lang="en-US" sz="1600" dirty="0"/>
                    </a:p>
                  </a:txBody>
                  <a:tcPr/>
                </a:tc>
                <a:tc>
                  <a:txBody>
                    <a:bodyPr/>
                    <a:lstStyle/>
                    <a:p>
                      <a:r>
                        <a:rPr lang="en-US" sz="1600" dirty="0" smtClean="0"/>
                        <a:t>2014-2015</a:t>
                      </a:r>
                      <a:endParaRPr lang="en-US" sz="1600" dirty="0"/>
                    </a:p>
                  </a:txBody>
                  <a:tcPr/>
                </a:tc>
                <a:tc>
                  <a:txBody>
                    <a:bodyPr/>
                    <a:lstStyle/>
                    <a:p>
                      <a:r>
                        <a:rPr lang="en-US" sz="1600" dirty="0" smtClean="0"/>
                        <a:t>Microsoft Educator Grant in terms of Azure Subscription</a:t>
                      </a:r>
                      <a:r>
                        <a:rPr lang="en-US" sz="1600" baseline="0" dirty="0" smtClean="0"/>
                        <a:t> Worth </a:t>
                      </a:r>
                      <a:r>
                        <a:rPr lang="en-US" sz="1600" dirty="0" smtClean="0"/>
                        <a:t>INR 16 Lacs</a:t>
                      </a:r>
                      <a:endParaRPr lang="en-US" sz="1600" dirty="0"/>
                    </a:p>
                  </a:txBody>
                  <a:tcPr/>
                </a:tc>
                <a:tc>
                  <a:txBody>
                    <a:bodyPr/>
                    <a:lstStyle/>
                    <a:p>
                      <a:r>
                        <a:rPr lang="en-US" sz="1600" dirty="0" smtClean="0"/>
                        <a:t>Cloud Computing Subject of BE IT AY 204-2015</a:t>
                      </a:r>
                      <a:r>
                        <a:rPr lang="en-US" sz="1600" baseline="0" dirty="0" smtClean="0"/>
                        <a:t> Even Semester, AY 2015-2016 Odd Semester</a:t>
                      </a:r>
                      <a:endParaRPr lang="en-US" sz="1600" dirty="0"/>
                    </a:p>
                  </a:txBody>
                  <a:tcPr/>
                </a:tc>
              </a:tr>
              <a:tr h="370840">
                <a:tc>
                  <a:txBody>
                    <a:bodyPr/>
                    <a:lstStyle/>
                    <a:p>
                      <a:r>
                        <a:rPr lang="en-US" sz="1600" dirty="0" smtClean="0"/>
                        <a:t>3</a:t>
                      </a:r>
                      <a:endParaRPr lang="en-US" sz="1600" dirty="0"/>
                    </a:p>
                  </a:txBody>
                  <a:tcPr/>
                </a:tc>
                <a:tc>
                  <a:txBody>
                    <a:bodyPr/>
                    <a:lstStyle/>
                    <a:p>
                      <a:r>
                        <a:rPr lang="en-US" sz="1600" dirty="0" smtClean="0"/>
                        <a:t>Dr.</a:t>
                      </a:r>
                      <a:r>
                        <a:rPr lang="en-US" sz="1600" baseline="0" dirty="0" smtClean="0"/>
                        <a:t> </a:t>
                      </a:r>
                      <a:r>
                        <a:rPr lang="en-US" sz="1600" baseline="0" dirty="0" err="1" smtClean="0"/>
                        <a:t>Bijith</a:t>
                      </a:r>
                      <a:r>
                        <a:rPr lang="en-US" sz="1600" baseline="0" dirty="0" smtClean="0"/>
                        <a:t> M.</a:t>
                      </a:r>
                      <a:endParaRPr lang="en-US" sz="1600" dirty="0"/>
                    </a:p>
                  </a:txBody>
                  <a:tcPr/>
                </a:tc>
                <a:tc>
                  <a:txBody>
                    <a:bodyPr/>
                    <a:lstStyle/>
                    <a:p>
                      <a:r>
                        <a:rPr lang="en-US" sz="1600" dirty="0" smtClean="0"/>
                        <a:t>Nov 2012</a:t>
                      </a:r>
                      <a:endParaRPr lang="en-US" sz="1600" dirty="0"/>
                    </a:p>
                  </a:txBody>
                  <a:tcPr/>
                </a:tc>
                <a:tc>
                  <a:txBody>
                    <a:bodyPr/>
                    <a:lstStyle/>
                    <a:p>
                      <a:r>
                        <a:rPr lang="en-US" sz="1600" dirty="0" smtClean="0"/>
                        <a:t>Mumbai University Minor Research Grant of INR 12,000</a:t>
                      </a:r>
                      <a:endParaRPr lang="en-US" sz="1600" dirty="0"/>
                    </a:p>
                  </a:txBody>
                  <a:tcPr/>
                </a:tc>
                <a:tc>
                  <a:txBody>
                    <a:bodyPr/>
                    <a:lstStyle/>
                    <a:p>
                      <a:r>
                        <a:rPr lang="en-US" sz="1600" dirty="0" smtClean="0"/>
                        <a:t>Face Recognition Project</a:t>
                      </a:r>
                      <a:endParaRPr lang="en-US" sz="1600" dirty="0"/>
                    </a:p>
                  </a:txBody>
                  <a:tcPr/>
                </a:tc>
              </a:tr>
              <a:tr h="712016">
                <a:tc>
                  <a:txBody>
                    <a:bodyPr/>
                    <a:lstStyle/>
                    <a:p>
                      <a:r>
                        <a:rPr lang="en-US" sz="1600" dirty="0" smtClean="0"/>
                        <a:t>4</a:t>
                      </a:r>
                      <a:endParaRPr lang="en-US" sz="1600" dirty="0"/>
                    </a:p>
                  </a:txBody>
                  <a:tcPr/>
                </a:tc>
                <a:tc>
                  <a:txBody>
                    <a:bodyPr/>
                    <a:lstStyle/>
                    <a:p>
                      <a:r>
                        <a:rPr lang="en-US" sz="1600" dirty="0" smtClean="0"/>
                        <a:t>Mr. Rajesh Bansode</a:t>
                      </a:r>
                      <a:endParaRPr lang="en-US" sz="1600" dirty="0"/>
                    </a:p>
                  </a:txBody>
                  <a:tcPr/>
                </a:tc>
                <a:tc>
                  <a:txBody>
                    <a:bodyPr/>
                    <a:lstStyle/>
                    <a:p>
                      <a:r>
                        <a:rPr lang="en-US" sz="1600" dirty="0" smtClean="0"/>
                        <a:t>Nov 2012</a:t>
                      </a:r>
                      <a:endParaRPr lang="en-US" sz="1600" dirty="0"/>
                    </a:p>
                  </a:txBody>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Mumbai University Minor Research Grant of INR 15,000/</a:t>
                      </a:r>
                      <a:endParaRPr lang="en-US" sz="1600" dirty="0"/>
                    </a:p>
                  </a:txBody>
                  <a:tcPr/>
                </a:tc>
                <a:tc>
                  <a:txBody>
                    <a:bodyPr/>
                    <a:lstStyle/>
                    <a:p>
                      <a:r>
                        <a:rPr lang="en-US" sz="1600" dirty="0" smtClean="0"/>
                        <a:t>PAPR Reduction </a:t>
                      </a:r>
                      <a:r>
                        <a:rPr lang="en-US" sz="1600" baseline="0" dirty="0" smtClean="0"/>
                        <a:t>Project</a:t>
                      </a:r>
                      <a:endParaRPr lang="en-US" sz="1600" dirty="0"/>
                    </a:p>
                  </a:txBody>
                  <a:tcPr/>
                </a:tc>
              </a:tr>
              <a:tr h="370840">
                <a:tc>
                  <a:txBody>
                    <a:bodyPr/>
                    <a:lstStyle/>
                    <a:p>
                      <a:r>
                        <a:rPr lang="en-US" sz="1600" dirty="0" smtClean="0"/>
                        <a:t>5</a:t>
                      </a:r>
                      <a:endParaRPr lang="en-US" sz="1600" dirty="0"/>
                    </a:p>
                  </a:txBody>
                  <a:tcPr/>
                </a:tc>
                <a:tc>
                  <a:txBody>
                    <a:bodyPr/>
                    <a:lstStyle/>
                    <a:p>
                      <a:r>
                        <a:rPr lang="en-US" sz="1600" dirty="0" smtClean="0"/>
                        <a:t>Ms.  Hetal Amrutia</a:t>
                      </a:r>
                      <a:endParaRPr lang="en-US" sz="1600" dirty="0"/>
                    </a:p>
                  </a:txBody>
                  <a:tcPr/>
                </a:tc>
                <a:tc>
                  <a:txBody>
                    <a:bodyPr/>
                    <a:lstStyle/>
                    <a:p>
                      <a:r>
                        <a:rPr lang="en-US" sz="1600" dirty="0" smtClean="0"/>
                        <a:t>Dec</a:t>
                      </a:r>
                      <a:r>
                        <a:rPr lang="en-US" sz="1600" baseline="0" dirty="0" smtClean="0"/>
                        <a:t> 2013</a:t>
                      </a:r>
                      <a:endParaRPr lang="en-US" sz="1600" dirty="0"/>
                    </a:p>
                  </a:txBody>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Mumbai University Minor Research Grant of INR 25,000</a:t>
                      </a:r>
                    </a:p>
                  </a:txBody>
                  <a:tcPr/>
                </a:tc>
                <a:tc>
                  <a:txBody>
                    <a:bodyPr/>
                    <a:lstStyle/>
                    <a:p>
                      <a:r>
                        <a:rPr lang="en-US" sz="1600" dirty="0" smtClean="0"/>
                        <a:t>Attendance Monitoring System</a:t>
                      </a:r>
                      <a:endParaRPr lang="en-US" sz="1600" dirty="0"/>
                    </a:p>
                  </a:txBody>
                  <a:tcPr/>
                </a:tc>
              </a:tr>
              <a:tr h="370840">
                <a:tc>
                  <a:txBody>
                    <a:bodyPr/>
                    <a:lstStyle/>
                    <a:p>
                      <a:r>
                        <a:rPr lang="en-US" sz="1600" dirty="0" smtClean="0"/>
                        <a:t>6</a:t>
                      </a:r>
                      <a:endParaRPr lang="en-US" sz="1600" dirty="0"/>
                    </a:p>
                  </a:txBody>
                  <a:tcPr/>
                </a:tc>
                <a:tc>
                  <a:txBody>
                    <a:bodyPr/>
                    <a:lstStyle/>
                    <a:p>
                      <a:r>
                        <a:rPr lang="en-US" sz="1600" dirty="0" smtClean="0"/>
                        <a:t>Dr.</a:t>
                      </a:r>
                      <a:r>
                        <a:rPr lang="en-US" sz="1600" baseline="0" dirty="0" smtClean="0"/>
                        <a:t> Kamal Shah, </a:t>
                      </a:r>
                      <a:endParaRPr lang="en-US" sz="1600" dirty="0"/>
                    </a:p>
                  </a:txBody>
                  <a:tcPr/>
                </a:tc>
                <a:tc>
                  <a:txBody>
                    <a:bodyPr/>
                    <a:lstStyle/>
                    <a:p>
                      <a:r>
                        <a:rPr lang="en-US" sz="1600" dirty="0" smtClean="0"/>
                        <a:t>Dec 2015</a:t>
                      </a:r>
                      <a:endParaRPr lang="en-US" sz="1600" dirty="0"/>
                    </a:p>
                  </a:txBody>
                  <a:tcPr/>
                </a:tc>
                <a:tc>
                  <a:txBody>
                    <a:bodyPr/>
                    <a:lstStyle/>
                    <a:p>
                      <a:r>
                        <a:rPr lang="en-US" sz="1600" dirty="0" smtClean="0">
                          <a:solidFill>
                            <a:schemeClr val="tx1"/>
                          </a:solidFill>
                        </a:rPr>
                        <a:t>IEDC Grant of INR 01 Lac is Recommended</a:t>
                      </a:r>
                      <a:endParaRPr lang="en-US" sz="1600" dirty="0">
                        <a:solidFill>
                          <a:schemeClr val="tx1"/>
                        </a:solidFill>
                      </a:endParaRPr>
                    </a:p>
                  </a:txBody>
                  <a:tcPr/>
                </a:tc>
                <a:tc>
                  <a:txBody>
                    <a:bodyPr/>
                    <a:lstStyle/>
                    <a:p>
                      <a:r>
                        <a:rPr lang="en-US" sz="1600" dirty="0" smtClean="0">
                          <a:solidFill>
                            <a:schemeClr val="tx1"/>
                          </a:solidFill>
                        </a:rPr>
                        <a:t>Final</a:t>
                      </a:r>
                      <a:r>
                        <a:rPr lang="en-US" sz="1600" baseline="0" dirty="0" smtClean="0">
                          <a:solidFill>
                            <a:schemeClr val="tx1"/>
                          </a:solidFill>
                        </a:rPr>
                        <a:t> Year Project</a:t>
                      </a:r>
                      <a:endParaRPr lang="en-US" sz="1600" dirty="0">
                        <a:solidFill>
                          <a:schemeClr val="tx1"/>
                        </a:solidFill>
                      </a:endParaRPr>
                    </a:p>
                  </a:txBody>
                  <a:tcPr/>
                </a:tc>
              </a:tr>
              <a:tr h="370840">
                <a:tc>
                  <a:txBody>
                    <a:bodyPr/>
                    <a:lstStyle/>
                    <a:p>
                      <a:r>
                        <a:rPr lang="en-US" sz="1600" dirty="0" smtClean="0"/>
                        <a:t>7</a:t>
                      </a:r>
                      <a:endParaRPr lang="en-US" sz="1600" dirty="0"/>
                    </a:p>
                  </a:txBody>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baseline="0" dirty="0" smtClean="0"/>
                        <a:t>Mr. Anil Vasoya</a:t>
                      </a:r>
                      <a:endParaRPr lang="en-US" sz="1600" dirty="0" smtClean="0"/>
                    </a:p>
                  </a:txBody>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Dec 2015</a:t>
                      </a:r>
                    </a:p>
                  </a:txBody>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IEDC Grant of INR 01 Lac is Recommended</a:t>
                      </a:r>
                    </a:p>
                  </a:txBody>
                  <a:tcPr/>
                </a:tc>
                <a:tc>
                  <a:txBody>
                    <a:bodyPr/>
                    <a:lstStyle/>
                    <a:p>
                      <a:r>
                        <a:rPr lang="en-US" sz="1600" dirty="0" smtClean="0">
                          <a:solidFill>
                            <a:schemeClr val="tx1"/>
                          </a:solidFill>
                        </a:rPr>
                        <a:t>Final</a:t>
                      </a:r>
                      <a:r>
                        <a:rPr lang="en-US" sz="1600" baseline="0" dirty="0" smtClean="0">
                          <a:solidFill>
                            <a:schemeClr val="tx1"/>
                          </a:solidFill>
                        </a:rPr>
                        <a:t> Year Project</a:t>
                      </a:r>
                      <a:endParaRPr lang="en-US" sz="1600" dirty="0">
                        <a:solidFill>
                          <a:schemeClr val="tx1"/>
                        </a:solidFill>
                      </a:endParaRPr>
                    </a:p>
                  </a:txBody>
                  <a:tcPr/>
                </a:tc>
              </a:tr>
            </a:tbl>
          </a:graphicData>
        </a:graphic>
      </p:graphicFrame>
      <p:sp>
        <p:nvSpPr>
          <p:cNvPr id="3" name="Title 2"/>
          <p:cNvSpPr>
            <a:spLocks noGrp="1"/>
          </p:cNvSpPr>
          <p:nvPr>
            <p:ph type="title"/>
          </p:nvPr>
        </p:nvSpPr>
        <p:spPr/>
        <p:txBody>
          <a:bodyPr/>
          <a:lstStyle/>
          <a:p>
            <a:r>
              <a:rPr lang="en-US" dirty="0" smtClean="0"/>
              <a:t>Grants/Funding Received</a:t>
            </a:r>
            <a:endParaRPr lang="en-US" dirty="0"/>
          </a:p>
        </p:txBody>
      </p:sp>
    </p:spTree>
    <p:extLst>
      <p:ext uri="{BB962C8B-B14F-4D97-AF65-F5344CB8AC3E}">
        <p14:creationId xmlns:p14="http://schemas.microsoft.com/office/powerpoint/2010/main" val="1313041591"/>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700" y="365125"/>
            <a:ext cx="9436100" cy="765175"/>
          </a:xfrm>
        </p:spPr>
        <p:txBody>
          <a:bodyPr/>
          <a:lstStyle/>
          <a:p>
            <a:r>
              <a:rPr lang="en-US" dirty="0" smtClean="0"/>
              <a:t>Faculty Achievement </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00622689"/>
              </p:ext>
            </p:extLst>
          </p:nvPr>
        </p:nvGraphicFramePr>
        <p:xfrm>
          <a:off x="3358932" y="2613380"/>
          <a:ext cx="6795002" cy="3555410"/>
        </p:xfrm>
        <a:graphic>
          <a:graphicData uri="http://schemas.openxmlformats.org/drawingml/2006/table">
            <a:tbl>
              <a:tblPr firstRow="1" bandRow="1">
                <a:tableStyleId>{5C22544A-7EE6-4342-B048-85BDC9FD1C3A}</a:tableStyleId>
              </a:tblPr>
              <a:tblGrid>
                <a:gridCol w="3240013"/>
                <a:gridCol w="3554989"/>
              </a:tblGrid>
              <a:tr h="406443">
                <a:tc>
                  <a:txBody>
                    <a:bodyPr/>
                    <a:lstStyle/>
                    <a:p>
                      <a:pPr marL="0" marR="0" algn="ctr">
                        <a:lnSpc>
                          <a:spcPct val="107000"/>
                        </a:lnSpc>
                        <a:spcBef>
                          <a:spcPts val="0"/>
                        </a:spcBef>
                        <a:spcAft>
                          <a:spcPts val="0"/>
                        </a:spcAft>
                      </a:pPr>
                      <a:r>
                        <a:rPr lang="en-US" sz="2000" b="1" dirty="0" smtClean="0">
                          <a:latin typeface="+mj-lt"/>
                          <a:ea typeface="Calibri"/>
                          <a:cs typeface="Times New Roman"/>
                        </a:rPr>
                        <a:t>Faculty Name</a:t>
                      </a:r>
                      <a:endParaRPr lang="en-US" sz="2000" dirty="0">
                        <a:latin typeface="+mj-lt"/>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b="1" dirty="0" smtClean="0">
                          <a:latin typeface="+mj-lt"/>
                          <a:ea typeface="Calibri"/>
                          <a:cs typeface="Times New Roman"/>
                        </a:rPr>
                        <a:t>Partnership Level By Faculty </a:t>
                      </a:r>
                      <a:endParaRPr lang="en-US" sz="2000" dirty="0">
                        <a:latin typeface="+mj-lt"/>
                        <a:ea typeface="Calibri"/>
                        <a:cs typeface="Times New Roman"/>
                      </a:endParaRPr>
                    </a:p>
                  </a:txBody>
                  <a:tcPr marL="68580" marR="68580" marT="0" marB="0"/>
                </a:tc>
              </a:tr>
              <a:tr h="406443">
                <a:tc>
                  <a:txBody>
                    <a:bodyPr/>
                    <a:lstStyle/>
                    <a:p>
                      <a:pPr marL="0" marR="0">
                        <a:lnSpc>
                          <a:spcPct val="107000"/>
                        </a:lnSpc>
                        <a:spcBef>
                          <a:spcPts val="0"/>
                        </a:spcBef>
                        <a:spcAft>
                          <a:spcPts val="0"/>
                        </a:spcAft>
                      </a:pPr>
                      <a:r>
                        <a:rPr lang="en-US" sz="2000" dirty="0" err="1">
                          <a:latin typeface="+mj-lt"/>
                          <a:ea typeface="Calibri"/>
                          <a:cs typeface="Times New Roman"/>
                        </a:rPr>
                        <a:t>Aditya</a:t>
                      </a:r>
                      <a:r>
                        <a:rPr lang="en-US" sz="2000" dirty="0">
                          <a:latin typeface="+mj-lt"/>
                          <a:ea typeface="Calibri"/>
                          <a:cs typeface="Times New Roman"/>
                        </a:rPr>
                        <a:t> </a:t>
                      </a:r>
                      <a:r>
                        <a:rPr lang="en-US" sz="2000" dirty="0" smtClean="0">
                          <a:latin typeface="+mj-lt"/>
                          <a:ea typeface="Calibri"/>
                          <a:cs typeface="Times New Roman"/>
                        </a:rPr>
                        <a:t>Desai</a:t>
                      </a:r>
                      <a:endParaRPr lang="en-US" sz="2000" dirty="0">
                        <a:latin typeface="+mj-lt"/>
                        <a:ea typeface="Calibri"/>
                        <a:cs typeface="Times New Roman"/>
                      </a:endParaRPr>
                    </a:p>
                  </a:txBody>
                  <a:tcPr marL="68580" marR="68580" marT="0" marB="0"/>
                </a:tc>
                <a:tc>
                  <a:txBody>
                    <a:bodyPr/>
                    <a:lstStyle/>
                    <a:p>
                      <a:pPr marL="0" marR="0">
                        <a:lnSpc>
                          <a:spcPct val="107000"/>
                        </a:lnSpc>
                        <a:spcBef>
                          <a:spcPts val="0"/>
                        </a:spcBef>
                        <a:spcAft>
                          <a:spcPts val="0"/>
                        </a:spcAft>
                      </a:pPr>
                      <a:r>
                        <a:rPr lang="en-US" sz="2000" dirty="0" smtClean="0">
                          <a:latin typeface="+mj-lt"/>
                          <a:ea typeface="Calibri"/>
                          <a:cs typeface="Times New Roman"/>
                        </a:rPr>
                        <a:t>Silver </a:t>
                      </a:r>
                      <a:endParaRPr lang="en-US" sz="2000" dirty="0">
                        <a:latin typeface="+mj-lt"/>
                        <a:ea typeface="Calibri"/>
                        <a:cs typeface="Times New Roman"/>
                      </a:endParaRPr>
                    </a:p>
                  </a:txBody>
                  <a:tcPr marL="68580" marR="68580" marT="0" marB="0"/>
                </a:tc>
              </a:tr>
              <a:tr h="406443">
                <a:tc>
                  <a:txBody>
                    <a:bodyPr/>
                    <a:lstStyle/>
                    <a:p>
                      <a:pPr marL="0" marR="0" algn="l" rtl="0" eaLnBrk="1" latinLnBrk="0" hangingPunct="1">
                        <a:lnSpc>
                          <a:spcPct val="107000"/>
                        </a:lnSpc>
                        <a:spcBef>
                          <a:spcPts val="0"/>
                        </a:spcBef>
                        <a:spcAft>
                          <a:spcPts val="0"/>
                        </a:spcAft>
                      </a:pPr>
                      <a:r>
                        <a:rPr kumimoji="0" lang="en-US" sz="2000" kern="1200" dirty="0" err="1" smtClean="0">
                          <a:solidFill>
                            <a:schemeClr val="dk1"/>
                          </a:solidFill>
                          <a:latin typeface="+mj-lt"/>
                          <a:ea typeface="Calibri"/>
                          <a:cs typeface="Times New Roman"/>
                        </a:rPr>
                        <a:t>Vandana</a:t>
                      </a:r>
                      <a:r>
                        <a:rPr kumimoji="0" lang="en-US" sz="2000" kern="1200" dirty="0" smtClean="0">
                          <a:solidFill>
                            <a:schemeClr val="dk1"/>
                          </a:solidFill>
                          <a:latin typeface="+mj-lt"/>
                          <a:ea typeface="Calibri"/>
                          <a:cs typeface="Times New Roman"/>
                        </a:rPr>
                        <a:t> </a:t>
                      </a:r>
                      <a:r>
                        <a:rPr kumimoji="0" lang="en-US" sz="2000" kern="1200" dirty="0" err="1" smtClean="0">
                          <a:solidFill>
                            <a:schemeClr val="dk1"/>
                          </a:solidFill>
                          <a:latin typeface="+mj-lt"/>
                          <a:ea typeface="Calibri"/>
                          <a:cs typeface="Times New Roman"/>
                        </a:rPr>
                        <a:t>Munde</a:t>
                      </a:r>
                      <a:endParaRPr kumimoji="0" lang="en-US" sz="2000" kern="1200" dirty="0">
                        <a:solidFill>
                          <a:schemeClr val="dk1"/>
                        </a:solidFill>
                        <a:latin typeface="+mj-lt"/>
                        <a:ea typeface="Calibri"/>
                        <a:cs typeface="Times New Roman"/>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kumimoji="0" lang="en-US" sz="2000" kern="1200" dirty="0" smtClean="0">
                          <a:solidFill>
                            <a:schemeClr val="dk1"/>
                          </a:solidFill>
                          <a:latin typeface="+mj-lt"/>
                          <a:ea typeface="Calibri"/>
                          <a:cs typeface="Times New Roman"/>
                        </a:rPr>
                        <a:t>Silver </a:t>
                      </a:r>
                      <a:endParaRPr kumimoji="0" lang="en-US" sz="2000" kern="1200" dirty="0">
                        <a:solidFill>
                          <a:schemeClr val="dk1"/>
                        </a:solidFill>
                        <a:latin typeface="+mj-lt"/>
                        <a:ea typeface="Calibri"/>
                        <a:cs typeface="Times New Roman"/>
                      </a:endParaRPr>
                    </a:p>
                  </a:txBody>
                  <a:tcPr marL="68580" marR="68580" marT="0" marB="0"/>
                </a:tc>
              </a:tr>
              <a:tr h="406443">
                <a:tc>
                  <a:txBody>
                    <a:bodyPr/>
                    <a:lstStyle/>
                    <a:p>
                      <a:pPr marL="0" marR="0">
                        <a:lnSpc>
                          <a:spcPct val="107000"/>
                        </a:lnSpc>
                        <a:spcBef>
                          <a:spcPts val="0"/>
                        </a:spcBef>
                        <a:spcAft>
                          <a:spcPts val="0"/>
                        </a:spcAft>
                      </a:pPr>
                      <a:r>
                        <a:rPr lang="en-US" sz="2000" dirty="0" err="1" smtClean="0">
                          <a:latin typeface="+mj-lt"/>
                          <a:ea typeface="Calibri"/>
                          <a:cs typeface="Times New Roman"/>
                        </a:rPr>
                        <a:t>Pranjali</a:t>
                      </a:r>
                      <a:r>
                        <a:rPr lang="en-US" sz="2000" dirty="0" smtClean="0">
                          <a:latin typeface="+mj-lt"/>
                          <a:ea typeface="Calibri"/>
                          <a:cs typeface="Times New Roman"/>
                        </a:rPr>
                        <a:t> </a:t>
                      </a:r>
                      <a:r>
                        <a:rPr lang="en-US" sz="2000" dirty="0" err="1" smtClean="0">
                          <a:latin typeface="+mj-lt"/>
                          <a:ea typeface="Calibri"/>
                          <a:cs typeface="Times New Roman"/>
                        </a:rPr>
                        <a:t>Kasture</a:t>
                      </a:r>
                      <a:endParaRPr lang="en-US" sz="2000" dirty="0">
                        <a:latin typeface="+mj-lt"/>
                        <a:ea typeface="Calibri"/>
                        <a:cs typeface="Times New Roman"/>
                      </a:endParaRPr>
                    </a:p>
                  </a:txBody>
                  <a:tcPr marL="68580" marR="68580" marT="0" marB="0"/>
                </a:tc>
                <a:tc>
                  <a:txBody>
                    <a:bodyPr/>
                    <a:lstStyle/>
                    <a:p>
                      <a:pPr marL="0" marR="0">
                        <a:lnSpc>
                          <a:spcPct val="107000"/>
                        </a:lnSpc>
                        <a:spcBef>
                          <a:spcPts val="0"/>
                        </a:spcBef>
                        <a:spcAft>
                          <a:spcPts val="0"/>
                        </a:spcAft>
                      </a:pPr>
                      <a:r>
                        <a:rPr lang="en-US" sz="2000" dirty="0" smtClean="0">
                          <a:latin typeface="+mj-lt"/>
                          <a:ea typeface="Calibri"/>
                          <a:cs typeface="Times New Roman"/>
                        </a:rPr>
                        <a:t>Bronze</a:t>
                      </a:r>
                      <a:endParaRPr lang="en-US" sz="2000" dirty="0">
                        <a:latin typeface="+mj-lt"/>
                        <a:ea typeface="Calibri"/>
                        <a:cs typeface="Times New Roman"/>
                      </a:endParaRPr>
                    </a:p>
                  </a:txBody>
                  <a:tcPr marL="68580" marR="68580" marT="0" marB="0"/>
                </a:tc>
              </a:tr>
              <a:tr h="459845">
                <a:tc>
                  <a:txBody>
                    <a:bodyPr/>
                    <a:lstStyle/>
                    <a:p>
                      <a:pPr marL="0" marR="0">
                        <a:lnSpc>
                          <a:spcPct val="107000"/>
                        </a:lnSpc>
                        <a:spcBef>
                          <a:spcPts val="0"/>
                        </a:spcBef>
                        <a:spcAft>
                          <a:spcPts val="0"/>
                        </a:spcAft>
                      </a:pPr>
                      <a:r>
                        <a:rPr lang="en-US" sz="2000" dirty="0" err="1" smtClean="0">
                          <a:latin typeface="+mj-lt"/>
                          <a:ea typeface="Calibri"/>
                          <a:cs typeface="Times New Roman"/>
                        </a:rPr>
                        <a:t>Namdeo</a:t>
                      </a:r>
                      <a:r>
                        <a:rPr lang="en-US" sz="2000" dirty="0" smtClean="0">
                          <a:latin typeface="+mj-lt"/>
                          <a:ea typeface="Calibri"/>
                          <a:cs typeface="Times New Roman"/>
                        </a:rPr>
                        <a:t> </a:t>
                      </a:r>
                      <a:r>
                        <a:rPr lang="en-US" sz="2000" dirty="0" err="1" smtClean="0">
                          <a:latin typeface="+mj-lt"/>
                          <a:ea typeface="Calibri"/>
                          <a:cs typeface="Times New Roman"/>
                        </a:rPr>
                        <a:t>Badhe</a:t>
                      </a:r>
                      <a:r>
                        <a:rPr lang="en-US" sz="2000" dirty="0" smtClean="0">
                          <a:latin typeface="+mj-lt"/>
                          <a:ea typeface="Calibri"/>
                          <a:cs typeface="Times New Roman"/>
                        </a:rPr>
                        <a:t> </a:t>
                      </a:r>
                      <a:endParaRPr lang="en-US" sz="2000" dirty="0">
                        <a:latin typeface="+mj-lt"/>
                        <a:ea typeface="Calibri"/>
                        <a:cs typeface="Times New Roman"/>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dirty="0" smtClean="0">
                          <a:latin typeface="+mj-lt"/>
                          <a:ea typeface="Calibri"/>
                          <a:cs typeface="Times New Roman"/>
                        </a:rPr>
                        <a:t>Silver </a:t>
                      </a:r>
                      <a:endParaRPr lang="en-US" sz="2000" dirty="0">
                        <a:latin typeface="+mj-lt"/>
                        <a:ea typeface="Calibri"/>
                        <a:cs typeface="Times New Roman"/>
                      </a:endParaRPr>
                    </a:p>
                  </a:txBody>
                  <a:tcPr marL="68580" marR="68580" marT="0" marB="0"/>
                </a:tc>
              </a:tr>
              <a:tr h="489931">
                <a:tc>
                  <a:txBody>
                    <a:bodyPr/>
                    <a:lstStyle/>
                    <a:p>
                      <a:pPr marL="0" marR="0">
                        <a:lnSpc>
                          <a:spcPct val="107000"/>
                        </a:lnSpc>
                        <a:spcBef>
                          <a:spcPts val="0"/>
                        </a:spcBef>
                        <a:spcAft>
                          <a:spcPts val="0"/>
                        </a:spcAft>
                      </a:pPr>
                      <a:r>
                        <a:rPr lang="en-US" sz="2000" dirty="0" smtClean="0">
                          <a:latin typeface="+mj-lt"/>
                          <a:ea typeface="Calibri"/>
                          <a:cs typeface="Times New Roman"/>
                        </a:rPr>
                        <a:t>Sangeeta </a:t>
                      </a:r>
                      <a:r>
                        <a:rPr lang="en-US" sz="2000" dirty="0" err="1" smtClean="0">
                          <a:latin typeface="+mj-lt"/>
                          <a:ea typeface="Calibri"/>
                          <a:cs typeface="Times New Roman"/>
                        </a:rPr>
                        <a:t>Vhatkar</a:t>
                      </a:r>
                      <a:endParaRPr lang="en-US" sz="2000" dirty="0">
                        <a:latin typeface="+mj-lt"/>
                        <a:ea typeface="Calibri"/>
                        <a:cs typeface="Times New Roman"/>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dirty="0" smtClean="0">
                          <a:latin typeface="+mj-lt"/>
                          <a:ea typeface="Calibri"/>
                          <a:cs typeface="Times New Roman"/>
                        </a:rPr>
                        <a:t>Silver </a:t>
                      </a:r>
                      <a:endParaRPr lang="en-US" sz="2000" dirty="0">
                        <a:latin typeface="+mj-lt"/>
                        <a:ea typeface="Calibri"/>
                        <a:cs typeface="Times New Roman"/>
                      </a:endParaRPr>
                    </a:p>
                  </a:txBody>
                  <a:tcPr marL="68580" marR="68580" marT="0" marB="0"/>
                </a:tc>
              </a:tr>
              <a:tr h="489931">
                <a:tc>
                  <a:txBody>
                    <a:bodyPr/>
                    <a:lstStyle/>
                    <a:p>
                      <a:pPr marL="0" marR="0">
                        <a:lnSpc>
                          <a:spcPct val="107000"/>
                        </a:lnSpc>
                        <a:spcBef>
                          <a:spcPts val="0"/>
                        </a:spcBef>
                        <a:spcAft>
                          <a:spcPts val="0"/>
                        </a:spcAft>
                      </a:pPr>
                      <a:r>
                        <a:rPr lang="en-US" sz="2000" dirty="0" err="1" smtClean="0">
                          <a:latin typeface="+mj-lt"/>
                          <a:ea typeface="Calibri"/>
                          <a:cs typeface="Times New Roman"/>
                        </a:rPr>
                        <a:t>Bhushan</a:t>
                      </a:r>
                      <a:r>
                        <a:rPr lang="en-US" sz="2000" baseline="0" dirty="0" smtClean="0">
                          <a:latin typeface="+mj-lt"/>
                          <a:ea typeface="Calibri"/>
                          <a:cs typeface="Times New Roman"/>
                        </a:rPr>
                        <a:t> </a:t>
                      </a:r>
                      <a:r>
                        <a:rPr lang="en-US" sz="2000" baseline="0" dirty="0" err="1" smtClean="0">
                          <a:latin typeface="+mj-lt"/>
                          <a:ea typeface="Calibri"/>
                          <a:cs typeface="Times New Roman"/>
                        </a:rPr>
                        <a:t>Nemade</a:t>
                      </a:r>
                      <a:r>
                        <a:rPr lang="en-US" sz="2000" baseline="0" dirty="0" smtClean="0">
                          <a:latin typeface="+mj-lt"/>
                          <a:ea typeface="Calibri"/>
                          <a:cs typeface="Times New Roman"/>
                        </a:rPr>
                        <a:t> </a:t>
                      </a:r>
                      <a:endParaRPr lang="en-US" sz="2000" dirty="0">
                        <a:latin typeface="+mj-lt"/>
                        <a:ea typeface="Calibri"/>
                        <a:cs typeface="Times New Roman"/>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dirty="0" smtClean="0">
                          <a:latin typeface="+mj-lt"/>
                          <a:ea typeface="Calibri"/>
                          <a:cs typeface="Times New Roman"/>
                        </a:rPr>
                        <a:t>Silver </a:t>
                      </a:r>
                      <a:endParaRPr lang="en-US" sz="2000" dirty="0">
                        <a:latin typeface="+mj-lt"/>
                        <a:ea typeface="Calibri"/>
                        <a:cs typeface="Times New Roman"/>
                      </a:endParaRPr>
                    </a:p>
                  </a:txBody>
                  <a:tcPr marL="68580" marR="68580" marT="0" marB="0"/>
                </a:tc>
              </a:tr>
              <a:tr h="489931">
                <a:tc>
                  <a:txBody>
                    <a:bodyPr/>
                    <a:lstStyle/>
                    <a:p>
                      <a:pPr marL="0" marR="0">
                        <a:lnSpc>
                          <a:spcPct val="107000"/>
                        </a:lnSpc>
                        <a:spcBef>
                          <a:spcPts val="0"/>
                        </a:spcBef>
                        <a:spcAft>
                          <a:spcPts val="0"/>
                        </a:spcAft>
                      </a:pPr>
                      <a:r>
                        <a:rPr lang="en-US" sz="2000" dirty="0" smtClean="0">
                          <a:latin typeface="+mj-lt"/>
                          <a:ea typeface="Calibri"/>
                          <a:cs typeface="Times New Roman"/>
                        </a:rPr>
                        <a:t>Mary </a:t>
                      </a:r>
                      <a:r>
                        <a:rPr lang="en-US" sz="2000" dirty="0" err="1" smtClean="0">
                          <a:latin typeface="+mj-lt"/>
                          <a:ea typeface="Calibri"/>
                          <a:cs typeface="Times New Roman"/>
                        </a:rPr>
                        <a:t>Margrat</a:t>
                      </a:r>
                      <a:endParaRPr lang="en-US" sz="2000" dirty="0">
                        <a:latin typeface="+mj-lt"/>
                        <a:ea typeface="Calibri"/>
                        <a:cs typeface="Times New Roman"/>
                      </a:endParaRPr>
                    </a:p>
                  </a:txBody>
                  <a:tcPr marL="68580" marR="68580" marT="0" marB="0"/>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dirty="0" smtClean="0">
                          <a:latin typeface="+mj-lt"/>
                          <a:ea typeface="Calibri"/>
                          <a:cs typeface="Times New Roman"/>
                        </a:rPr>
                        <a:t>Bronze</a:t>
                      </a:r>
                      <a:endParaRPr lang="en-US" sz="2000" dirty="0">
                        <a:latin typeface="+mj-lt"/>
                        <a:ea typeface="Calibri"/>
                        <a:cs typeface="Times New Roman"/>
                      </a:endParaRPr>
                    </a:p>
                  </a:txBody>
                  <a:tcPr marL="68580" marR="68580" marT="0" marB="0"/>
                </a:tc>
              </a:tr>
            </a:tbl>
          </a:graphicData>
        </a:graphic>
      </p:graphicFrame>
      <p:sp>
        <p:nvSpPr>
          <p:cNvPr id="5" name="Rectangle 4"/>
          <p:cNvSpPr/>
          <p:nvPr/>
        </p:nvSpPr>
        <p:spPr>
          <a:xfrm>
            <a:off x="919171" y="1925869"/>
            <a:ext cx="10039982" cy="487506"/>
          </a:xfrm>
          <a:prstGeom prst="rect">
            <a:avLst/>
          </a:prstGeom>
        </p:spPr>
        <p:txBody>
          <a:bodyPr wrap="square">
            <a:spAutoFit/>
          </a:bodyPr>
          <a:lstStyle/>
          <a:p>
            <a:pPr>
              <a:lnSpc>
                <a:spcPct val="107000"/>
              </a:lnSpc>
            </a:pPr>
            <a:r>
              <a:rPr lang="en-US" sz="2400" b="1" dirty="0" smtClean="0">
                <a:ea typeface="Calibri"/>
                <a:cs typeface="Times New Roman"/>
              </a:rPr>
              <a:t>         Infosys Campus connect Partnership Certification(June -2015</a:t>
            </a:r>
            <a:r>
              <a:rPr lang="en-US" sz="2400" dirty="0" smtClean="0">
                <a:ea typeface="Calibri"/>
                <a:cs typeface="Times New Roman"/>
              </a:rPr>
              <a:t>)</a:t>
            </a:r>
            <a:endParaRPr lang="en-US" sz="2400" dirty="0">
              <a:ea typeface="Calibri"/>
              <a:cs typeface="Times New Roman"/>
            </a:endParaRPr>
          </a:p>
        </p:txBody>
      </p:sp>
      <p:pic>
        <p:nvPicPr>
          <p:cNvPr id="6" name="Picture 5" descr="400px-Infosys_logo.svg.png"/>
          <p:cNvPicPr>
            <a:picLocks noChangeAspect="1"/>
          </p:cNvPicPr>
          <p:nvPr/>
        </p:nvPicPr>
        <p:blipFill>
          <a:blip r:embed="rId3" cstate="print"/>
          <a:stretch>
            <a:fillRect/>
          </a:stretch>
        </p:blipFill>
        <p:spPr>
          <a:xfrm>
            <a:off x="5421813" y="1130301"/>
            <a:ext cx="1988921" cy="795568"/>
          </a:xfrm>
          <a:prstGeom prst="rect">
            <a:avLst/>
          </a:prstGeom>
        </p:spPr>
      </p:pic>
    </p:spTree>
    <p:extLst>
      <p:ext uri="{BB962C8B-B14F-4D97-AF65-F5344CB8AC3E}">
        <p14:creationId xmlns:p14="http://schemas.microsoft.com/office/powerpoint/2010/main" val="2965504979"/>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Conference</a:t>
            </a:r>
            <a:endParaRPr lang="en-US" dirty="0"/>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3979099551"/>
              </p:ext>
            </p:extLst>
          </p:nvPr>
        </p:nvGraphicFramePr>
        <p:xfrm>
          <a:off x="341231" y="1469430"/>
          <a:ext cx="11151917" cy="4457220"/>
        </p:xfrm>
        <a:graphic>
          <a:graphicData uri="http://schemas.openxmlformats.org/drawingml/2006/table">
            <a:tbl>
              <a:tblPr firstRow="1" firstCol="1" bandRow="1">
                <a:tableStyleId>{5C22544A-7EE6-4342-B048-85BDC9FD1C3A}</a:tableStyleId>
              </a:tblPr>
              <a:tblGrid>
                <a:gridCol w="1912734"/>
                <a:gridCol w="2204282"/>
                <a:gridCol w="1778710"/>
                <a:gridCol w="1838667"/>
                <a:gridCol w="1858301"/>
                <a:gridCol w="1559223"/>
              </a:tblGrid>
              <a:tr h="748290">
                <a:tc>
                  <a:txBody>
                    <a:bodyPr/>
                    <a:lstStyle/>
                    <a:p>
                      <a:pPr marL="0" marR="0">
                        <a:lnSpc>
                          <a:spcPct val="115000"/>
                        </a:lnSpc>
                        <a:spcBef>
                          <a:spcPts val="0"/>
                        </a:spcBef>
                        <a:spcAft>
                          <a:spcPts val="0"/>
                        </a:spcAft>
                      </a:pPr>
                      <a:r>
                        <a:rPr lang="en-GB" sz="1800" dirty="0">
                          <a:effectLst/>
                        </a:rPr>
                        <a:t>Conference</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800" dirty="0" smtClean="0">
                          <a:solidFill>
                            <a:schemeClr val="bg1"/>
                          </a:solidFill>
                          <a:effectLst/>
                          <a:latin typeface="Arial" panose="020B0604020202020204" pitchFamily="34" charset="0"/>
                          <a:ea typeface="Arial" panose="020B0604020202020204" pitchFamily="34" charset="0"/>
                        </a:rPr>
                        <a:t>International Affiliation</a:t>
                      </a:r>
                      <a:endParaRPr lang="en-US" sz="1800" dirty="0">
                        <a:solidFill>
                          <a:schemeClr val="bg1"/>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GB" sz="1800" dirty="0">
                          <a:effectLst/>
                        </a:rPr>
                        <a:t>Submissions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GB" sz="1800">
                          <a:effectLst/>
                        </a:rPr>
                        <a:t>Selections</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GB" sz="1800">
                          <a:effectLst/>
                        </a:rPr>
                        <a:t>Acceptance Rate</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GB" sz="1800">
                          <a:effectLst/>
                        </a:rPr>
                        <a:t>Participants</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r>
              <a:tr h="381975">
                <a:tc>
                  <a:txBody>
                    <a:bodyPr/>
                    <a:lstStyle/>
                    <a:p>
                      <a:pPr marL="0" marR="0">
                        <a:lnSpc>
                          <a:spcPct val="115000"/>
                        </a:lnSpc>
                        <a:spcBef>
                          <a:spcPts val="0"/>
                        </a:spcBef>
                        <a:spcAft>
                          <a:spcPts val="0"/>
                        </a:spcAft>
                      </a:pPr>
                      <a:r>
                        <a:rPr lang="en-GB" sz="1800">
                          <a:effectLst/>
                        </a:rPr>
                        <a:t>ICWET 2010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ACM USA</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622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284</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45.66</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750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r>
              <a:tr h="381975">
                <a:tc>
                  <a:txBody>
                    <a:bodyPr/>
                    <a:lstStyle/>
                    <a:p>
                      <a:pPr marL="0" marR="0">
                        <a:lnSpc>
                          <a:spcPct val="115000"/>
                        </a:lnSpc>
                        <a:spcBef>
                          <a:spcPts val="0"/>
                        </a:spcBef>
                        <a:spcAft>
                          <a:spcPts val="0"/>
                        </a:spcAft>
                      </a:pPr>
                      <a:r>
                        <a:rPr lang="en-GB" sz="1800">
                          <a:effectLst/>
                        </a:rPr>
                        <a:t>ICWET 2011</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ACM, IJAIS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587</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222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37.82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700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r>
              <a:tr h="381975">
                <a:tc>
                  <a:txBody>
                    <a:bodyPr/>
                    <a:lstStyle/>
                    <a:p>
                      <a:pPr marL="0" marR="0">
                        <a:lnSpc>
                          <a:spcPct val="115000"/>
                        </a:lnSpc>
                        <a:spcBef>
                          <a:spcPts val="0"/>
                        </a:spcBef>
                        <a:spcAft>
                          <a:spcPts val="0"/>
                        </a:spcAft>
                      </a:pPr>
                      <a:r>
                        <a:rPr lang="en-GB" sz="1800">
                          <a:effectLst/>
                        </a:rPr>
                        <a:t>ICWET 2012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IJCA</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580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115</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19.83</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357</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r>
              <a:tr h="381975">
                <a:tc>
                  <a:txBody>
                    <a:bodyPr/>
                    <a:lstStyle/>
                    <a:p>
                      <a:pPr marL="0" marR="0">
                        <a:lnSpc>
                          <a:spcPct val="115000"/>
                        </a:lnSpc>
                        <a:spcBef>
                          <a:spcPts val="0"/>
                        </a:spcBef>
                        <a:spcAft>
                          <a:spcPts val="0"/>
                        </a:spcAft>
                      </a:pPr>
                      <a:r>
                        <a:rPr lang="en-GB" sz="1800">
                          <a:effectLst/>
                        </a:rPr>
                        <a:t>ICWET 2013</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IJCA, IJAIS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527</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92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17.46</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324</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r>
              <a:tr h="727010">
                <a:tc>
                  <a:txBody>
                    <a:bodyPr/>
                    <a:lstStyle/>
                    <a:p>
                      <a:pPr marL="0" marR="0">
                        <a:lnSpc>
                          <a:spcPct val="115000"/>
                        </a:lnSpc>
                        <a:spcBef>
                          <a:spcPts val="0"/>
                        </a:spcBef>
                        <a:spcAft>
                          <a:spcPts val="0"/>
                        </a:spcAft>
                      </a:pPr>
                      <a:r>
                        <a:rPr lang="en-GB" sz="1800">
                          <a:effectLst/>
                        </a:rPr>
                        <a:t>ICWET, ICWAC 2014</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IJCA, IJAIS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450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55</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12.22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152</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r>
              <a:tr h="727010">
                <a:tc>
                  <a:txBody>
                    <a:bodyPr/>
                    <a:lstStyle/>
                    <a:p>
                      <a:pPr marL="0" marR="0">
                        <a:lnSpc>
                          <a:spcPct val="115000"/>
                        </a:lnSpc>
                        <a:spcBef>
                          <a:spcPts val="0"/>
                        </a:spcBef>
                        <a:spcAft>
                          <a:spcPts val="0"/>
                        </a:spcAft>
                      </a:pPr>
                      <a:r>
                        <a:rPr lang="en-GB" sz="1800" dirty="0">
                          <a:effectLst/>
                        </a:rPr>
                        <a:t>ICWET, ICWAC 2015</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IJCA, IJAIS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310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50</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a:effectLst/>
                        </a:rPr>
                        <a:t>16.13</a:t>
                      </a:r>
                      <a:endParaRPr lang="en-US" sz="18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GB" sz="1800" dirty="0">
                          <a:effectLst/>
                        </a:rPr>
                        <a:t>155</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r>
              <a:tr h="727010">
                <a:tc>
                  <a:txBody>
                    <a:bodyPr/>
                    <a:lstStyle/>
                    <a:p>
                      <a:pPr marL="0" marR="0">
                        <a:lnSpc>
                          <a:spcPct val="115000"/>
                        </a:lnSpc>
                        <a:spcBef>
                          <a:spcPts val="0"/>
                        </a:spcBef>
                        <a:spcAft>
                          <a:spcPts val="0"/>
                        </a:spcAft>
                      </a:pPr>
                      <a:r>
                        <a:rPr lang="en-US" sz="1800" dirty="0" smtClean="0">
                          <a:solidFill>
                            <a:schemeClr val="bg1"/>
                          </a:solidFill>
                          <a:effectLst/>
                          <a:latin typeface="Arial" panose="020B0604020202020204" pitchFamily="34" charset="0"/>
                          <a:ea typeface="Arial" panose="020B0604020202020204" pitchFamily="34" charset="0"/>
                        </a:rPr>
                        <a:t>ICCCV</a:t>
                      </a:r>
                      <a:r>
                        <a:rPr lang="en-US" sz="1800" baseline="0" dirty="0" smtClean="0">
                          <a:solidFill>
                            <a:schemeClr val="bg1"/>
                          </a:solidFill>
                          <a:effectLst/>
                          <a:latin typeface="Arial" panose="020B0604020202020204" pitchFamily="34" charset="0"/>
                          <a:ea typeface="Arial" panose="020B0604020202020204" pitchFamily="34" charset="0"/>
                        </a:rPr>
                        <a:t> 2016</a:t>
                      </a:r>
                      <a:endParaRPr lang="en-US" sz="1800" dirty="0">
                        <a:solidFill>
                          <a:schemeClr val="bg1"/>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Elsevier, IJCA, IJAIS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333</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128</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38.43</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800" dirty="0" smtClean="0">
                          <a:solidFill>
                            <a:srgbClr val="000000"/>
                          </a:solidFill>
                          <a:effectLst/>
                          <a:latin typeface="Arial" panose="020B0604020202020204" pitchFamily="34" charset="0"/>
                          <a:ea typeface="Arial" panose="020B0604020202020204" pitchFamily="34" charset="0"/>
                        </a:rPr>
                        <a:t>500+</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r>
            </a:tbl>
          </a:graphicData>
        </a:graphic>
      </p:graphicFrame>
    </p:spTree>
    <p:extLst>
      <p:ext uri="{BB962C8B-B14F-4D97-AF65-F5344CB8AC3E}">
        <p14:creationId xmlns:p14="http://schemas.microsoft.com/office/powerpoint/2010/main" val="183082674"/>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Mentoring and Department Level</a:t>
            </a:r>
            <a:endParaRPr lang="en-US" dirty="0"/>
          </a:p>
        </p:txBody>
      </p:sp>
      <p:sp>
        <p:nvSpPr>
          <p:cNvPr id="2" name="Subtitle 1"/>
          <p:cNvSpPr>
            <a:spLocks noGrp="1"/>
          </p:cNvSpPr>
          <p:nvPr>
            <p:ph type="subTitle" idx="1"/>
          </p:nvPr>
        </p:nvSpPr>
        <p:spPr/>
        <p:txBody>
          <a:bodyPr/>
          <a:lstStyle/>
          <a:p>
            <a:endParaRPr lang="en-US"/>
          </a:p>
        </p:txBody>
      </p:sp>
      <p:sp>
        <p:nvSpPr>
          <p:cNvPr id="12" name="Text Placeholder 11"/>
          <p:cNvSpPr>
            <a:spLocks noGrp="1"/>
          </p:cNvSpPr>
          <p:nvPr>
            <p:ph type="body" sz="quarter" idx="10"/>
          </p:nvPr>
        </p:nvSpPr>
        <p:spPr/>
        <p:txBody>
          <a:bodyPr/>
          <a:lstStyle/>
          <a:p>
            <a:r>
              <a:rPr lang="en-US" dirty="0" smtClean="0"/>
              <a:t>TG Effectiveness</a:t>
            </a:r>
            <a:endParaRPr lang="en-US" dirty="0"/>
          </a:p>
        </p:txBody>
      </p:sp>
    </p:spTree>
    <p:extLst>
      <p:ext uri="{BB962C8B-B14F-4D97-AF65-F5344CB8AC3E}">
        <p14:creationId xmlns:p14="http://schemas.microsoft.com/office/powerpoint/2010/main" val="3253101574"/>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2140" y="339804"/>
            <a:ext cx="9218774" cy="1107996"/>
          </a:xfrm>
        </p:spPr>
        <p:txBody>
          <a:bodyPr/>
          <a:lstStyle/>
          <a:p>
            <a:pPr eaLnBrk="1" hangingPunct="1"/>
            <a:r>
              <a:rPr lang="en-GB" altLang="en-US" sz="4000" b="1" dirty="0" smtClean="0"/>
              <a:t>Mentoring system to help at individual levels</a:t>
            </a:r>
            <a:r>
              <a:rPr lang="en-US" altLang="en-US" sz="4000" b="1" dirty="0" smtClean="0"/>
              <a:t/>
            </a:r>
            <a:br>
              <a:rPr lang="en-US" altLang="en-US" sz="4000" b="1" dirty="0" smtClean="0"/>
            </a:br>
            <a:endParaRPr lang="en-US" altLang="en-US" sz="4000" b="1" dirty="0" smtClean="0"/>
          </a:p>
        </p:txBody>
      </p:sp>
      <p:sp>
        <p:nvSpPr>
          <p:cNvPr id="3" name="Content Placeholder 2"/>
          <p:cNvSpPr>
            <a:spLocks noGrp="1"/>
          </p:cNvSpPr>
          <p:nvPr>
            <p:ph idx="4294967295"/>
          </p:nvPr>
        </p:nvSpPr>
        <p:spPr>
          <a:xfrm>
            <a:off x="685800" y="1336598"/>
            <a:ext cx="10668000" cy="4351623"/>
          </a:xfrm>
          <a:prstGeom prst="rect">
            <a:avLst/>
          </a:prstGeom>
        </p:spPr>
        <p:txBody>
          <a:bodyPr/>
          <a:lstStyle/>
          <a:p>
            <a:pPr eaLnBrk="1" hangingPunct="1">
              <a:defRPr/>
            </a:pPr>
            <a:r>
              <a:rPr lang="en-GB" sz="2800" dirty="0" smtClean="0"/>
              <a:t>A </a:t>
            </a:r>
            <a:r>
              <a:rPr lang="en-GB" sz="2800" dirty="0"/>
              <a:t>Teacher Guardian book is maintained for each student where details like</a:t>
            </a:r>
            <a:endParaRPr lang="en-US" sz="2800" dirty="0"/>
          </a:p>
          <a:p>
            <a:pPr lvl="1">
              <a:defRPr/>
            </a:pPr>
            <a:r>
              <a:rPr lang="en-GB" sz="2000" dirty="0"/>
              <a:t>Students details</a:t>
            </a:r>
            <a:endParaRPr lang="en-US" sz="2000" dirty="0"/>
          </a:p>
          <a:p>
            <a:pPr lvl="1">
              <a:defRPr/>
            </a:pPr>
            <a:r>
              <a:rPr lang="en-GB" sz="2000" dirty="0"/>
              <a:t>Academic Record metric level onward</a:t>
            </a:r>
            <a:endParaRPr lang="en-US" sz="2000" dirty="0"/>
          </a:p>
          <a:p>
            <a:pPr lvl="1">
              <a:defRPr/>
            </a:pPr>
            <a:r>
              <a:rPr lang="en-GB" sz="2000" dirty="0"/>
              <a:t>Academic Performance</a:t>
            </a:r>
            <a:endParaRPr lang="en-US" sz="2000" dirty="0"/>
          </a:p>
          <a:p>
            <a:pPr lvl="1">
              <a:defRPr/>
            </a:pPr>
            <a:r>
              <a:rPr lang="en-GB" sz="2000" dirty="0"/>
              <a:t>Event participation</a:t>
            </a:r>
            <a:endParaRPr lang="en-US" sz="2000" dirty="0"/>
          </a:p>
          <a:p>
            <a:pPr lvl="1">
              <a:defRPr/>
            </a:pPr>
            <a:r>
              <a:rPr lang="en-GB" sz="2000" dirty="0"/>
              <a:t>Publication</a:t>
            </a:r>
            <a:endParaRPr lang="en-US" sz="2000" dirty="0"/>
          </a:p>
          <a:p>
            <a:pPr lvl="1">
              <a:defRPr/>
            </a:pPr>
            <a:r>
              <a:rPr lang="en-GB" sz="2000" dirty="0"/>
              <a:t>Membership of professional bodies</a:t>
            </a:r>
            <a:endParaRPr lang="en-US" sz="2000" dirty="0"/>
          </a:p>
          <a:p>
            <a:pPr lvl="1">
              <a:defRPr/>
            </a:pPr>
            <a:r>
              <a:rPr lang="en-GB" sz="2000" dirty="0"/>
              <a:t>Competitive Examination Details</a:t>
            </a:r>
            <a:endParaRPr lang="en-US" sz="2000" dirty="0"/>
          </a:p>
          <a:p>
            <a:pPr lvl="1">
              <a:defRPr/>
            </a:pPr>
            <a:r>
              <a:rPr lang="en-GB" sz="2000" dirty="0"/>
              <a:t>Counselling </a:t>
            </a:r>
            <a:r>
              <a:rPr lang="en-GB" sz="2000" dirty="0" smtClean="0"/>
              <a:t>details : for all applicable reasons pertaining to students academic progress</a:t>
            </a:r>
            <a:endParaRPr lang="en-US" sz="2000" dirty="0"/>
          </a:p>
          <a:p>
            <a:pPr lvl="1">
              <a:defRPr/>
            </a:pPr>
            <a:r>
              <a:rPr lang="en-GB" sz="2000" dirty="0"/>
              <a:t>Co-Curricular and Extra-Curricular activities</a:t>
            </a:r>
            <a:r>
              <a:rPr lang="en-GB" sz="2000" dirty="0" smtClean="0"/>
              <a:t>.</a:t>
            </a:r>
            <a:endParaRPr lang="en-US" sz="2000" dirty="0"/>
          </a:p>
        </p:txBody>
      </p:sp>
    </p:spTree>
    <p:extLst>
      <p:ext uri="{BB962C8B-B14F-4D97-AF65-F5344CB8AC3E}">
        <p14:creationId xmlns:p14="http://schemas.microsoft.com/office/powerpoint/2010/main" val="1168366541"/>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360000" y="1238535"/>
          <a:ext cx="9525001" cy="5443843"/>
        </p:xfrm>
        <a:graphic>
          <a:graphicData uri="http://schemas.openxmlformats.org/drawingml/2006/table">
            <a:tbl>
              <a:tblPr/>
              <a:tblGrid>
                <a:gridCol w="713746"/>
                <a:gridCol w="2636041"/>
                <a:gridCol w="917360"/>
                <a:gridCol w="1012600"/>
                <a:gridCol w="1054199"/>
                <a:gridCol w="1523825"/>
                <a:gridCol w="1667230"/>
              </a:tblGrid>
              <a:tr h="694592">
                <a:tc>
                  <a:txBody>
                    <a:bodyPr/>
                    <a:lstStyle/>
                    <a:p>
                      <a:pPr marL="0" marR="0">
                        <a:lnSpc>
                          <a:spcPct val="115000"/>
                        </a:lnSpc>
                        <a:spcBef>
                          <a:spcPts val="0"/>
                        </a:spcBef>
                        <a:spcAft>
                          <a:spcPts val="0"/>
                        </a:spcAft>
                      </a:pPr>
                      <a:r>
                        <a:rPr lang="en-IN" sz="1400" b="1" dirty="0">
                          <a:solidFill>
                            <a:schemeClr val="bg1"/>
                          </a:solidFill>
                          <a:latin typeface="Calibri"/>
                          <a:ea typeface="Calibri"/>
                          <a:cs typeface="Times New Roman"/>
                        </a:rPr>
                        <a:t>Roll No.</a:t>
                      </a:r>
                      <a:endParaRPr lang="en-US" sz="1200" dirty="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15000"/>
                        </a:lnSpc>
                        <a:spcBef>
                          <a:spcPts val="0"/>
                        </a:spcBef>
                        <a:spcAft>
                          <a:spcPts val="0"/>
                        </a:spcAft>
                      </a:pPr>
                      <a:r>
                        <a:rPr lang="en-IN" sz="1400" b="1" dirty="0">
                          <a:solidFill>
                            <a:schemeClr val="bg1"/>
                          </a:solidFill>
                          <a:latin typeface="Calibri"/>
                          <a:ea typeface="Calibri"/>
                          <a:cs typeface="Times New Roman"/>
                        </a:rPr>
                        <a:t>Name</a:t>
                      </a:r>
                      <a:endParaRPr lang="en-US" sz="1200" dirty="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A.Y 2012-13(SE)</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A.Y 2013-14(TE)</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A.Y 2014-15(BE)</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a:solidFill>
                            <a:schemeClr val="bg1"/>
                          </a:solidFill>
                          <a:latin typeface="Calibri"/>
                          <a:ea typeface="Calibri"/>
                          <a:cs typeface="Times New Roman"/>
                        </a:rPr>
                        <a:t>Company in which placed</a:t>
                      </a:r>
                      <a:endParaRPr lang="en-US" sz="120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b="1" dirty="0">
                          <a:solidFill>
                            <a:schemeClr val="bg1"/>
                          </a:solidFill>
                          <a:latin typeface="Calibri"/>
                          <a:ea typeface="Calibri"/>
                          <a:cs typeface="Times New Roman"/>
                        </a:rPr>
                        <a:t>Achievement /award</a:t>
                      </a:r>
                      <a:endParaRPr lang="en-US" sz="1200" dirty="0">
                        <a:solidFill>
                          <a:schemeClr val="bg1"/>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dirty="0" err="1" smtClean="0">
                          <a:solidFill>
                            <a:srgbClr val="00000A"/>
                          </a:solidFill>
                          <a:latin typeface="Calibri"/>
                          <a:ea typeface="Calibri"/>
                          <a:cs typeface="Times New Roman"/>
                        </a:rPr>
                        <a:t>SwapnaliPadwal</a:t>
                      </a:r>
                      <a:endParaRPr lang="en-US" sz="12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3 </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Jyoti Bansal</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4</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Alpesh Bapna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5</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Sejal Bhagwat</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08084">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6</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Drishti Bhati</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ACCENTURE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7</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dirty="0">
                          <a:solidFill>
                            <a:srgbClr val="00000A"/>
                          </a:solidFill>
                          <a:latin typeface="Calibri"/>
                          <a:ea typeface="Calibri"/>
                          <a:cs typeface="Times New Roman"/>
                        </a:rPr>
                        <a:t>Nikita Deepak</a:t>
                      </a:r>
                      <a:endParaRPr lang="en-US" sz="12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75492">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8</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Vinodkumar Nemaram</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9</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Shashikant Chauhan                                       </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10</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Sushil Chaurasia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11</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Sneha Chendvankar</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12 </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Vinay Chaudhari</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13</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Jay Darji</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14</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Siddhesh Dhotre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15</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Dwivedi Saranjh</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L&amp;T</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08083">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16</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Akshay Anbhawane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ACCENTURE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0257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17</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Prathamesh Gawade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dirty="0">
                          <a:solidFill>
                            <a:srgbClr val="00000A"/>
                          </a:solidFill>
                          <a:latin typeface="Calibri"/>
                          <a:ea typeface="Calibri"/>
                          <a:cs typeface="Times New Roman"/>
                        </a:rPr>
                        <a:t>A</a:t>
                      </a:r>
                      <a:endParaRPr lang="en-US" sz="12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ACCENTURE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18</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Jinal Mehta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INFOSYS</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a:solidFill>
                            <a:schemeClr val="bg1"/>
                          </a:solidFill>
                          <a:latin typeface="Calibri"/>
                          <a:ea typeface="Calibri"/>
                          <a:cs typeface="Times New Roman"/>
                        </a:rPr>
                        <a:t>20</a:t>
                      </a:r>
                      <a:endParaRPr lang="en-US" sz="120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Abhijeet Gupta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BA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1531">
                <a:tc>
                  <a:txBody>
                    <a:bodyPr/>
                    <a:lstStyle/>
                    <a:p>
                      <a:pPr marL="0" marR="0">
                        <a:lnSpc>
                          <a:spcPct val="115000"/>
                        </a:lnSpc>
                        <a:spcBef>
                          <a:spcPts val="0"/>
                        </a:spcBef>
                        <a:spcAft>
                          <a:spcPts val="0"/>
                        </a:spcAft>
                      </a:pPr>
                      <a:r>
                        <a:rPr lang="en-IN" sz="1400" dirty="0">
                          <a:solidFill>
                            <a:schemeClr val="bg1"/>
                          </a:solidFill>
                          <a:latin typeface="Calibri"/>
                          <a:ea typeface="Calibri"/>
                          <a:cs typeface="Times New Roman"/>
                        </a:rPr>
                        <a:t>21</a:t>
                      </a:r>
                      <a:endParaRPr lang="en-US" sz="1200" dirty="0">
                        <a:solidFill>
                          <a:schemeClr val="bg1"/>
                        </a:solidFill>
                        <a:latin typeface="Calibri"/>
                        <a:ea typeface="Calibri"/>
                        <a:cs typeface="Times New Roman"/>
                      </a:endParaRPr>
                    </a:p>
                  </a:txBody>
                  <a:tcPr marL="46235" marR="50953"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Dheeraj Gupta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A</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IN" sz="1400">
                          <a:solidFill>
                            <a:srgbClr val="00000A"/>
                          </a:solidFill>
                          <a:latin typeface="Calibri"/>
                          <a:ea typeface="Calibri"/>
                          <a:cs typeface="Times New Roman"/>
                        </a:rPr>
                        <a:t>IGATE</a:t>
                      </a:r>
                      <a:endParaRPr lang="en-US" sz="120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IN" sz="1400" dirty="0">
                        <a:solidFill>
                          <a:srgbClr val="00000A"/>
                        </a:solidFill>
                        <a:latin typeface="Calibri"/>
                        <a:ea typeface="Calibri"/>
                        <a:cs typeface="Times New Roman"/>
                      </a:endParaRPr>
                    </a:p>
                  </a:txBody>
                  <a:tcPr marL="46235" marR="50953"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Title 1"/>
          <p:cNvSpPr>
            <a:spLocks noGrp="1"/>
          </p:cNvSpPr>
          <p:nvPr>
            <p:ph type="title"/>
          </p:nvPr>
        </p:nvSpPr>
        <p:spPr>
          <a:xfrm>
            <a:off x="1679307" y="269545"/>
            <a:ext cx="9389027" cy="1107996"/>
          </a:xfrm>
        </p:spPr>
        <p:txBody>
          <a:bodyPr>
            <a:normAutofit/>
          </a:bodyPr>
          <a:lstStyle/>
          <a:p>
            <a:pPr eaLnBrk="1" hangingPunct="1"/>
            <a:r>
              <a:rPr lang="en-US" altLang="en-US" sz="3600" b="1" dirty="0" smtClean="0"/>
              <a:t>Classification of Students as per their Academic Performance</a:t>
            </a:r>
          </a:p>
        </p:txBody>
      </p:sp>
    </p:spTree>
    <p:extLst>
      <p:ext uri="{BB962C8B-B14F-4D97-AF65-F5344CB8AC3E}">
        <p14:creationId xmlns:p14="http://schemas.microsoft.com/office/powerpoint/2010/main" val="92024646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485901" y="1397436"/>
          <a:ext cx="3886199" cy="2435165"/>
        </p:xfrm>
        <a:graphic>
          <a:graphicData uri="http://schemas.openxmlformats.org/drawingml/2006/table">
            <a:tbl>
              <a:tblPr>
                <a:tableStyleId>{3C2FFA5D-87B4-456A-9821-1D502468CF0F}</a:tableStyleId>
              </a:tblPr>
              <a:tblGrid>
                <a:gridCol w="1870461"/>
                <a:gridCol w="1162227"/>
                <a:gridCol w="853511"/>
              </a:tblGrid>
              <a:tr h="400733">
                <a:tc gridSpan="3">
                  <a:txBody>
                    <a:bodyPr/>
                    <a:lstStyle/>
                    <a:p>
                      <a:pPr algn="ctr" fontAlgn="b"/>
                      <a:r>
                        <a:rPr lang="en-US" sz="2400" u="none" strike="noStrike" dirty="0"/>
                        <a:t>FE</a:t>
                      </a:r>
                      <a:endParaRPr lang="en-US" sz="24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33513">
                <a:tc>
                  <a:txBody>
                    <a:bodyPr/>
                    <a:lstStyle/>
                    <a:p>
                      <a:pPr algn="l" fontAlgn="b"/>
                      <a:r>
                        <a:rPr lang="en-US" sz="1400" u="none" strike="noStrike" dirty="0"/>
                        <a:t> </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Sem-I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Sem-II</a:t>
                      </a:r>
                      <a:endParaRPr lang="en-US" sz="1400" b="0" i="0" u="none" strike="noStrike">
                        <a:solidFill>
                          <a:srgbClr val="000000"/>
                        </a:solidFill>
                        <a:latin typeface="Calibri"/>
                      </a:endParaRPr>
                    </a:p>
                  </a:txBody>
                  <a:tcPr marL="0" marR="0" marT="0" marB="0" anchor="b"/>
                </a:tc>
              </a:tr>
              <a:tr h="333513">
                <a:tc>
                  <a:txBody>
                    <a:bodyPr/>
                    <a:lstStyle/>
                    <a:p>
                      <a:pPr algn="l" fontAlgn="b"/>
                      <a:r>
                        <a:rPr lang="en-US" sz="1400" u="none" strike="noStrike" dirty="0"/>
                        <a:t>Attendance</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63.4</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70</a:t>
                      </a:r>
                      <a:endParaRPr lang="en-US" sz="1400" b="0" i="0" u="none" strike="noStrike">
                        <a:solidFill>
                          <a:srgbClr val="000000"/>
                        </a:solidFill>
                        <a:latin typeface="Calibri"/>
                      </a:endParaRPr>
                    </a:p>
                  </a:txBody>
                  <a:tcPr marL="0" marR="0" marT="0" marB="0" anchor="b"/>
                </a:tc>
              </a:tr>
              <a:tr h="333513">
                <a:tc>
                  <a:txBody>
                    <a:bodyPr/>
                    <a:lstStyle/>
                    <a:p>
                      <a:pPr algn="l" fontAlgn="b"/>
                      <a:r>
                        <a:rPr lang="en-US" sz="1400" u="none" strike="noStrike" dirty="0"/>
                        <a:t>TT-I</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49.6</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46</a:t>
                      </a:r>
                      <a:endParaRPr lang="en-US" sz="1400" b="0" i="0" u="none" strike="noStrike">
                        <a:solidFill>
                          <a:srgbClr val="000000"/>
                        </a:solidFill>
                        <a:latin typeface="Calibri"/>
                      </a:endParaRPr>
                    </a:p>
                  </a:txBody>
                  <a:tcPr marL="0" marR="0" marT="0" marB="0" anchor="b"/>
                </a:tc>
              </a:tr>
              <a:tr h="333513">
                <a:tc>
                  <a:txBody>
                    <a:bodyPr/>
                    <a:lstStyle/>
                    <a:p>
                      <a:pPr algn="l" fontAlgn="b"/>
                      <a:r>
                        <a:rPr lang="en-US" sz="1400" u="none" strike="noStrike"/>
                        <a:t>TT-II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54</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51</a:t>
                      </a:r>
                      <a:endParaRPr lang="en-US" sz="1400" b="0" i="0" u="none" strike="noStrike">
                        <a:solidFill>
                          <a:srgbClr val="000000"/>
                        </a:solidFill>
                        <a:latin typeface="Calibri"/>
                      </a:endParaRPr>
                    </a:p>
                  </a:txBody>
                  <a:tcPr marL="0" marR="0" marT="0" marB="0" anchor="b"/>
                </a:tc>
              </a:tr>
              <a:tr h="350190">
                <a:tc>
                  <a:txBody>
                    <a:bodyPr/>
                    <a:lstStyle/>
                    <a:p>
                      <a:pPr algn="l" fontAlgn="b"/>
                      <a:r>
                        <a:rPr lang="en-US" sz="1400" u="none" strike="noStrike"/>
                        <a:t>University Result </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59</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52</a:t>
                      </a:r>
                      <a:endParaRPr lang="en-US" sz="1400" b="0" i="0" u="none" strike="noStrike">
                        <a:solidFill>
                          <a:srgbClr val="000000"/>
                        </a:solidFill>
                        <a:latin typeface="Calibri"/>
                      </a:endParaRPr>
                    </a:p>
                  </a:txBody>
                  <a:tcPr marL="0" marR="0" marT="0" marB="0" anchor="b"/>
                </a:tc>
              </a:tr>
              <a:tr h="350190">
                <a:tc>
                  <a:txBody>
                    <a:bodyPr/>
                    <a:lstStyle/>
                    <a:p>
                      <a:pPr algn="l" fontAlgn="b"/>
                      <a:r>
                        <a:rPr lang="en-US" sz="1400" u="none" strike="noStrike" dirty="0"/>
                        <a:t>AT/KT</a:t>
                      </a:r>
                      <a:endParaRPr lang="en-US" sz="1400" b="0" i="0" u="none" strike="noStrike" dirty="0">
                        <a:solidFill>
                          <a:srgbClr val="000000"/>
                        </a:solidFill>
                        <a:latin typeface="Calibri"/>
                      </a:endParaRPr>
                    </a:p>
                  </a:txBody>
                  <a:tcPr marL="0" marR="0" marT="0" marB="0" anchor="b"/>
                </a:tc>
                <a:tc gridSpan="2">
                  <a:txBody>
                    <a:bodyPr/>
                    <a:lstStyle/>
                    <a:p>
                      <a:pPr algn="ctr" fontAlgn="b"/>
                      <a:r>
                        <a:rPr lang="en-US" sz="1400" b="1" u="none" strike="noStrike" dirty="0"/>
                        <a:t>2</a:t>
                      </a:r>
                      <a:endParaRPr lang="en-US" sz="1400" b="1"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graphicFrame>
        <p:nvGraphicFramePr>
          <p:cNvPr id="5" name="Table 4"/>
          <p:cNvGraphicFramePr>
            <a:graphicFrameLocks noGrp="1"/>
          </p:cNvGraphicFramePr>
          <p:nvPr>
            <p:extLst/>
          </p:nvPr>
        </p:nvGraphicFramePr>
        <p:xfrm>
          <a:off x="6068706" y="1397436"/>
          <a:ext cx="3786118" cy="2400194"/>
        </p:xfrm>
        <a:graphic>
          <a:graphicData uri="http://schemas.openxmlformats.org/drawingml/2006/table">
            <a:tbl>
              <a:tblPr>
                <a:tableStyleId>{284E427A-3D55-4303-BF80-6455036E1DE7}</a:tableStyleId>
              </a:tblPr>
              <a:tblGrid>
                <a:gridCol w="1965559"/>
                <a:gridCol w="789446"/>
                <a:gridCol w="1031113"/>
              </a:tblGrid>
              <a:tr h="324533">
                <a:tc gridSpan="3">
                  <a:txBody>
                    <a:bodyPr/>
                    <a:lstStyle/>
                    <a:p>
                      <a:pPr algn="ctr" fontAlgn="b"/>
                      <a:r>
                        <a:rPr lang="en-US" sz="2400" u="none" strike="noStrike" dirty="0"/>
                        <a:t>SE</a:t>
                      </a:r>
                      <a:endParaRPr lang="en-US" sz="24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33514">
                <a:tc>
                  <a:txBody>
                    <a:bodyPr/>
                    <a:lstStyle/>
                    <a:p>
                      <a:pPr algn="l" fontAlgn="b"/>
                      <a:r>
                        <a:rPr lang="en-US" sz="1400" u="none" strike="noStrike" dirty="0"/>
                        <a:t> </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III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IV</a:t>
                      </a:r>
                      <a:endParaRPr lang="en-US" sz="1400" b="0" i="0" u="none" strike="noStrike">
                        <a:solidFill>
                          <a:srgbClr val="000000"/>
                        </a:solidFill>
                        <a:latin typeface="Calibri"/>
                      </a:endParaRPr>
                    </a:p>
                  </a:txBody>
                  <a:tcPr marL="0" marR="0" marT="0" marB="0" anchor="b"/>
                </a:tc>
              </a:tr>
              <a:tr h="333514">
                <a:tc>
                  <a:txBody>
                    <a:bodyPr/>
                    <a:lstStyle/>
                    <a:p>
                      <a:pPr algn="l" fontAlgn="b"/>
                      <a:r>
                        <a:rPr lang="en-US" sz="1400" u="none" strike="noStrike" dirty="0"/>
                        <a:t>Attendance</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75</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82</a:t>
                      </a:r>
                      <a:endParaRPr lang="en-US" sz="1400" b="0" i="0" u="none" strike="noStrike">
                        <a:solidFill>
                          <a:srgbClr val="000000"/>
                        </a:solidFill>
                        <a:latin typeface="Calibri"/>
                      </a:endParaRPr>
                    </a:p>
                  </a:txBody>
                  <a:tcPr marL="0" marR="0" marT="0" marB="0" anchor="b"/>
                </a:tc>
              </a:tr>
              <a:tr h="333514">
                <a:tc>
                  <a:txBody>
                    <a:bodyPr/>
                    <a:lstStyle/>
                    <a:p>
                      <a:pPr algn="l" fontAlgn="b"/>
                      <a:r>
                        <a:rPr lang="en-US" sz="1400" u="none" strike="noStrike"/>
                        <a:t>TT-I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dirty="0"/>
                        <a:t>55</a:t>
                      </a:r>
                      <a:endParaRPr lang="en-US" sz="1400" b="0" i="0" u="none" strike="noStrike" dirty="0">
                        <a:solidFill>
                          <a:srgbClr val="000000"/>
                        </a:solidFill>
                        <a:latin typeface="Calibri"/>
                      </a:endParaRPr>
                    </a:p>
                  </a:txBody>
                  <a:tcPr marL="0" marR="0" marT="0" marB="0" anchor="b"/>
                </a:tc>
                <a:tc>
                  <a:txBody>
                    <a:bodyPr/>
                    <a:lstStyle/>
                    <a:p>
                      <a:pPr algn="ctr" fontAlgn="b"/>
                      <a:r>
                        <a:rPr lang="en-US" sz="1400" u="none" strike="noStrike"/>
                        <a:t>69.3</a:t>
                      </a:r>
                      <a:endParaRPr lang="en-US" sz="1400" b="0" i="0" u="none" strike="noStrike">
                        <a:solidFill>
                          <a:srgbClr val="000000"/>
                        </a:solidFill>
                        <a:latin typeface="Calibri"/>
                      </a:endParaRPr>
                    </a:p>
                  </a:txBody>
                  <a:tcPr marL="0" marR="0" marT="0" marB="0" anchor="b"/>
                </a:tc>
              </a:tr>
              <a:tr h="333514">
                <a:tc>
                  <a:txBody>
                    <a:bodyPr/>
                    <a:lstStyle/>
                    <a:p>
                      <a:pPr algn="l" fontAlgn="b"/>
                      <a:r>
                        <a:rPr lang="en-US" sz="1400" u="none" strike="noStrike"/>
                        <a:t>TT-II</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53.3</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59.3</a:t>
                      </a:r>
                      <a:endParaRPr lang="en-US" sz="1400" b="0" i="0" u="none" strike="noStrike">
                        <a:solidFill>
                          <a:srgbClr val="000000"/>
                        </a:solidFill>
                        <a:latin typeface="Calibri"/>
                      </a:endParaRPr>
                    </a:p>
                  </a:txBody>
                  <a:tcPr marL="0" marR="0" marT="0" marB="0" anchor="b"/>
                </a:tc>
              </a:tr>
              <a:tr h="350189">
                <a:tc>
                  <a:txBody>
                    <a:bodyPr/>
                    <a:lstStyle/>
                    <a:p>
                      <a:pPr algn="l" fontAlgn="b"/>
                      <a:r>
                        <a:rPr lang="en-US" sz="1400" u="none" strike="noStrike"/>
                        <a:t>University Result </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65.8</a:t>
                      </a:r>
                      <a:endParaRPr lang="en-US" sz="1400" b="0" i="0" u="none" strike="noStrike">
                        <a:solidFill>
                          <a:srgbClr val="000000"/>
                        </a:solidFill>
                        <a:latin typeface="Calibri"/>
                      </a:endParaRPr>
                    </a:p>
                  </a:txBody>
                  <a:tcPr marL="0" marR="0" marT="0" marB="0" anchor="b"/>
                </a:tc>
                <a:tc>
                  <a:txBody>
                    <a:bodyPr/>
                    <a:lstStyle/>
                    <a:p>
                      <a:pPr algn="ctr" fontAlgn="b"/>
                      <a:r>
                        <a:rPr lang="en-US" sz="1400" u="none" strike="noStrike"/>
                        <a:t>67.05</a:t>
                      </a:r>
                      <a:endParaRPr lang="en-US" sz="1400" b="0" i="0" u="none" strike="noStrike">
                        <a:solidFill>
                          <a:srgbClr val="000000"/>
                        </a:solidFill>
                        <a:latin typeface="Calibri"/>
                      </a:endParaRPr>
                    </a:p>
                  </a:txBody>
                  <a:tcPr marL="0" marR="0" marT="0" marB="0" anchor="b"/>
                </a:tc>
              </a:tr>
              <a:tr h="350189">
                <a:tc>
                  <a:txBody>
                    <a:bodyPr/>
                    <a:lstStyle/>
                    <a:p>
                      <a:pPr algn="l" fontAlgn="b"/>
                      <a:r>
                        <a:rPr lang="en-US" sz="1400" u="none" strike="noStrike" dirty="0"/>
                        <a:t>AT/KT</a:t>
                      </a:r>
                      <a:endParaRPr lang="en-US" sz="1400" b="0" i="0" u="none" strike="noStrike" dirty="0">
                        <a:solidFill>
                          <a:srgbClr val="000000"/>
                        </a:solidFill>
                        <a:latin typeface="Calibri"/>
                      </a:endParaRPr>
                    </a:p>
                  </a:txBody>
                  <a:tcPr marL="0" marR="0" marT="0" marB="0" anchor="b"/>
                </a:tc>
                <a:tc gridSpan="2">
                  <a:txBody>
                    <a:bodyPr/>
                    <a:lstStyle/>
                    <a:p>
                      <a:pPr algn="ctr" fontAlgn="b"/>
                      <a:r>
                        <a:rPr lang="en-US" sz="1400" u="none" strike="noStrike" dirty="0"/>
                        <a:t>0</a:t>
                      </a:r>
                      <a:endParaRPr lang="en-US" sz="1400" b="0"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graphicFrame>
        <p:nvGraphicFramePr>
          <p:cNvPr id="6" name="Table 5"/>
          <p:cNvGraphicFramePr>
            <a:graphicFrameLocks noGrp="1"/>
          </p:cNvGraphicFramePr>
          <p:nvPr>
            <p:extLst/>
          </p:nvPr>
        </p:nvGraphicFramePr>
        <p:xfrm>
          <a:off x="1485900" y="4161818"/>
          <a:ext cx="3886200" cy="2539232"/>
        </p:xfrm>
        <a:graphic>
          <a:graphicData uri="http://schemas.openxmlformats.org/drawingml/2006/table">
            <a:tbl>
              <a:tblPr>
                <a:tableStyleId>{69C7853C-536D-4A76-A0AE-DD22124D55A5}</a:tableStyleId>
              </a:tblPr>
              <a:tblGrid>
                <a:gridCol w="1767960"/>
                <a:gridCol w="1059120"/>
                <a:gridCol w="1059120"/>
              </a:tblGrid>
              <a:tr h="537680">
                <a:tc gridSpan="3">
                  <a:txBody>
                    <a:bodyPr/>
                    <a:lstStyle/>
                    <a:p>
                      <a:pPr algn="ctr" fontAlgn="b"/>
                      <a:r>
                        <a:rPr lang="en-US" sz="2800" u="none" strike="noStrike" dirty="0"/>
                        <a:t>TE</a:t>
                      </a:r>
                      <a:endParaRPr lang="en-US" sz="28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28123">
                <a:tc>
                  <a:txBody>
                    <a:bodyPr/>
                    <a:lstStyle/>
                    <a:p>
                      <a:pPr algn="l" fontAlgn="b"/>
                      <a:r>
                        <a:rPr lang="en-US" sz="1600" u="none" strike="noStrike"/>
                        <a:t> </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V</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VI</a:t>
                      </a:r>
                      <a:endParaRPr lang="en-US" sz="1600" b="0" i="0" u="none" strike="noStrike">
                        <a:solidFill>
                          <a:srgbClr val="000000"/>
                        </a:solidFill>
                        <a:latin typeface="Calibri"/>
                      </a:endParaRPr>
                    </a:p>
                  </a:txBody>
                  <a:tcPr marL="0" marR="0" marT="0" marB="0" anchor="b"/>
                </a:tc>
              </a:tr>
              <a:tr h="328123">
                <a:tc>
                  <a:txBody>
                    <a:bodyPr/>
                    <a:lstStyle/>
                    <a:p>
                      <a:pPr algn="l" fontAlgn="b"/>
                      <a:r>
                        <a:rPr lang="en-US" sz="1600" u="none" strike="noStrike"/>
                        <a:t>Attendance</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dirty="0"/>
                        <a:t>84.6</a:t>
                      </a:r>
                      <a:endParaRPr lang="en-US" sz="1600" b="0" i="0" u="none" strike="noStrike" dirty="0">
                        <a:solidFill>
                          <a:srgbClr val="000000"/>
                        </a:solidFill>
                        <a:latin typeface="Calibri"/>
                      </a:endParaRPr>
                    </a:p>
                  </a:txBody>
                  <a:tcPr marL="0" marR="0" marT="0" marB="0" anchor="b"/>
                </a:tc>
                <a:tc>
                  <a:txBody>
                    <a:bodyPr/>
                    <a:lstStyle/>
                    <a:p>
                      <a:pPr algn="ctr" fontAlgn="b"/>
                      <a:r>
                        <a:rPr lang="en-US" sz="1600" u="none" strike="noStrike"/>
                        <a:t>89</a:t>
                      </a:r>
                      <a:endParaRPr lang="en-US" sz="1600" b="0" i="0" u="none" strike="noStrike">
                        <a:solidFill>
                          <a:srgbClr val="000000"/>
                        </a:solidFill>
                        <a:latin typeface="Calibri"/>
                      </a:endParaRPr>
                    </a:p>
                  </a:txBody>
                  <a:tcPr marL="0" marR="0" marT="0" marB="0" anchor="b"/>
                </a:tc>
              </a:tr>
              <a:tr h="328123">
                <a:tc>
                  <a:txBody>
                    <a:bodyPr/>
                    <a:lstStyle/>
                    <a:p>
                      <a:pPr algn="l" fontAlgn="b"/>
                      <a:r>
                        <a:rPr lang="en-US" sz="1600" u="none" strike="noStrike" dirty="0"/>
                        <a:t>TT-I</a:t>
                      </a:r>
                      <a:endParaRPr lang="en-US" sz="1600" b="0" i="0" u="none" strike="noStrike" dirty="0">
                        <a:solidFill>
                          <a:srgbClr val="000000"/>
                        </a:solidFill>
                        <a:latin typeface="Calibri"/>
                      </a:endParaRPr>
                    </a:p>
                  </a:txBody>
                  <a:tcPr marL="0" marR="0" marT="0" marB="0" anchor="b"/>
                </a:tc>
                <a:tc>
                  <a:txBody>
                    <a:bodyPr/>
                    <a:lstStyle/>
                    <a:p>
                      <a:pPr algn="ctr" fontAlgn="b"/>
                      <a:r>
                        <a:rPr lang="en-US" sz="1600" u="none" strike="noStrike"/>
                        <a:t>80.3</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83.3</a:t>
                      </a:r>
                      <a:endParaRPr lang="en-US" sz="1600" b="0" i="0" u="none" strike="noStrike">
                        <a:solidFill>
                          <a:srgbClr val="000000"/>
                        </a:solidFill>
                        <a:latin typeface="Calibri"/>
                      </a:endParaRPr>
                    </a:p>
                  </a:txBody>
                  <a:tcPr marL="0" marR="0" marT="0" marB="0" anchor="b"/>
                </a:tc>
              </a:tr>
              <a:tr h="328123">
                <a:tc>
                  <a:txBody>
                    <a:bodyPr/>
                    <a:lstStyle/>
                    <a:p>
                      <a:pPr algn="l" fontAlgn="b"/>
                      <a:r>
                        <a:rPr lang="en-US" sz="1600" u="none" strike="noStrike" dirty="0"/>
                        <a:t>TT-II</a:t>
                      </a:r>
                      <a:endParaRPr lang="en-US" sz="1600" b="0" i="0" u="none" strike="noStrike" dirty="0">
                        <a:solidFill>
                          <a:srgbClr val="000000"/>
                        </a:solidFill>
                        <a:latin typeface="Calibri"/>
                      </a:endParaRPr>
                    </a:p>
                  </a:txBody>
                  <a:tcPr marL="0" marR="0" marT="0" marB="0" anchor="b"/>
                </a:tc>
                <a:tc>
                  <a:txBody>
                    <a:bodyPr/>
                    <a:lstStyle/>
                    <a:p>
                      <a:pPr algn="ctr" fontAlgn="b"/>
                      <a:r>
                        <a:rPr lang="en-US" sz="1600" u="none" strike="noStrike"/>
                        <a:t>64.3</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76</a:t>
                      </a:r>
                      <a:endParaRPr lang="en-US" sz="1600" b="0" i="0" u="none" strike="noStrike">
                        <a:solidFill>
                          <a:srgbClr val="000000"/>
                        </a:solidFill>
                        <a:latin typeface="Calibri"/>
                      </a:endParaRPr>
                    </a:p>
                  </a:txBody>
                  <a:tcPr marL="0" marR="0" marT="0" marB="0" anchor="b"/>
                </a:tc>
              </a:tr>
              <a:tr h="344530">
                <a:tc>
                  <a:txBody>
                    <a:bodyPr/>
                    <a:lstStyle/>
                    <a:p>
                      <a:pPr algn="l" fontAlgn="b"/>
                      <a:r>
                        <a:rPr lang="en-US" sz="1600" u="none" strike="noStrike"/>
                        <a:t>University Result </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75</a:t>
                      </a:r>
                      <a:endParaRPr lang="en-US" sz="1600" b="0" i="0" u="none" strike="noStrike">
                        <a:solidFill>
                          <a:srgbClr val="000000"/>
                        </a:solidFill>
                        <a:latin typeface="Calibri"/>
                      </a:endParaRPr>
                    </a:p>
                  </a:txBody>
                  <a:tcPr marL="0" marR="0" marT="0" marB="0" anchor="b"/>
                </a:tc>
                <a:tc>
                  <a:txBody>
                    <a:bodyPr/>
                    <a:lstStyle/>
                    <a:p>
                      <a:pPr algn="ctr" fontAlgn="b"/>
                      <a:r>
                        <a:rPr lang="en-US" sz="1600" u="none" strike="noStrike"/>
                        <a:t>75.2</a:t>
                      </a:r>
                      <a:endParaRPr lang="en-US" sz="1600" b="0" i="0" u="none" strike="noStrike">
                        <a:solidFill>
                          <a:srgbClr val="000000"/>
                        </a:solidFill>
                        <a:latin typeface="Calibri"/>
                      </a:endParaRPr>
                    </a:p>
                  </a:txBody>
                  <a:tcPr marL="0" marR="0" marT="0" marB="0" anchor="b"/>
                </a:tc>
              </a:tr>
              <a:tr h="344530">
                <a:tc>
                  <a:txBody>
                    <a:bodyPr/>
                    <a:lstStyle/>
                    <a:p>
                      <a:pPr algn="l" fontAlgn="b"/>
                      <a:r>
                        <a:rPr lang="en-US" sz="1600" u="none" strike="noStrike"/>
                        <a:t>AT/KT</a:t>
                      </a:r>
                      <a:endParaRPr lang="en-US" sz="1600" b="0" i="0" u="none" strike="noStrike">
                        <a:solidFill>
                          <a:srgbClr val="000000"/>
                        </a:solidFill>
                        <a:latin typeface="Calibri"/>
                      </a:endParaRPr>
                    </a:p>
                  </a:txBody>
                  <a:tcPr marL="0" marR="0" marT="0" marB="0" anchor="b"/>
                </a:tc>
                <a:tc gridSpan="2">
                  <a:txBody>
                    <a:bodyPr/>
                    <a:lstStyle/>
                    <a:p>
                      <a:pPr algn="ctr" fontAlgn="b"/>
                      <a:r>
                        <a:rPr lang="en-US" sz="1600" u="none" strike="noStrike" dirty="0"/>
                        <a:t>0</a:t>
                      </a:r>
                      <a:endParaRPr lang="en-US" sz="1600" b="0"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graphicFrame>
        <p:nvGraphicFramePr>
          <p:cNvPr id="7" name="Table 6"/>
          <p:cNvGraphicFramePr>
            <a:graphicFrameLocks noGrp="1"/>
          </p:cNvGraphicFramePr>
          <p:nvPr>
            <p:extLst/>
          </p:nvPr>
        </p:nvGraphicFramePr>
        <p:xfrm>
          <a:off x="6068706" y="4161818"/>
          <a:ext cx="3786117" cy="2539230"/>
        </p:xfrm>
        <a:graphic>
          <a:graphicData uri="http://schemas.openxmlformats.org/drawingml/2006/table">
            <a:tbl>
              <a:tblPr>
                <a:tableStyleId>{775DCB02-9BB8-47FD-8907-85C794F793BA}</a:tableStyleId>
              </a:tblPr>
              <a:tblGrid>
                <a:gridCol w="1674124"/>
                <a:gridCol w="1402848"/>
                <a:gridCol w="709145"/>
              </a:tblGrid>
              <a:tr h="416494">
                <a:tc gridSpan="3">
                  <a:txBody>
                    <a:bodyPr/>
                    <a:lstStyle/>
                    <a:p>
                      <a:pPr algn="ctr" fontAlgn="b"/>
                      <a:r>
                        <a:rPr lang="en-US" sz="2400" u="none" strike="noStrike" dirty="0"/>
                        <a:t>BE</a:t>
                      </a:r>
                      <a:endParaRPr lang="en-US" sz="3200" b="1" i="0" u="none" strike="noStrike" dirty="0">
                        <a:solidFill>
                          <a:srgbClr val="000000"/>
                        </a:solidFill>
                        <a:latin typeface="Calibri"/>
                      </a:endParaRPr>
                    </a:p>
                  </a:txBody>
                  <a:tcPr marL="0" marR="0" marT="0" marB="0" anchor="b"/>
                </a:tc>
                <a:tc hMerge="1">
                  <a:txBody>
                    <a:bodyPr/>
                    <a:lstStyle/>
                    <a:p>
                      <a:endParaRPr lang="en-US"/>
                    </a:p>
                  </a:txBody>
                  <a:tcPr/>
                </a:tc>
                <a:tc hMerge="1">
                  <a:txBody>
                    <a:bodyPr/>
                    <a:lstStyle/>
                    <a:p>
                      <a:endParaRPr lang="en-US"/>
                    </a:p>
                  </a:txBody>
                  <a:tcPr/>
                </a:tc>
              </a:tr>
              <a:tr h="339352">
                <a:tc>
                  <a:txBody>
                    <a:bodyPr/>
                    <a:lstStyle/>
                    <a:p>
                      <a:pPr algn="l" fontAlgn="b"/>
                      <a:r>
                        <a:rPr lang="en-US" sz="1800" u="none" strike="noStrike" dirty="0"/>
                        <a:t> </a:t>
                      </a:r>
                      <a:endParaRPr lang="en-US" sz="1800" b="0" i="0" u="none" strike="noStrike" dirty="0">
                        <a:solidFill>
                          <a:srgbClr val="000000"/>
                        </a:solidFill>
                        <a:latin typeface="Calibri"/>
                      </a:endParaRPr>
                    </a:p>
                  </a:txBody>
                  <a:tcPr marL="0" marR="0" marT="0" marB="0" anchor="b"/>
                </a:tc>
                <a:tc>
                  <a:txBody>
                    <a:bodyPr/>
                    <a:lstStyle/>
                    <a:p>
                      <a:pPr algn="ctr" fontAlgn="b"/>
                      <a:r>
                        <a:rPr lang="en-US" sz="1800" u="none" strike="noStrike"/>
                        <a:t>VII</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VIII</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a:t>Attendance</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80.3</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84</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a:t>TT-I</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76.8</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71</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a:t>TT-II</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72.8</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72.5</a:t>
                      </a:r>
                      <a:endParaRPr lang="en-US" sz="1800" b="0" i="0" u="none" strike="noStrike">
                        <a:solidFill>
                          <a:srgbClr val="000000"/>
                        </a:solidFill>
                        <a:latin typeface="Calibri"/>
                      </a:endParaRPr>
                    </a:p>
                  </a:txBody>
                  <a:tcPr marL="0" marR="0" marT="0" marB="0" anchor="b"/>
                </a:tc>
              </a:tr>
              <a:tr h="425976">
                <a:tc>
                  <a:txBody>
                    <a:bodyPr/>
                    <a:lstStyle/>
                    <a:p>
                      <a:pPr algn="l" fontAlgn="b"/>
                      <a:r>
                        <a:rPr lang="en-US" sz="1800" u="none" strike="noStrike"/>
                        <a:t>University Result </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70</a:t>
                      </a:r>
                      <a:endParaRPr lang="en-US" sz="1800" b="0" i="0" u="none" strike="noStrike">
                        <a:solidFill>
                          <a:srgbClr val="000000"/>
                        </a:solidFill>
                        <a:latin typeface="Calibri"/>
                      </a:endParaRPr>
                    </a:p>
                  </a:txBody>
                  <a:tcPr marL="0" marR="0" marT="0" marB="0" anchor="b"/>
                </a:tc>
                <a:tc>
                  <a:txBody>
                    <a:bodyPr/>
                    <a:lstStyle/>
                    <a:p>
                      <a:pPr algn="ctr" fontAlgn="b"/>
                      <a:r>
                        <a:rPr lang="en-US" sz="1800" u="none" strike="noStrike"/>
                        <a:t>72</a:t>
                      </a:r>
                      <a:endParaRPr lang="en-US" sz="1800" b="0" i="0" u="none" strike="noStrike">
                        <a:solidFill>
                          <a:srgbClr val="000000"/>
                        </a:solidFill>
                        <a:latin typeface="Calibri"/>
                      </a:endParaRPr>
                    </a:p>
                  </a:txBody>
                  <a:tcPr marL="0" marR="0" marT="0" marB="0" anchor="b"/>
                </a:tc>
              </a:tr>
              <a:tr h="339352">
                <a:tc>
                  <a:txBody>
                    <a:bodyPr/>
                    <a:lstStyle/>
                    <a:p>
                      <a:pPr algn="l" fontAlgn="b"/>
                      <a:r>
                        <a:rPr lang="en-US" sz="1800" u="none" strike="noStrike" dirty="0"/>
                        <a:t>AT/KT</a:t>
                      </a:r>
                      <a:endParaRPr lang="en-US" sz="1800" b="0" i="0" u="none" strike="noStrike" dirty="0">
                        <a:solidFill>
                          <a:srgbClr val="000000"/>
                        </a:solidFill>
                        <a:latin typeface="Calibri"/>
                      </a:endParaRPr>
                    </a:p>
                  </a:txBody>
                  <a:tcPr marL="0" marR="0" marT="0" marB="0" anchor="b"/>
                </a:tc>
                <a:tc gridSpan="2">
                  <a:txBody>
                    <a:bodyPr/>
                    <a:lstStyle/>
                    <a:p>
                      <a:pPr algn="ctr" fontAlgn="b"/>
                      <a:r>
                        <a:rPr lang="en-US" sz="1800" u="none" strike="noStrike" dirty="0"/>
                        <a:t>0</a:t>
                      </a:r>
                      <a:endParaRPr lang="en-US" sz="1800" b="1" i="0" u="none" strike="noStrike" dirty="0">
                        <a:solidFill>
                          <a:srgbClr val="000000"/>
                        </a:solidFill>
                        <a:latin typeface="Calibri"/>
                      </a:endParaRPr>
                    </a:p>
                  </a:txBody>
                  <a:tcPr marL="0" marR="0" marT="0" marB="0" anchor="b"/>
                </a:tc>
                <a:tc hMerge="1">
                  <a:txBody>
                    <a:bodyPr/>
                    <a:lstStyle/>
                    <a:p>
                      <a:endParaRPr lang="en-US"/>
                    </a:p>
                  </a:txBody>
                  <a:tcPr/>
                </a:tc>
              </a:tr>
            </a:tbl>
          </a:graphicData>
        </a:graphic>
      </p:graphicFrame>
      <p:sp>
        <p:nvSpPr>
          <p:cNvPr id="9" name="TextBox 8"/>
          <p:cNvSpPr txBox="1"/>
          <p:nvPr/>
        </p:nvSpPr>
        <p:spPr>
          <a:xfrm>
            <a:off x="1589964" y="202251"/>
            <a:ext cx="9829800" cy="830997"/>
          </a:xfrm>
          <a:prstGeom prst="rect">
            <a:avLst/>
          </a:prstGeom>
          <a:noFill/>
        </p:spPr>
        <p:txBody>
          <a:bodyPr wrap="square" rtlCol="0">
            <a:spAutoFit/>
          </a:bodyPr>
          <a:lstStyle/>
          <a:p>
            <a:r>
              <a:rPr lang="en-US" sz="2400" dirty="0"/>
              <a:t>Name of the student </a:t>
            </a:r>
            <a:r>
              <a:rPr lang="en-US" sz="2400" dirty="0" smtClean="0"/>
              <a:t>: Ms. Swapnali </a:t>
            </a:r>
            <a:r>
              <a:rPr lang="en-US" sz="2400" dirty="0"/>
              <a:t>Padwal  Class : BEIT-A Academic Year : 2011-12 to 2014-15 </a:t>
            </a:r>
          </a:p>
        </p:txBody>
      </p:sp>
    </p:spTree>
    <p:extLst>
      <p:ext uri="{BB962C8B-B14F-4D97-AF65-F5344CB8AC3E}">
        <p14:creationId xmlns:p14="http://schemas.microsoft.com/office/powerpoint/2010/main" val="2324166271"/>
      </p:ext>
    </p:extLst>
  </p:cSld>
  <p:clrMapOvr>
    <a:masterClrMapping/>
  </p:clrMapOvr>
  <p:transition>
    <p:fad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4.png"/></Relationships>
</file>

<file path=ppt/theme/theme1.xml><?xml version="1.0" encoding="utf-8"?>
<a:theme xmlns:a="http://schemas.openxmlformats.org/drawingml/2006/main" name="Theme2">
  <a:themeElements>
    <a:clrScheme name="MVA Color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A Fonts">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09" tIns="45705" rIns="91409" bIns="45705" rtlCol="0" anchor="ctr" anchorCtr="0">
        <a:normAutofit/>
      </a:bodyPr>
      <a:lstStyle>
        <a:defPPr algn="ctr">
          <a:defRPr sz="4800" dirty="0" smtClean="0"/>
        </a:defPPr>
      </a:lstStyle>
      <a:style>
        <a:lnRef idx="2">
          <a:schemeClr val="accent3">
            <a:shade val="50000"/>
          </a:schemeClr>
        </a:lnRef>
        <a:fillRef idx="1">
          <a:schemeClr val="accent3"/>
        </a:fillRef>
        <a:effectRef idx="0">
          <a:schemeClr val="accent3"/>
        </a:effectRef>
        <a:fontRef idx="minor">
          <a:schemeClr val="lt1"/>
        </a:fontRef>
      </a:style>
    </a:txDef>
  </a:objectDefaults>
  <a:extraClrSchemeLst/>
  <a:extLst>
    <a:ext uri="{05A4C25C-085E-4340-85A3-A5531E510DB2}">
      <thm15:themeFamily xmlns:thm15="http://schemas.microsoft.com/office/thememl/2012/main" name="Theme2" id="{3CA303B0-7AD5-4796-91B8-70309B238ACE}" vid="{9BA77EA5-72F4-4F01-AF4F-67B0FC8CDC63}"/>
    </a:ext>
  </a:extLst>
</a:theme>
</file>

<file path=ppt/theme/theme2.xml><?xml version="1.0" encoding="utf-8"?>
<a:theme xmlns:a="http://schemas.openxmlformats.org/drawingml/2006/main" name="MS1444_Windows Azure Template 16x9_r08b">
  <a:themeElements>
    <a:clrScheme name="Custom 14">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0071BC"/>
      </a:accent6>
      <a:hlink>
        <a:srgbClr val="0071BC"/>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61">
    <a:dk1>
      <a:sysClr val="windowText" lastClr="000000"/>
    </a:dk1>
    <a:lt1>
      <a:sysClr val="window" lastClr="FFFFFF"/>
    </a:lt1>
    <a:dk2>
      <a:srgbClr val="0E0600"/>
    </a:dk2>
    <a:lt2>
      <a:srgbClr val="FCF5EF"/>
    </a:lt2>
    <a:accent1>
      <a:srgbClr val="DD5900"/>
    </a:accent1>
    <a:accent2>
      <a:srgbClr val="FFB900"/>
    </a:accent2>
    <a:accent3>
      <a:srgbClr val="DC3C00"/>
    </a:accent3>
    <a:accent4>
      <a:srgbClr val="00BCF2"/>
    </a:accent4>
    <a:accent5>
      <a:srgbClr val="00B294"/>
    </a:accent5>
    <a:accent6>
      <a:srgbClr val="68217A"/>
    </a:accent6>
    <a:hlink>
      <a:srgbClr val="00BCF2"/>
    </a:hlink>
    <a:folHlink>
      <a:srgbClr val="68217A"/>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Theme2</Template>
  <TotalTime>8408</TotalTime>
  <Words>14758</Words>
  <Application>Microsoft Office PowerPoint</Application>
  <PresentationFormat>Widescreen</PresentationFormat>
  <Paragraphs>5989</Paragraphs>
  <Slides>167</Slides>
  <Notes>165</Notes>
  <HiddenSlides>11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167</vt:i4>
      </vt:variant>
    </vt:vector>
  </HeadingPairs>
  <TitlesOfParts>
    <vt:vector size="180" baseType="lpstr">
      <vt:lpstr>SimSun</vt:lpstr>
      <vt:lpstr>Arial</vt:lpstr>
      <vt:lpstr>Bell MT</vt:lpstr>
      <vt:lpstr>Calibri</vt:lpstr>
      <vt:lpstr>Lucida Sans Unicode</vt:lpstr>
      <vt:lpstr>Mangal</vt:lpstr>
      <vt:lpstr>Segoe UI</vt:lpstr>
      <vt:lpstr>Segoe UI Light</vt:lpstr>
      <vt:lpstr>Times New Roman</vt:lpstr>
      <vt:lpstr>Verdana</vt:lpstr>
      <vt:lpstr>Wingdings</vt:lpstr>
      <vt:lpstr>Theme2</vt:lpstr>
      <vt:lpstr>MS1444_Windows Azure Template 16x9_r08b</vt:lpstr>
      <vt:lpstr>Department of Information Technology</vt:lpstr>
      <vt:lpstr>Presentation on Department Overview and UG Programme</vt:lpstr>
      <vt:lpstr>Contents</vt:lpstr>
      <vt:lpstr>Department Profile</vt:lpstr>
      <vt:lpstr>Department Highlights</vt:lpstr>
      <vt:lpstr>Department Growth</vt:lpstr>
      <vt:lpstr>Mission Vision Statement: Institute and Department </vt:lpstr>
      <vt:lpstr>Goals</vt:lpstr>
      <vt:lpstr>Department at a Glance</vt:lpstr>
      <vt:lpstr>Programme Educational Objectives (PEOs)</vt:lpstr>
      <vt:lpstr>MVS, PEO, PO, GA and CO Relation</vt:lpstr>
      <vt:lpstr>PEO</vt:lpstr>
      <vt:lpstr>PEO Revision</vt:lpstr>
      <vt:lpstr>Programme Education Objectives (PEOs) –2013 Onwards</vt:lpstr>
      <vt:lpstr>PEOs- Implementation</vt:lpstr>
      <vt:lpstr>PowerPoint Presentation</vt:lpstr>
      <vt:lpstr>Academic Factors Contributing to the PEOs</vt:lpstr>
      <vt:lpstr>Curriculum Component Curriculum Content Mapping with the PEOs</vt:lpstr>
      <vt:lpstr>Curriculum Mapping with the PEOs</vt:lpstr>
      <vt:lpstr>Campus Connect training programme and Bridge Courses</vt:lpstr>
      <vt:lpstr>Contribution of the Campus connects and Bridge Courses to the PEOs</vt:lpstr>
      <vt:lpstr>Mapping of Co-curricular activities with PEOs</vt:lpstr>
      <vt:lpstr>Overall (%) Contribution of Curriculum, campus connect, bridge courses and co-curricular</vt:lpstr>
      <vt:lpstr>Tools </vt:lpstr>
      <vt:lpstr>Course Components &amp; PEO Achievement Summary</vt:lpstr>
      <vt:lpstr>Overview of Course Content delivery, course outcome assessment and evaluation methods</vt:lpstr>
      <vt:lpstr>Program Outcomes (POs)</vt:lpstr>
      <vt:lpstr>Correlation between Graduate Attributes by NBA &amp; PO</vt:lpstr>
      <vt:lpstr>Correlation of POs with PEOs </vt:lpstr>
      <vt:lpstr>The different Course Delivery Methods </vt:lpstr>
      <vt:lpstr>PDCA</vt:lpstr>
      <vt:lpstr>15 Weeks Semester Conduct Details(2015-16)</vt:lpstr>
      <vt:lpstr>PowerPoint Presentation</vt:lpstr>
      <vt:lpstr>PowerPoint Presentation</vt:lpstr>
      <vt:lpstr>Overview of Assessment and evaluation of Program Outcomes </vt:lpstr>
      <vt:lpstr>CO-PO Mapping</vt:lpstr>
      <vt:lpstr>Contribution of Courses to Program Outcomes</vt:lpstr>
      <vt:lpstr>Attainment of Programme Outcomes </vt:lpstr>
      <vt:lpstr>Evolution of PO Attainment Measurement  Framework</vt:lpstr>
      <vt:lpstr>Attainment of POs through Various Tools (AY 14-15)</vt:lpstr>
      <vt:lpstr>Attainment of POs through Various Tools (2014-2015)</vt:lpstr>
      <vt:lpstr>Attainment of POs through Various Tools (2013-2014)</vt:lpstr>
      <vt:lpstr>Attainment of POs through Various Tools (2012-2013)</vt:lpstr>
      <vt:lpstr>Attainment of POs through Various Tools (2011-2012)</vt:lpstr>
      <vt:lpstr>Attainment of POs (Summary 4 AY)</vt:lpstr>
      <vt:lpstr>Correlation of PEOs with PO ( From Criteria II)</vt:lpstr>
      <vt:lpstr>Course Components &amp; PEO Achievement Summary </vt:lpstr>
      <vt:lpstr>PEO Achievement Summary for Four AY</vt:lpstr>
      <vt:lpstr>Curriculum Design and Revision, and Program Specific Criteria</vt:lpstr>
      <vt:lpstr>Program Specific Criteria</vt:lpstr>
      <vt:lpstr>PowerPoint Presentation</vt:lpstr>
      <vt:lpstr>Curriculum Design and Revision</vt:lpstr>
      <vt:lpstr>PowerPoint Presentation</vt:lpstr>
      <vt:lpstr>PowerPoint Presentation</vt:lpstr>
      <vt:lpstr>Course Components (R 2007)</vt:lpstr>
      <vt:lpstr>Course Components (R 2012)</vt:lpstr>
      <vt:lpstr>Curriculum Content</vt:lpstr>
      <vt:lpstr>Contribution of Theory and Lab Courses  Towards attainment of POs</vt:lpstr>
      <vt:lpstr>AICTE Model Curriculum – GAP Identification</vt:lpstr>
      <vt:lpstr>PowerPoint Presentation</vt:lpstr>
      <vt:lpstr>Contribution of the Campus Connect &amp; Bridge course  to the POs</vt:lpstr>
      <vt:lpstr>PowerPoint Presentation</vt:lpstr>
      <vt:lpstr>Bridge Course Details</vt:lpstr>
      <vt:lpstr>Academic Performance of students, participation in Professional Activities and their achievements </vt:lpstr>
      <vt:lpstr>Success Rate</vt:lpstr>
      <vt:lpstr>Success Index</vt:lpstr>
      <vt:lpstr>Academic Performance</vt:lpstr>
      <vt:lpstr>Professional Body</vt:lpstr>
      <vt:lpstr>Professional Chapters</vt:lpstr>
      <vt:lpstr>PowerPoint Presentation</vt:lpstr>
      <vt:lpstr>TCET-ACM- SIGITE Chapter Core Committee</vt:lpstr>
      <vt:lpstr>Professional Activities 2015-2016</vt:lpstr>
      <vt:lpstr>ACM 2014-15</vt:lpstr>
      <vt:lpstr>ACM 2013-14</vt:lpstr>
      <vt:lpstr> Industrial Visit Detail</vt:lpstr>
      <vt:lpstr>Chapter Activity and PO Mapping</vt:lpstr>
      <vt:lpstr>Glimpses of TCET-ACM Activities</vt:lpstr>
      <vt:lpstr>Students Placements, Higher Studies and Entrepreneurship</vt:lpstr>
      <vt:lpstr>Placement Statistics</vt:lpstr>
      <vt:lpstr>Entrepreneurs</vt:lpstr>
      <vt:lpstr>Entrepreneurs</vt:lpstr>
      <vt:lpstr>Students Achievements</vt:lpstr>
      <vt:lpstr>Rank Holders at University Level</vt:lpstr>
      <vt:lpstr>Students Publication Data</vt:lpstr>
      <vt:lpstr>Students’ Achievements at a Glance</vt:lpstr>
      <vt:lpstr>Sports Achievements</vt:lpstr>
      <vt:lpstr>Faculty Development and Research Activity</vt:lpstr>
      <vt:lpstr>Faculty Domains</vt:lpstr>
      <vt:lpstr>Faculty Domains</vt:lpstr>
      <vt:lpstr>Domain Wise Activity AY: 15-16</vt:lpstr>
      <vt:lpstr>Publication and Citation Details</vt:lpstr>
      <vt:lpstr>Upgradation Qualification Details</vt:lpstr>
      <vt:lpstr>Grants/Funding Received</vt:lpstr>
      <vt:lpstr>Faculty Achievement </vt:lpstr>
      <vt:lpstr>International Conference</vt:lpstr>
      <vt:lpstr>Mentoring and Department Level</vt:lpstr>
      <vt:lpstr>Mentoring system to help at individual levels </vt:lpstr>
      <vt:lpstr>Classification of Students as per their Academic Performance</vt:lpstr>
      <vt:lpstr>PowerPoint Presentation</vt:lpstr>
      <vt:lpstr>Progress form FE to BE</vt:lpstr>
      <vt:lpstr>Admission Quality (Entry Level Marks for IT Dept.)</vt:lpstr>
      <vt:lpstr>Overall Improvement Since Last NBA Accreditation</vt:lpstr>
      <vt:lpstr>Compliance to the Comments of Previous NBA Committee</vt:lpstr>
      <vt:lpstr>Overall Improvements</vt:lpstr>
      <vt:lpstr>Projections</vt:lpstr>
      <vt:lpstr>PowerPoint Presentation</vt:lpstr>
      <vt:lpstr>Thank You..</vt:lpstr>
      <vt:lpstr>PowerPoint Presentation</vt:lpstr>
      <vt:lpstr>Infrastructure</vt:lpstr>
      <vt:lpstr>Department Infrastructure (UG Course)</vt:lpstr>
      <vt:lpstr>Classrooms - IT UG</vt:lpstr>
      <vt:lpstr>Laboratory – IT UG</vt:lpstr>
      <vt:lpstr>Laboratory Cost Details</vt:lpstr>
      <vt:lpstr>Staff Room and Discussion Room</vt:lpstr>
      <vt:lpstr>Software license Details</vt:lpstr>
      <vt:lpstr>Open Source Softwares Used</vt:lpstr>
      <vt:lpstr>Hardware Resources (Lab 313) </vt:lpstr>
      <vt:lpstr>Hardware Resources (Lab 313) </vt:lpstr>
      <vt:lpstr>Department Library Books Central library procurement for department</vt:lpstr>
      <vt:lpstr>Department Library Books</vt:lpstr>
      <vt:lpstr> Department Library</vt:lpstr>
      <vt:lpstr>Faculty Details</vt:lpstr>
      <vt:lpstr>Profile : Faculty Details</vt:lpstr>
      <vt:lpstr>Upgradation Qualification Details</vt:lpstr>
      <vt:lpstr>Experience Details</vt:lpstr>
      <vt:lpstr>Supporting Staff </vt:lpstr>
      <vt:lpstr>Students’ Details</vt:lpstr>
      <vt:lpstr>Students’ Admission </vt:lpstr>
      <vt:lpstr>Admission Details</vt:lpstr>
      <vt:lpstr>Students Ratio</vt:lpstr>
      <vt:lpstr>Admission Quality (Entry Level Marks for IT Dept.)</vt:lpstr>
      <vt:lpstr>Student Teacher Ratio</vt:lpstr>
      <vt:lpstr>Student-Teacher Ratio (STR)</vt:lpstr>
      <vt:lpstr>Centres for Self learning Beyond Curriculum</vt:lpstr>
      <vt:lpstr>PowerPoint Presentation</vt:lpstr>
      <vt:lpstr>Industry Institute Interaction</vt:lpstr>
      <vt:lpstr>Profile : Continued…</vt:lpstr>
      <vt:lpstr>Adequacy of Budget Allocation</vt:lpstr>
      <vt:lpstr>Outcome Based Quality Education – A Perspective of TCET</vt:lpstr>
      <vt:lpstr>Thakur Education Group</vt:lpstr>
      <vt:lpstr>About Trusts</vt:lpstr>
      <vt:lpstr>Final Year Project Analysis</vt:lpstr>
      <vt:lpstr>Project Distribution among Domains</vt:lpstr>
      <vt:lpstr>Student Outhouse Project Data</vt:lpstr>
      <vt:lpstr>Final Year Project Analysis</vt:lpstr>
      <vt:lpstr>PO Mapping to all Projects</vt:lpstr>
      <vt:lpstr>Project competitions</vt:lpstr>
      <vt:lpstr>Mentoring and Department Level</vt:lpstr>
      <vt:lpstr>Mentoring system to help at individual levels </vt:lpstr>
      <vt:lpstr>Classification of Students as per their Academic Performance</vt:lpstr>
      <vt:lpstr>PowerPoint Presentation</vt:lpstr>
      <vt:lpstr>Progress form FE to BE</vt:lpstr>
      <vt:lpstr>The OBE Framework</vt:lpstr>
      <vt:lpstr>Results</vt:lpstr>
      <vt:lpstr>PowerPoint Presentation</vt:lpstr>
      <vt:lpstr>SE Results</vt:lpstr>
      <vt:lpstr>TE Results</vt:lpstr>
      <vt:lpstr>BE Results</vt:lpstr>
      <vt:lpstr>PowerPoint Presentation</vt:lpstr>
      <vt:lpstr>Institute, Department and University Results</vt:lpstr>
      <vt:lpstr>Final Year Project Analysis</vt:lpstr>
      <vt:lpstr>Innovative Practices</vt:lpstr>
      <vt:lpstr>Innovative Practices</vt:lpstr>
      <vt:lpstr>Mapping of the of the course delivery methods to the POs</vt:lpstr>
      <vt:lpstr>PowerPoint Presentation</vt:lpstr>
      <vt:lpstr>  Major Recruiters (More then 90..)</vt:lpstr>
      <vt:lpstr>PEO Achievement 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Vinayak Bharadi</dc:creator>
  <cp:lastModifiedBy>Dr. Vinayak Bharadi</cp:lastModifiedBy>
  <cp:revision>659</cp:revision>
  <dcterms:created xsi:type="dcterms:W3CDTF">2015-10-20T05:11:24Z</dcterms:created>
  <dcterms:modified xsi:type="dcterms:W3CDTF">2016-02-11T15:39:37Z</dcterms:modified>
</cp:coreProperties>
</file>